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 id="2147483700" r:id="rId5"/>
  </p:sldMasterIdLst>
  <p:notesMasterIdLst>
    <p:notesMasterId r:id="rId19"/>
  </p:notesMasterIdLst>
  <p:sldIdLst>
    <p:sldId id="274" r:id="rId6"/>
    <p:sldId id="260" r:id="rId7"/>
    <p:sldId id="262" r:id="rId8"/>
    <p:sldId id="264" r:id="rId9"/>
    <p:sldId id="265" r:id="rId10"/>
    <p:sldId id="263" r:id="rId11"/>
    <p:sldId id="266" r:id="rId12"/>
    <p:sldId id="267" r:id="rId13"/>
    <p:sldId id="268" r:id="rId14"/>
    <p:sldId id="269" r:id="rId15"/>
    <p:sldId id="271" r:id="rId16"/>
    <p:sldId id="272" r:id="rId17"/>
    <p:sldId id="273" r:id="rId18"/>
  </p:sldIdLst>
  <p:sldSz cx="9144000" cy="6858000" type="screen4x3"/>
  <p:notesSz cx="6797675" cy="99266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134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7" name="PlaceHolder 1"/>
          <p:cNvSpPr>
            <a:spLocks noGrp="1" noRot="1" noChangeAspect="1"/>
          </p:cNvSpPr>
          <p:nvPr>
            <p:ph type="sldImg"/>
          </p:nvPr>
        </p:nvSpPr>
        <p:spPr>
          <a:xfrm>
            <a:off x="216000" y="812520"/>
            <a:ext cx="7127280" cy="4008960"/>
          </a:xfrm>
          <a:prstGeom prst="rect">
            <a:avLst/>
          </a:prstGeom>
          <a:noFill/>
          <a:ln w="0">
            <a:noFill/>
          </a:ln>
        </p:spPr>
        <p:txBody>
          <a:bodyPr lIns="0" tIns="0" rIns="0" bIns="0" anchor="ctr">
            <a:noAutofit/>
          </a:bodyPr>
          <a:lstStyle/>
          <a:p>
            <a:r>
              <a:rPr lang="ru-RU" sz="4400" b="0" strike="noStrike" spc="-1">
                <a:solidFill>
                  <a:srgbClr val="4A4A54"/>
                </a:solidFill>
                <a:latin typeface="Arial"/>
              </a:rPr>
              <a:t>Для перемещения страницы щёлкните мышью</a:t>
            </a:r>
          </a:p>
        </p:txBody>
      </p:sp>
      <p:sp>
        <p:nvSpPr>
          <p:cNvPr id="158"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pPr marL="216000" indent="0">
              <a:buNone/>
            </a:pPr>
            <a:r>
              <a:rPr lang="ru-RU" sz="2000" b="0" strike="noStrike" spc="-1">
                <a:solidFill>
                  <a:srgbClr val="000000"/>
                </a:solidFill>
                <a:latin typeface="Arial"/>
              </a:rPr>
              <a:t>Для правки формата примечаний щёлкните мышью</a:t>
            </a:r>
          </a:p>
        </p:txBody>
      </p:sp>
      <p:sp>
        <p:nvSpPr>
          <p:cNvPr id="159"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pPr indent="0">
              <a:buNone/>
            </a:pPr>
            <a:r>
              <a:rPr lang="ru-RU" sz="1400" b="0" strike="noStrike" spc="-1">
                <a:solidFill>
                  <a:srgbClr val="000000"/>
                </a:solidFill>
                <a:latin typeface="Times New Roman"/>
              </a:rPr>
              <a:t>&lt;верхний колонтитул&gt;</a:t>
            </a:r>
          </a:p>
        </p:txBody>
      </p:sp>
      <p:sp>
        <p:nvSpPr>
          <p:cNvPr id="160" name="PlaceHolder 4"/>
          <p:cNvSpPr>
            <a:spLocks noGrp="1"/>
          </p:cNvSpPr>
          <p:nvPr>
            <p:ph type="dt" idx="6"/>
          </p:nvPr>
        </p:nvSpPr>
        <p:spPr>
          <a:xfrm>
            <a:off x="4278960" y="0"/>
            <a:ext cx="3280680" cy="534240"/>
          </a:xfrm>
          <a:prstGeom prst="rect">
            <a:avLst/>
          </a:prstGeom>
          <a:noFill/>
          <a:ln w="0">
            <a:noFill/>
          </a:ln>
        </p:spPr>
        <p:txBody>
          <a:bodyPr lIns="0" tIns="0" rIns="0" bIns="0" anchor="t">
            <a:noAutofit/>
          </a:bodyPr>
          <a:lstStyle>
            <a:lvl1pPr indent="0" algn="r">
              <a:buNone/>
              <a:defRPr lang="ru-RU" sz="1400" b="0" strike="noStrike" spc="-1">
                <a:solidFill>
                  <a:srgbClr val="000000"/>
                </a:solidFill>
                <a:latin typeface="Times New Roman"/>
              </a:defRPr>
            </a:lvl1pPr>
          </a:lstStyle>
          <a:p>
            <a:pPr indent="0" algn="r">
              <a:buNone/>
            </a:pPr>
            <a:r>
              <a:rPr lang="ru-RU" sz="1400" b="0" strike="noStrike" spc="-1">
                <a:solidFill>
                  <a:srgbClr val="000000"/>
                </a:solidFill>
                <a:latin typeface="Times New Roman"/>
              </a:rPr>
              <a:t>&lt;дата/время&gt;</a:t>
            </a:r>
          </a:p>
        </p:txBody>
      </p:sp>
      <p:sp>
        <p:nvSpPr>
          <p:cNvPr id="161" name="PlaceHolder 5"/>
          <p:cNvSpPr>
            <a:spLocks noGrp="1"/>
          </p:cNvSpPr>
          <p:nvPr>
            <p:ph type="ftr" idx="7"/>
          </p:nvPr>
        </p:nvSpPr>
        <p:spPr>
          <a:xfrm>
            <a:off x="0" y="10157400"/>
            <a:ext cx="3280680" cy="534240"/>
          </a:xfrm>
          <a:prstGeom prst="rect">
            <a:avLst/>
          </a:prstGeom>
          <a:noFill/>
          <a:ln w="0">
            <a:noFill/>
          </a:ln>
        </p:spPr>
        <p:txBody>
          <a:bodyPr lIns="0" tIns="0" rIns="0" bIns="0" anchor="b">
            <a:noAutofit/>
          </a:bodyPr>
          <a:lstStyle>
            <a:lvl1pPr indent="0">
              <a:buNone/>
              <a:defRPr lang="ru-RU" sz="1400" b="0" strike="noStrike" spc="-1">
                <a:solidFill>
                  <a:srgbClr val="000000"/>
                </a:solidFill>
                <a:latin typeface="Times New Roman"/>
              </a:defRPr>
            </a:lvl1pPr>
          </a:lstStyle>
          <a:p>
            <a:pPr indent="0">
              <a:buNone/>
            </a:pPr>
            <a:r>
              <a:rPr lang="ru-RU" sz="1400" b="0" strike="noStrike" spc="-1">
                <a:solidFill>
                  <a:srgbClr val="000000"/>
                </a:solidFill>
                <a:latin typeface="Times New Roman"/>
              </a:rPr>
              <a:t>&lt;нижний колонтитул&gt;</a:t>
            </a:r>
          </a:p>
        </p:txBody>
      </p:sp>
      <p:sp>
        <p:nvSpPr>
          <p:cNvPr id="162" name="PlaceHolder 6"/>
          <p:cNvSpPr>
            <a:spLocks noGrp="1"/>
          </p:cNvSpPr>
          <p:nvPr>
            <p:ph type="sldNum" idx="8"/>
          </p:nvPr>
        </p:nvSpPr>
        <p:spPr>
          <a:xfrm>
            <a:off x="4278960" y="10157400"/>
            <a:ext cx="3280680" cy="534240"/>
          </a:xfrm>
          <a:prstGeom prst="rect">
            <a:avLst/>
          </a:prstGeom>
          <a:noFill/>
          <a:ln w="0">
            <a:noFill/>
          </a:ln>
        </p:spPr>
        <p:txBody>
          <a:bodyPr lIns="0" tIns="0" rIns="0" bIns="0" anchor="b">
            <a:noAutofit/>
          </a:bodyPr>
          <a:lstStyle>
            <a:lvl1pPr indent="0" algn="r">
              <a:buNone/>
              <a:defRPr lang="ru-RU" sz="1400" b="0" strike="noStrike" spc="-1">
                <a:solidFill>
                  <a:srgbClr val="000000"/>
                </a:solidFill>
                <a:latin typeface="Times New Roman"/>
              </a:defRPr>
            </a:lvl1pPr>
          </a:lstStyle>
          <a:p>
            <a:pPr indent="0" algn="r">
              <a:buNone/>
            </a:pPr>
            <a:fld id="{91F5F5A1-642E-4212-BC90-DCF684D193D5}" type="slidenum">
              <a:rPr lang="ru-RU" sz="1400" b="0" strike="noStrike" spc="-1">
                <a:solidFill>
                  <a:srgbClr val="000000"/>
                </a:solidFill>
                <a:latin typeface="Times New Roman"/>
              </a:rPr>
              <a:t>‹#›</a:t>
            </a:fld>
            <a:endParaRPr lang="ru-RU" sz="1400" b="0" strike="noStrike" spc="-1">
              <a:solidFill>
                <a:srgbClr val="000000"/>
              </a:solidFill>
              <a:latin typeface="Times New Roman"/>
            </a:endParaRPr>
          </a:p>
        </p:txBody>
      </p:sp>
    </p:spTree>
    <p:extLst>
      <p:ext uri="{BB962C8B-B14F-4D97-AF65-F5344CB8AC3E}">
        <p14:creationId xmlns:p14="http://schemas.microsoft.com/office/powerpoint/2010/main" val="538921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 name="PlaceHolder 1"/>
          <p:cNvSpPr>
            <a:spLocks noGrp="1" noRot="1" noChangeAspect="1"/>
          </p:cNvSpPr>
          <p:nvPr>
            <p:ph type="sldImg"/>
          </p:nvPr>
        </p:nvSpPr>
        <p:spPr>
          <a:xfrm>
            <a:off x="917575" y="744538"/>
            <a:ext cx="4962525" cy="3722687"/>
          </a:xfrm>
          <a:prstGeom prst="rect">
            <a:avLst/>
          </a:prstGeom>
          <a:ln w="0">
            <a:noFill/>
          </a:ln>
        </p:spPr>
      </p:sp>
      <p:sp>
        <p:nvSpPr>
          <p:cNvPr id="253" name="PlaceHolder 2"/>
          <p:cNvSpPr>
            <a:spLocks noGrp="1"/>
          </p:cNvSpPr>
          <p:nvPr>
            <p:ph type="body"/>
          </p:nvPr>
        </p:nvSpPr>
        <p:spPr>
          <a:xfrm>
            <a:off x="681120" y="4714920"/>
            <a:ext cx="5435280" cy="4466880"/>
          </a:xfrm>
          <a:prstGeom prst="rect">
            <a:avLst/>
          </a:prstGeom>
          <a:noFill/>
          <a:ln w="0">
            <a:noFill/>
          </a:ln>
        </p:spPr>
        <p:txBody>
          <a:bodyPr anchor="t">
            <a:noAutofit/>
          </a:bodyPr>
          <a:lstStyle/>
          <a:p>
            <a:pPr marL="216000" indent="0">
              <a:buNone/>
            </a:pPr>
            <a:endParaRPr lang="ru-RU" sz="1800" b="0" strike="noStrike" spc="-1">
              <a:solidFill>
                <a:srgbClr val="000000"/>
              </a:solidFill>
              <a:latin typeface="Arial"/>
            </a:endParaRPr>
          </a:p>
        </p:txBody>
      </p:sp>
      <p:sp>
        <p:nvSpPr>
          <p:cNvPr id="254" name="PlaceHolder 3"/>
          <p:cNvSpPr>
            <a:spLocks noGrp="1"/>
          </p:cNvSpPr>
          <p:nvPr>
            <p:ph type="sldNum" idx="14"/>
          </p:nvPr>
        </p:nvSpPr>
        <p:spPr>
          <a:xfrm>
            <a:off x="3849840" y="9429840"/>
            <a:ext cx="2945880" cy="495000"/>
          </a:xfrm>
          <a:prstGeom prst="rect">
            <a:avLst/>
          </a:prstGeom>
          <a:noFill/>
          <a:ln w="0">
            <a:noFill/>
          </a:ln>
        </p:spPr>
        <p:txBody>
          <a:bodyPr anchor="b">
            <a:noAutofit/>
          </a:bodyPr>
          <a:lstStyle>
            <a:lvl1pPr indent="0" algn="r">
              <a:lnSpc>
                <a:spcPct val="100000"/>
              </a:lnSpc>
              <a:buNone/>
              <a:defRPr lang="en-US" sz="1200" b="0" strike="noStrike" spc="-1">
                <a:solidFill>
                  <a:srgbClr val="000000"/>
                </a:solidFill>
                <a:latin typeface="+mn-lt"/>
                <a:ea typeface="+mn-ea"/>
              </a:defRPr>
            </a:lvl1pPr>
          </a:lstStyle>
          <a:p>
            <a:pPr indent="0" algn="r">
              <a:lnSpc>
                <a:spcPct val="100000"/>
              </a:lnSpc>
              <a:buNone/>
            </a:pPr>
            <a:fld id="{28717BFD-B366-46C9-A422-31FF05A8BC18}" type="slidenum">
              <a:rPr lang="en-US" sz="1200" b="0" strike="noStrike" spc="-1">
                <a:solidFill>
                  <a:srgbClr val="000000"/>
                </a:solidFill>
                <a:latin typeface="+mn-lt"/>
                <a:ea typeface="+mn-ea"/>
              </a:rPr>
              <a:t>3</a:t>
            </a:fld>
            <a:endParaRPr lang="ru-RU" sz="1200" b="0" strike="noStrike" spc="-1">
              <a:solidFill>
                <a:srgbClr val="000000"/>
              </a:solidFill>
              <a:latin typeface="Times New Roman"/>
            </a:endParaRPr>
          </a:p>
        </p:txBody>
      </p:sp>
    </p:spTree>
    <p:extLst>
      <p:ext uri="{BB962C8B-B14F-4D97-AF65-F5344CB8AC3E}">
        <p14:creationId xmlns:p14="http://schemas.microsoft.com/office/powerpoint/2010/main" val="2174594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 name="PlaceHolder 1"/>
          <p:cNvSpPr>
            <a:spLocks noGrp="1" noRot="1" noChangeAspect="1"/>
          </p:cNvSpPr>
          <p:nvPr>
            <p:ph type="sldImg"/>
          </p:nvPr>
        </p:nvSpPr>
        <p:spPr>
          <a:xfrm>
            <a:off x="917575" y="744538"/>
            <a:ext cx="4962525" cy="3722687"/>
          </a:xfrm>
          <a:prstGeom prst="rect">
            <a:avLst/>
          </a:prstGeom>
          <a:ln w="0">
            <a:noFill/>
          </a:ln>
        </p:spPr>
      </p:sp>
      <p:sp>
        <p:nvSpPr>
          <p:cNvPr id="256" name="PlaceHolder 2"/>
          <p:cNvSpPr>
            <a:spLocks noGrp="1"/>
          </p:cNvSpPr>
          <p:nvPr>
            <p:ph type="body"/>
          </p:nvPr>
        </p:nvSpPr>
        <p:spPr>
          <a:xfrm>
            <a:off x="681120" y="4714920"/>
            <a:ext cx="5435280" cy="4466880"/>
          </a:xfrm>
          <a:prstGeom prst="rect">
            <a:avLst/>
          </a:prstGeom>
          <a:noFill/>
          <a:ln w="0">
            <a:noFill/>
          </a:ln>
        </p:spPr>
        <p:txBody>
          <a:bodyPr anchor="t">
            <a:noAutofit/>
          </a:bodyPr>
          <a:lstStyle/>
          <a:p>
            <a:pPr marL="216000" indent="0">
              <a:buNone/>
            </a:pPr>
            <a:endParaRPr lang="ru-RU" sz="1800" b="0" strike="noStrike" spc="-1">
              <a:solidFill>
                <a:srgbClr val="000000"/>
              </a:solidFill>
              <a:latin typeface="Arial"/>
            </a:endParaRPr>
          </a:p>
        </p:txBody>
      </p:sp>
      <p:sp>
        <p:nvSpPr>
          <p:cNvPr id="257" name="PlaceHolder 3"/>
          <p:cNvSpPr>
            <a:spLocks noGrp="1"/>
          </p:cNvSpPr>
          <p:nvPr>
            <p:ph type="sldNum" idx="15"/>
          </p:nvPr>
        </p:nvSpPr>
        <p:spPr>
          <a:xfrm>
            <a:off x="3849840" y="9429840"/>
            <a:ext cx="2945880" cy="495000"/>
          </a:xfrm>
          <a:prstGeom prst="rect">
            <a:avLst/>
          </a:prstGeom>
          <a:noFill/>
          <a:ln w="0">
            <a:noFill/>
          </a:ln>
        </p:spPr>
        <p:txBody>
          <a:bodyPr anchor="b">
            <a:noAutofit/>
          </a:bodyPr>
          <a:lstStyle>
            <a:lvl1pPr indent="0" algn="r">
              <a:lnSpc>
                <a:spcPct val="100000"/>
              </a:lnSpc>
              <a:buNone/>
              <a:defRPr lang="en-US" sz="1200" b="0" strike="noStrike" spc="-1">
                <a:solidFill>
                  <a:srgbClr val="000000"/>
                </a:solidFill>
                <a:latin typeface="+mn-lt"/>
                <a:ea typeface="+mn-ea"/>
              </a:defRPr>
            </a:lvl1pPr>
          </a:lstStyle>
          <a:p>
            <a:pPr indent="0" algn="r">
              <a:lnSpc>
                <a:spcPct val="100000"/>
              </a:lnSpc>
              <a:buNone/>
            </a:pPr>
            <a:fld id="{ECB2CCC7-F53E-4810-B34A-1536B708F7ED}" type="slidenum">
              <a:rPr lang="en-US" sz="1200" b="0" strike="noStrike" spc="-1">
                <a:solidFill>
                  <a:srgbClr val="000000"/>
                </a:solidFill>
                <a:latin typeface="+mn-lt"/>
                <a:ea typeface="+mn-ea"/>
              </a:rPr>
              <a:t>6</a:t>
            </a:fld>
            <a:endParaRPr lang="ru-RU" sz="1200" b="0" strike="noStrike" spc="-1">
              <a:solidFill>
                <a:srgbClr val="000000"/>
              </a:solidFill>
              <a:latin typeface="Times New Roman"/>
            </a:endParaRPr>
          </a:p>
        </p:txBody>
      </p:sp>
    </p:spTree>
    <p:extLst>
      <p:ext uri="{BB962C8B-B14F-4D97-AF65-F5344CB8AC3E}">
        <p14:creationId xmlns:p14="http://schemas.microsoft.com/office/powerpoint/2010/main" val="2673611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PlaceHolder 1"/>
          <p:cNvSpPr>
            <a:spLocks noGrp="1" noRot="1" noChangeAspect="1"/>
          </p:cNvSpPr>
          <p:nvPr>
            <p:ph type="sldImg"/>
          </p:nvPr>
        </p:nvSpPr>
        <p:spPr>
          <a:xfrm>
            <a:off x="917575" y="744538"/>
            <a:ext cx="4962525" cy="3722687"/>
          </a:xfrm>
          <a:prstGeom prst="rect">
            <a:avLst/>
          </a:prstGeom>
          <a:ln w="0">
            <a:noFill/>
          </a:ln>
        </p:spPr>
      </p:sp>
      <p:sp>
        <p:nvSpPr>
          <p:cNvPr id="262" name="PlaceHolder 2"/>
          <p:cNvSpPr>
            <a:spLocks noGrp="1"/>
          </p:cNvSpPr>
          <p:nvPr>
            <p:ph type="body"/>
          </p:nvPr>
        </p:nvSpPr>
        <p:spPr>
          <a:xfrm>
            <a:off x="681120" y="4714920"/>
            <a:ext cx="5435280" cy="4466880"/>
          </a:xfrm>
          <a:prstGeom prst="rect">
            <a:avLst/>
          </a:prstGeom>
          <a:noFill/>
          <a:ln w="0">
            <a:noFill/>
          </a:ln>
        </p:spPr>
        <p:txBody>
          <a:bodyPr anchor="t">
            <a:noAutofit/>
          </a:bodyPr>
          <a:lstStyle/>
          <a:p>
            <a:pPr marL="216000" indent="0">
              <a:buNone/>
            </a:pPr>
            <a:endParaRPr lang="ru-RU" sz="1800" b="0" strike="noStrike" spc="-1">
              <a:solidFill>
                <a:srgbClr val="000000"/>
              </a:solidFill>
              <a:latin typeface="Arial"/>
            </a:endParaRPr>
          </a:p>
        </p:txBody>
      </p:sp>
      <p:sp>
        <p:nvSpPr>
          <p:cNvPr id="263" name="PlaceHolder 3"/>
          <p:cNvSpPr>
            <a:spLocks noGrp="1"/>
          </p:cNvSpPr>
          <p:nvPr>
            <p:ph type="sldNum" idx="17"/>
          </p:nvPr>
        </p:nvSpPr>
        <p:spPr>
          <a:xfrm>
            <a:off x="3849840" y="9429840"/>
            <a:ext cx="2945880" cy="495000"/>
          </a:xfrm>
          <a:prstGeom prst="rect">
            <a:avLst/>
          </a:prstGeom>
          <a:noFill/>
          <a:ln w="0">
            <a:noFill/>
          </a:ln>
        </p:spPr>
        <p:txBody>
          <a:bodyPr anchor="b">
            <a:noAutofit/>
          </a:bodyPr>
          <a:lstStyle>
            <a:lvl1pPr indent="0" algn="r">
              <a:lnSpc>
                <a:spcPct val="100000"/>
              </a:lnSpc>
              <a:buNone/>
              <a:tabLst>
                <a:tab pos="0" algn="l"/>
              </a:tabLst>
              <a:defRPr lang="en-US" sz="1200" b="0" strike="noStrike" spc="-1">
                <a:solidFill>
                  <a:srgbClr val="000000"/>
                </a:solidFill>
                <a:latin typeface="Calibri"/>
                <a:ea typeface="+mn-ea"/>
              </a:defRPr>
            </a:lvl1pPr>
          </a:lstStyle>
          <a:p>
            <a:pPr indent="0" algn="r">
              <a:lnSpc>
                <a:spcPct val="100000"/>
              </a:lnSpc>
              <a:buNone/>
              <a:tabLst>
                <a:tab pos="0" algn="l"/>
              </a:tabLst>
            </a:pPr>
            <a:fld id="{AE9808A5-39EE-421E-86D8-F8B31F240EFE}" type="slidenum">
              <a:rPr lang="en-US" sz="1200" b="0" strike="noStrike" spc="-1">
                <a:solidFill>
                  <a:srgbClr val="000000"/>
                </a:solidFill>
                <a:latin typeface="Calibri"/>
                <a:ea typeface="+mn-ea"/>
              </a:rPr>
              <a:t>11</a:t>
            </a:fld>
            <a:endParaRPr lang="ru-RU" sz="1200" b="0" strike="noStrike" spc="-1">
              <a:solidFill>
                <a:srgbClr val="000000"/>
              </a:solidFill>
              <a:latin typeface="Times New Roman"/>
            </a:endParaRPr>
          </a:p>
        </p:txBody>
      </p:sp>
    </p:spTree>
    <p:extLst>
      <p:ext uri="{BB962C8B-B14F-4D97-AF65-F5344CB8AC3E}">
        <p14:creationId xmlns:p14="http://schemas.microsoft.com/office/powerpoint/2010/main" val="1968397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PlaceHolder 1"/>
          <p:cNvSpPr>
            <a:spLocks noGrp="1" noRot="1" noChangeAspect="1"/>
          </p:cNvSpPr>
          <p:nvPr>
            <p:ph type="sldImg"/>
          </p:nvPr>
        </p:nvSpPr>
        <p:spPr>
          <a:xfrm>
            <a:off x="917575" y="744538"/>
            <a:ext cx="4962525" cy="3722687"/>
          </a:xfrm>
          <a:prstGeom prst="rect">
            <a:avLst/>
          </a:prstGeom>
          <a:ln w="0">
            <a:noFill/>
          </a:ln>
        </p:spPr>
      </p:sp>
      <p:sp>
        <p:nvSpPr>
          <p:cNvPr id="265" name="PlaceHolder 2"/>
          <p:cNvSpPr>
            <a:spLocks noGrp="1"/>
          </p:cNvSpPr>
          <p:nvPr>
            <p:ph type="body"/>
          </p:nvPr>
        </p:nvSpPr>
        <p:spPr>
          <a:xfrm>
            <a:off x="681120" y="4714920"/>
            <a:ext cx="5435280" cy="4466880"/>
          </a:xfrm>
          <a:prstGeom prst="rect">
            <a:avLst/>
          </a:prstGeom>
          <a:noFill/>
          <a:ln w="0">
            <a:noFill/>
          </a:ln>
        </p:spPr>
        <p:txBody>
          <a:bodyPr anchor="t">
            <a:noAutofit/>
          </a:bodyPr>
          <a:lstStyle/>
          <a:p>
            <a:pPr marL="216000" indent="0">
              <a:buNone/>
            </a:pPr>
            <a:endParaRPr lang="ru-RU" sz="1800" b="0" strike="noStrike" spc="-1">
              <a:solidFill>
                <a:srgbClr val="000000"/>
              </a:solidFill>
              <a:latin typeface="Arial"/>
            </a:endParaRPr>
          </a:p>
        </p:txBody>
      </p:sp>
      <p:sp>
        <p:nvSpPr>
          <p:cNvPr id="266" name="PlaceHolder 3"/>
          <p:cNvSpPr>
            <a:spLocks noGrp="1"/>
          </p:cNvSpPr>
          <p:nvPr>
            <p:ph type="sldNum" idx="18"/>
          </p:nvPr>
        </p:nvSpPr>
        <p:spPr>
          <a:xfrm>
            <a:off x="3849840" y="9429840"/>
            <a:ext cx="2945880" cy="495000"/>
          </a:xfrm>
          <a:prstGeom prst="rect">
            <a:avLst/>
          </a:prstGeom>
          <a:noFill/>
          <a:ln w="0">
            <a:noFill/>
          </a:ln>
        </p:spPr>
        <p:txBody>
          <a:bodyPr anchor="b">
            <a:noAutofit/>
          </a:bodyPr>
          <a:lstStyle>
            <a:lvl1pPr indent="0" algn="r">
              <a:lnSpc>
                <a:spcPct val="100000"/>
              </a:lnSpc>
              <a:buNone/>
              <a:tabLst>
                <a:tab pos="0" algn="l"/>
              </a:tabLst>
              <a:defRPr lang="en-US" sz="1200" b="0" strike="noStrike" spc="-1">
                <a:solidFill>
                  <a:srgbClr val="000000"/>
                </a:solidFill>
                <a:latin typeface="Calibri"/>
                <a:ea typeface="+mn-ea"/>
              </a:defRPr>
            </a:lvl1pPr>
          </a:lstStyle>
          <a:p>
            <a:pPr indent="0" algn="r">
              <a:lnSpc>
                <a:spcPct val="100000"/>
              </a:lnSpc>
              <a:buNone/>
              <a:tabLst>
                <a:tab pos="0" algn="l"/>
              </a:tabLst>
            </a:pPr>
            <a:fld id="{58FBA911-8BAD-47BC-9DB1-E56826595F86}" type="slidenum">
              <a:rPr lang="en-US" sz="1200" b="0" strike="noStrike" spc="-1">
                <a:solidFill>
                  <a:srgbClr val="000000"/>
                </a:solidFill>
                <a:latin typeface="Calibri"/>
                <a:ea typeface="+mn-ea"/>
              </a:rPr>
              <a:t>12</a:t>
            </a:fld>
            <a:endParaRPr lang="ru-RU" sz="1200" b="0" strike="noStrike" spc="-1">
              <a:solidFill>
                <a:srgbClr val="000000"/>
              </a:solidFill>
              <a:latin typeface="Times New Roman"/>
            </a:endParaRPr>
          </a:p>
        </p:txBody>
      </p:sp>
    </p:spTree>
    <p:extLst>
      <p:ext uri="{BB962C8B-B14F-4D97-AF65-F5344CB8AC3E}">
        <p14:creationId xmlns:p14="http://schemas.microsoft.com/office/powerpoint/2010/main" val="525450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3" name="PlaceHolder 2"/>
          <p:cNvSpPr>
            <a:spLocks noGrp="1"/>
          </p:cNvSpPr>
          <p:nvPr>
            <p:ph type="subTitle"/>
          </p:nvPr>
        </p:nvSpPr>
        <p:spPr>
          <a:xfrm>
            <a:off x="352800" y="1600200"/>
            <a:ext cx="8438040" cy="4160880"/>
          </a:xfrm>
          <a:prstGeom prst="rect">
            <a:avLst/>
          </a:prstGeom>
          <a:noFill/>
          <a:ln w="0">
            <a:noFill/>
          </a:ln>
        </p:spPr>
        <p:txBody>
          <a:bodyPr lIns="0" tIns="0" rIns="0" bIns="0" anchor="ctr">
            <a:noAutofit/>
          </a:bodyPr>
          <a:lstStyle/>
          <a:p>
            <a:pPr indent="0" algn="ctr">
              <a:buNone/>
            </a:pPr>
            <a:endParaRPr lang="ru-RU" sz="3200" b="0" strike="noStrike" spc="-1">
              <a:solidFill>
                <a:srgbClr val="000000"/>
              </a:solidFill>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5" name="PlaceHolder 2"/>
          <p:cNvSpPr>
            <a:spLocks noGrp="1"/>
          </p:cNvSpPr>
          <p:nvPr>
            <p:ph/>
          </p:nvPr>
        </p:nvSpPr>
        <p:spPr>
          <a:xfrm>
            <a:off x="352800" y="1600200"/>
            <a:ext cx="843804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7"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8"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352800" y="274680"/>
            <a:ext cx="8438040" cy="5297760"/>
          </a:xfrm>
          <a:prstGeom prst="rect">
            <a:avLst/>
          </a:prstGeom>
          <a:noFill/>
          <a:ln w="0">
            <a:noFill/>
          </a:ln>
        </p:spPr>
        <p:txBody>
          <a:bodyPr lIns="0" tIns="0" rIns="0" bIns="0" anchor="ctr">
            <a:noAutofit/>
          </a:bodyPr>
          <a:lstStyle/>
          <a:p>
            <a:pPr algn="ctr"/>
            <a:endParaRPr lang="ru-RU" sz="3200" b="0" strike="noStrike" spc="-1">
              <a:solidFill>
                <a:srgbClr val="000000"/>
              </a:solidFill>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2"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3"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6"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7"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8" name="PlaceHolder 4"/>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20"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21"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22" name="PlaceHolder 4"/>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24" name="PlaceHolder 2"/>
          <p:cNvSpPr>
            <a:spLocks noGrp="1"/>
          </p:cNvSpPr>
          <p:nvPr>
            <p:ph/>
          </p:nvPr>
        </p:nvSpPr>
        <p:spPr>
          <a:xfrm>
            <a:off x="352800" y="160020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25" name="PlaceHolder 3"/>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27"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28"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29"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0" name="PlaceHolder 5"/>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32" name="PlaceHolder 2"/>
          <p:cNvSpPr>
            <a:spLocks noGrp="1"/>
          </p:cNvSpPr>
          <p:nvPr>
            <p:ph/>
          </p:nvPr>
        </p:nvSpPr>
        <p:spPr>
          <a:xfrm>
            <a:off x="352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3" name="PlaceHolder 3"/>
          <p:cNvSpPr>
            <a:spLocks noGrp="1"/>
          </p:cNvSpPr>
          <p:nvPr>
            <p:ph/>
          </p:nvPr>
        </p:nvSpPr>
        <p:spPr>
          <a:xfrm>
            <a:off x="3205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4" name="PlaceHolder 4"/>
          <p:cNvSpPr>
            <a:spLocks noGrp="1"/>
          </p:cNvSpPr>
          <p:nvPr>
            <p:ph/>
          </p:nvPr>
        </p:nvSpPr>
        <p:spPr>
          <a:xfrm>
            <a:off x="605916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5" name="PlaceHolder 5"/>
          <p:cNvSpPr>
            <a:spLocks noGrp="1"/>
          </p:cNvSpPr>
          <p:nvPr>
            <p:ph/>
          </p:nvPr>
        </p:nvSpPr>
        <p:spPr>
          <a:xfrm>
            <a:off x="352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6" name="PlaceHolder 6"/>
          <p:cNvSpPr>
            <a:spLocks noGrp="1"/>
          </p:cNvSpPr>
          <p:nvPr>
            <p:ph/>
          </p:nvPr>
        </p:nvSpPr>
        <p:spPr>
          <a:xfrm>
            <a:off x="3205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37" name="PlaceHolder 7"/>
          <p:cNvSpPr>
            <a:spLocks noGrp="1"/>
          </p:cNvSpPr>
          <p:nvPr>
            <p:ph/>
          </p:nvPr>
        </p:nvSpPr>
        <p:spPr>
          <a:xfrm>
            <a:off x="605916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1"/>
          </p:nvPr>
        </p:nvSpPr>
        <p:spPr/>
        <p:txBody>
          <a:bodyPr/>
          <a:lstStyle/>
          <a:p>
            <a:fld id="{25B7CAA4-59A1-4D0C-B63C-4A8970202153}" type="slidenum">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42" name="PlaceHolder 2"/>
          <p:cNvSpPr>
            <a:spLocks noGrp="1"/>
          </p:cNvSpPr>
          <p:nvPr>
            <p:ph type="subTitle"/>
          </p:nvPr>
        </p:nvSpPr>
        <p:spPr>
          <a:xfrm>
            <a:off x="352800" y="1600200"/>
            <a:ext cx="8438040" cy="4160880"/>
          </a:xfrm>
          <a:prstGeom prst="rect">
            <a:avLst/>
          </a:prstGeom>
          <a:noFill/>
          <a:ln w="0">
            <a:noFill/>
          </a:ln>
        </p:spPr>
        <p:txBody>
          <a:bodyPr lIns="0" tIns="0" rIns="0" bIns="0" anchor="ctr">
            <a:noAutofit/>
          </a:bodyPr>
          <a:lstStyle/>
          <a:p>
            <a:pPr indent="0" algn="ctr">
              <a:buNone/>
            </a:pPr>
            <a:endParaRPr lang="ru-RU" sz="3200" b="0" strike="noStrike" spc="-1">
              <a:solidFill>
                <a:srgbClr val="000000"/>
              </a:solidFill>
              <a:latin typeface="Arial"/>
            </a:endParaRPr>
          </a:p>
        </p:txBody>
      </p:sp>
      <p:sp>
        <p:nvSpPr>
          <p:cNvPr id="4" name="PlaceHolder 3"/>
          <p:cNvSpPr>
            <a:spLocks noGrp="1"/>
          </p:cNvSpPr>
          <p:nvPr>
            <p:ph type="sldNum" idx="1"/>
          </p:nvPr>
        </p:nvSpPr>
        <p:spPr/>
        <p:txBody>
          <a:bodyPr/>
          <a:lstStyle/>
          <a:p>
            <a:fld id="{C0B25261-A9F9-49D7-AFF4-45F80C8B6029}" type="slidenum">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3"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44" name="PlaceHolder 2"/>
          <p:cNvSpPr>
            <a:spLocks noGrp="1"/>
          </p:cNvSpPr>
          <p:nvPr>
            <p:ph/>
          </p:nvPr>
        </p:nvSpPr>
        <p:spPr>
          <a:xfrm>
            <a:off x="352800" y="1600200"/>
            <a:ext cx="843804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4" name="PlaceHolder 3"/>
          <p:cNvSpPr>
            <a:spLocks noGrp="1"/>
          </p:cNvSpPr>
          <p:nvPr>
            <p:ph type="sldNum" idx="1"/>
          </p:nvPr>
        </p:nvSpPr>
        <p:spPr/>
        <p:txBody>
          <a:bodyPr/>
          <a:lstStyle/>
          <a:p>
            <a:fld id="{91F1DF83-C43A-4667-9A11-81858C831587}" type="slidenum">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46"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47"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sldNum" idx="1"/>
          </p:nvPr>
        </p:nvSpPr>
        <p:spPr/>
        <p:txBody>
          <a:bodyPr/>
          <a:lstStyle/>
          <a:p>
            <a:fld id="{7474E466-3F3E-413C-8A85-378367A1FFC7}" type="slidenum">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48"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3" name="PlaceHolder 2"/>
          <p:cNvSpPr>
            <a:spLocks noGrp="1"/>
          </p:cNvSpPr>
          <p:nvPr>
            <p:ph type="sldNum" idx="1"/>
          </p:nvPr>
        </p:nvSpPr>
        <p:spPr/>
        <p:txBody>
          <a:bodyPr/>
          <a:lstStyle/>
          <a:p>
            <a:fld id="{FA767110-09DE-4DE5-9ADF-40BE1062A137}" type="slidenum">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49" name="PlaceHolder 1"/>
          <p:cNvSpPr>
            <a:spLocks noGrp="1"/>
          </p:cNvSpPr>
          <p:nvPr>
            <p:ph type="subTitle"/>
          </p:nvPr>
        </p:nvSpPr>
        <p:spPr>
          <a:xfrm>
            <a:off x="352800" y="274680"/>
            <a:ext cx="8438040" cy="5297760"/>
          </a:xfrm>
          <a:prstGeom prst="rect">
            <a:avLst/>
          </a:prstGeom>
          <a:noFill/>
          <a:ln w="0">
            <a:noFill/>
          </a:ln>
        </p:spPr>
        <p:txBody>
          <a:bodyPr lIns="0" tIns="0" rIns="0" bIns="0" anchor="ctr">
            <a:noAutofit/>
          </a:bodyPr>
          <a:lstStyle/>
          <a:p>
            <a:pPr algn="ctr"/>
            <a:endParaRPr lang="ru-RU" sz="3200" b="0" strike="noStrike" spc="-1">
              <a:solidFill>
                <a:srgbClr val="000000"/>
              </a:solidFill>
              <a:latin typeface="Arial"/>
            </a:endParaRPr>
          </a:p>
        </p:txBody>
      </p:sp>
      <p:sp>
        <p:nvSpPr>
          <p:cNvPr id="3" name="PlaceHolder 2"/>
          <p:cNvSpPr>
            <a:spLocks noGrp="1"/>
          </p:cNvSpPr>
          <p:nvPr>
            <p:ph type="sldNum" idx="1"/>
          </p:nvPr>
        </p:nvSpPr>
        <p:spPr/>
        <p:txBody>
          <a:bodyPr/>
          <a:lstStyle/>
          <a:p>
            <a:fld id="{03562125-8C2E-473C-A516-0762E7A0F62B}" type="slidenum">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51"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2"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3"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1"/>
          </p:nvPr>
        </p:nvSpPr>
        <p:spPr/>
        <p:txBody>
          <a:bodyPr/>
          <a:lstStyle/>
          <a:p>
            <a:fld id="{F807514C-608D-458E-8EB1-38780D56BF86}" type="slidenum">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55"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6"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7" name="PlaceHolder 4"/>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1"/>
          </p:nvPr>
        </p:nvSpPr>
        <p:spPr/>
        <p:txBody>
          <a:bodyPr/>
          <a:lstStyle/>
          <a:p>
            <a:fld id="{2ED9415E-A581-4DD1-ABDE-3A87B10EAC30}" type="slidenum">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59"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0"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1" name="PlaceHolder 4"/>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1"/>
          </p:nvPr>
        </p:nvSpPr>
        <p:spPr/>
        <p:txBody>
          <a:bodyPr/>
          <a:lstStyle/>
          <a:p>
            <a:fld id="{77397FD3-8E4F-4C53-A903-0BF60F433D56}" type="slidenum">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63" name="PlaceHolder 2"/>
          <p:cNvSpPr>
            <a:spLocks noGrp="1"/>
          </p:cNvSpPr>
          <p:nvPr>
            <p:ph/>
          </p:nvPr>
        </p:nvSpPr>
        <p:spPr>
          <a:xfrm>
            <a:off x="352800" y="160020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4" name="PlaceHolder 3"/>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sldNum" idx="1"/>
          </p:nvPr>
        </p:nvSpPr>
        <p:spPr/>
        <p:txBody>
          <a:bodyPr/>
          <a:lstStyle/>
          <a:p>
            <a:fld id="{D14B1E8B-6D8B-473A-AC2B-CDFA2D00CE93}" type="slidenum">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66"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7"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8"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9" name="PlaceHolder 5"/>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 name="PlaceHolder 6"/>
          <p:cNvSpPr>
            <a:spLocks noGrp="1"/>
          </p:cNvSpPr>
          <p:nvPr>
            <p:ph type="sldNum" idx="1"/>
          </p:nvPr>
        </p:nvSpPr>
        <p:spPr/>
        <p:txBody>
          <a:bodyPr/>
          <a:lstStyle/>
          <a:p>
            <a:fld id="{48680A2F-9FF1-435C-965B-E52E4773BB57}" type="slidenum">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71" name="PlaceHolder 2"/>
          <p:cNvSpPr>
            <a:spLocks noGrp="1"/>
          </p:cNvSpPr>
          <p:nvPr>
            <p:ph/>
          </p:nvPr>
        </p:nvSpPr>
        <p:spPr>
          <a:xfrm>
            <a:off x="352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2" name="PlaceHolder 3"/>
          <p:cNvSpPr>
            <a:spLocks noGrp="1"/>
          </p:cNvSpPr>
          <p:nvPr>
            <p:ph/>
          </p:nvPr>
        </p:nvSpPr>
        <p:spPr>
          <a:xfrm>
            <a:off x="3205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3" name="PlaceHolder 4"/>
          <p:cNvSpPr>
            <a:spLocks noGrp="1"/>
          </p:cNvSpPr>
          <p:nvPr>
            <p:ph/>
          </p:nvPr>
        </p:nvSpPr>
        <p:spPr>
          <a:xfrm>
            <a:off x="605916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4" name="PlaceHolder 5"/>
          <p:cNvSpPr>
            <a:spLocks noGrp="1"/>
          </p:cNvSpPr>
          <p:nvPr>
            <p:ph/>
          </p:nvPr>
        </p:nvSpPr>
        <p:spPr>
          <a:xfrm>
            <a:off x="352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5" name="PlaceHolder 6"/>
          <p:cNvSpPr>
            <a:spLocks noGrp="1"/>
          </p:cNvSpPr>
          <p:nvPr>
            <p:ph/>
          </p:nvPr>
        </p:nvSpPr>
        <p:spPr>
          <a:xfrm>
            <a:off x="3205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6" name="PlaceHolder 7"/>
          <p:cNvSpPr>
            <a:spLocks noGrp="1"/>
          </p:cNvSpPr>
          <p:nvPr>
            <p:ph/>
          </p:nvPr>
        </p:nvSpPr>
        <p:spPr>
          <a:xfrm>
            <a:off x="605916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 name="PlaceHolder 8"/>
          <p:cNvSpPr>
            <a:spLocks noGrp="1"/>
          </p:cNvSpPr>
          <p:nvPr>
            <p:ph type="sldNum" idx="1"/>
          </p:nvPr>
        </p:nvSpPr>
        <p:spPr/>
        <p:txBody>
          <a:bodyPr/>
          <a:lstStyle/>
          <a:p>
            <a:fld id="{6666CFF1-C9E1-4466-A71E-861FA2D37903}" type="slidenum">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3"/>
          </p:nvPr>
        </p:nvSpPr>
        <p:spPr/>
        <p:txBody>
          <a:bodyPr/>
          <a:lstStyle/>
          <a:p>
            <a:r>
              <a:t>Footer</a:t>
            </a:r>
          </a:p>
        </p:txBody>
      </p:sp>
      <p:sp>
        <p:nvSpPr>
          <p:cNvPr id="3" name="PlaceHolder 2"/>
          <p:cNvSpPr>
            <a:spLocks noGrp="1"/>
          </p:cNvSpPr>
          <p:nvPr>
            <p:ph type="sldNum" idx="4"/>
          </p:nvPr>
        </p:nvSpPr>
        <p:spPr/>
        <p:txBody>
          <a:bodyPr/>
          <a:lstStyle/>
          <a:p>
            <a:fld id="{C0BE998A-D1D6-433B-9EED-A8FA523397C0}" type="slidenum">
              <a:t>‹#›</a:t>
            </a:fld>
            <a:endParaRPr/>
          </a:p>
        </p:txBody>
      </p:sp>
      <p:sp>
        <p:nvSpPr>
          <p:cNvPr id="4" name="PlaceHolder 3"/>
          <p:cNvSpPr>
            <a:spLocks noGrp="1"/>
          </p:cNvSpPr>
          <p:nvPr>
            <p:ph type="dt" idx="2"/>
          </p:nvPr>
        </p:nvSpPr>
        <p:spPr/>
        <p:txBody>
          <a:body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2"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83" name="PlaceHolder 2"/>
          <p:cNvSpPr>
            <a:spLocks noGrp="1"/>
          </p:cNvSpPr>
          <p:nvPr>
            <p:ph type="subTitle"/>
          </p:nvPr>
        </p:nvSpPr>
        <p:spPr>
          <a:xfrm>
            <a:off x="352800" y="1600200"/>
            <a:ext cx="8438040" cy="4160880"/>
          </a:xfrm>
          <a:prstGeom prst="rect">
            <a:avLst/>
          </a:prstGeom>
          <a:noFill/>
          <a:ln w="0">
            <a:noFill/>
          </a:ln>
        </p:spPr>
        <p:txBody>
          <a:bodyPr lIns="0" tIns="0" rIns="0" bIns="0" anchor="ctr">
            <a:noAutofit/>
          </a:bodyPr>
          <a:lstStyle/>
          <a:p>
            <a:pPr indent="0" algn="ctr">
              <a:buNone/>
            </a:pPr>
            <a:endParaRPr lang="ru-RU" sz="3200" b="0" strike="noStrike" spc="-1">
              <a:solidFill>
                <a:srgbClr val="000000"/>
              </a:solidFill>
              <a:latin typeface="Arial"/>
            </a:endParaRPr>
          </a:p>
        </p:txBody>
      </p:sp>
      <p:sp>
        <p:nvSpPr>
          <p:cNvPr id="4" name="PlaceHolder 3"/>
          <p:cNvSpPr>
            <a:spLocks noGrp="1"/>
          </p:cNvSpPr>
          <p:nvPr>
            <p:ph type="ftr" idx="3"/>
          </p:nvPr>
        </p:nvSpPr>
        <p:spPr/>
        <p:txBody>
          <a:bodyPr/>
          <a:lstStyle/>
          <a:p>
            <a:r>
              <a:t>Footer</a:t>
            </a:r>
          </a:p>
        </p:txBody>
      </p:sp>
      <p:sp>
        <p:nvSpPr>
          <p:cNvPr id="5" name="PlaceHolder 4"/>
          <p:cNvSpPr>
            <a:spLocks noGrp="1"/>
          </p:cNvSpPr>
          <p:nvPr>
            <p:ph type="sldNum" idx="4"/>
          </p:nvPr>
        </p:nvSpPr>
        <p:spPr/>
        <p:txBody>
          <a:bodyPr/>
          <a:lstStyle/>
          <a:p>
            <a:fld id="{60801603-35A3-4923-A50E-8EA87DF0266E}" type="slidenum">
              <a:t>‹#›</a:t>
            </a:fld>
            <a:endParaRPr/>
          </a:p>
        </p:txBody>
      </p:sp>
      <p:sp>
        <p:nvSpPr>
          <p:cNvPr id="6" name="PlaceHolder 5"/>
          <p:cNvSpPr>
            <a:spLocks noGrp="1"/>
          </p:cNvSpPr>
          <p:nvPr>
            <p:ph type="dt" idx="2"/>
          </p:nvPr>
        </p:nvSpPr>
        <p:spPr/>
        <p:txBody>
          <a:body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4"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85" name="PlaceHolder 2"/>
          <p:cNvSpPr>
            <a:spLocks noGrp="1"/>
          </p:cNvSpPr>
          <p:nvPr>
            <p:ph/>
          </p:nvPr>
        </p:nvSpPr>
        <p:spPr>
          <a:xfrm>
            <a:off x="352800" y="1600200"/>
            <a:ext cx="843804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4" name="PlaceHolder 3"/>
          <p:cNvSpPr>
            <a:spLocks noGrp="1"/>
          </p:cNvSpPr>
          <p:nvPr>
            <p:ph type="ftr" idx="3"/>
          </p:nvPr>
        </p:nvSpPr>
        <p:spPr/>
        <p:txBody>
          <a:bodyPr/>
          <a:lstStyle/>
          <a:p>
            <a:r>
              <a:t>Footer</a:t>
            </a:r>
          </a:p>
        </p:txBody>
      </p:sp>
      <p:sp>
        <p:nvSpPr>
          <p:cNvPr id="5" name="PlaceHolder 4"/>
          <p:cNvSpPr>
            <a:spLocks noGrp="1"/>
          </p:cNvSpPr>
          <p:nvPr>
            <p:ph type="sldNum" idx="4"/>
          </p:nvPr>
        </p:nvSpPr>
        <p:spPr/>
        <p:txBody>
          <a:bodyPr/>
          <a:lstStyle/>
          <a:p>
            <a:fld id="{72AD9CCF-83D7-4EBC-B3F2-69B44E3D817C}" type="slidenum">
              <a:t>‹#›</a:t>
            </a:fld>
            <a:endParaRPr/>
          </a:p>
        </p:txBody>
      </p:sp>
      <p:sp>
        <p:nvSpPr>
          <p:cNvPr id="6" name="PlaceHolder 5"/>
          <p:cNvSpPr>
            <a:spLocks noGrp="1"/>
          </p:cNvSpPr>
          <p:nvPr>
            <p:ph type="dt" idx="2"/>
          </p:nvPr>
        </p:nvSpPr>
        <p:spPr/>
        <p:txBody>
          <a:body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87"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88"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ftr" idx="3"/>
          </p:nvPr>
        </p:nvSpPr>
        <p:spPr/>
        <p:txBody>
          <a:bodyPr/>
          <a:lstStyle/>
          <a:p>
            <a:r>
              <a:t>Footer</a:t>
            </a:r>
          </a:p>
        </p:txBody>
      </p:sp>
      <p:sp>
        <p:nvSpPr>
          <p:cNvPr id="6" name="PlaceHolder 5"/>
          <p:cNvSpPr>
            <a:spLocks noGrp="1"/>
          </p:cNvSpPr>
          <p:nvPr>
            <p:ph type="sldNum" idx="4"/>
          </p:nvPr>
        </p:nvSpPr>
        <p:spPr/>
        <p:txBody>
          <a:bodyPr/>
          <a:lstStyle/>
          <a:p>
            <a:fld id="{C204F544-3463-40A6-ADFA-B970E0D6FE48}" type="slidenum">
              <a:t>‹#›</a:t>
            </a:fld>
            <a:endParaRPr/>
          </a:p>
        </p:txBody>
      </p:sp>
      <p:sp>
        <p:nvSpPr>
          <p:cNvPr id="7" name="PlaceHolder 6"/>
          <p:cNvSpPr>
            <a:spLocks noGrp="1"/>
          </p:cNvSpPr>
          <p:nvPr>
            <p:ph type="dt" idx="2"/>
          </p:nvPr>
        </p:nvSpPr>
        <p:spPr/>
        <p:txBody>
          <a:body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9"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3" name="PlaceHolder 2"/>
          <p:cNvSpPr>
            <a:spLocks noGrp="1"/>
          </p:cNvSpPr>
          <p:nvPr>
            <p:ph type="ftr" idx="3"/>
          </p:nvPr>
        </p:nvSpPr>
        <p:spPr/>
        <p:txBody>
          <a:bodyPr/>
          <a:lstStyle/>
          <a:p>
            <a:r>
              <a:t>Footer</a:t>
            </a:r>
          </a:p>
        </p:txBody>
      </p:sp>
      <p:sp>
        <p:nvSpPr>
          <p:cNvPr id="4" name="PlaceHolder 3"/>
          <p:cNvSpPr>
            <a:spLocks noGrp="1"/>
          </p:cNvSpPr>
          <p:nvPr>
            <p:ph type="sldNum" idx="4"/>
          </p:nvPr>
        </p:nvSpPr>
        <p:spPr/>
        <p:txBody>
          <a:bodyPr/>
          <a:lstStyle/>
          <a:p>
            <a:fld id="{58403D07-C7CB-4403-848C-965517B7D83C}" type="slidenum">
              <a:t>‹#›</a:t>
            </a:fld>
            <a:endParaRPr/>
          </a:p>
        </p:txBody>
      </p:sp>
      <p:sp>
        <p:nvSpPr>
          <p:cNvPr id="5" name="PlaceHolder 4"/>
          <p:cNvSpPr>
            <a:spLocks noGrp="1"/>
          </p:cNvSpPr>
          <p:nvPr>
            <p:ph type="dt" idx="2"/>
          </p:nvPr>
        </p:nvSpPr>
        <p:spPr/>
        <p:txBody>
          <a:body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0" name="PlaceHolder 1"/>
          <p:cNvSpPr>
            <a:spLocks noGrp="1"/>
          </p:cNvSpPr>
          <p:nvPr>
            <p:ph type="subTitle"/>
          </p:nvPr>
        </p:nvSpPr>
        <p:spPr>
          <a:xfrm>
            <a:off x="352800" y="274680"/>
            <a:ext cx="8438040" cy="5297760"/>
          </a:xfrm>
          <a:prstGeom prst="rect">
            <a:avLst/>
          </a:prstGeom>
          <a:noFill/>
          <a:ln w="0">
            <a:noFill/>
          </a:ln>
        </p:spPr>
        <p:txBody>
          <a:bodyPr lIns="0" tIns="0" rIns="0" bIns="0" anchor="ctr">
            <a:noAutofit/>
          </a:bodyPr>
          <a:lstStyle/>
          <a:p>
            <a:pPr algn="ctr"/>
            <a:endParaRPr lang="ru-RU" sz="3200" b="0" strike="noStrike" spc="-1">
              <a:solidFill>
                <a:srgbClr val="000000"/>
              </a:solidFill>
              <a:latin typeface="Arial"/>
            </a:endParaRPr>
          </a:p>
        </p:txBody>
      </p:sp>
      <p:sp>
        <p:nvSpPr>
          <p:cNvPr id="3" name="PlaceHolder 2"/>
          <p:cNvSpPr>
            <a:spLocks noGrp="1"/>
          </p:cNvSpPr>
          <p:nvPr>
            <p:ph type="ftr" idx="3"/>
          </p:nvPr>
        </p:nvSpPr>
        <p:spPr/>
        <p:txBody>
          <a:bodyPr/>
          <a:lstStyle/>
          <a:p>
            <a:r>
              <a:t>Footer</a:t>
            </a:r>
          </a:p>
        </p:txBody>
      </p:sp>
      <p:sp>
        <p:nvSpPr>
          <p:cNvPr id="4" name="PlaceHolder 3"/>
          <p:cNvSpPr>
            <a:spLocks noGrp="1"/>
          </p:cNvSpPr>
          <p:nvPr>
            <p:ph type="sldNum" idx="4"/>
          </p:nvPr>
        </p:nvSpPr>
        <p:spPr/>
        <p:txBody>
          <a:bodyPr/>
          <a:lstStyle/>
          <a:p>
            <a:fld id="{6FC3249A-6762-4EA1-B5FF-C85A118772F4}" type="slidenum">
              <a:t>‹#›</a:t>
            </a:fld>
            <a:endParaRPr/>
          </a:p>
        </p:txBody>
      </p:sp>
      <p:sp>
        <p:nvSpPr>
          <p:cNvPr id="5" name="PlaceHolder 4"/>
          <p:cNvSpPr>
            <a:spLocks noGrp="1"/>
          </p:cNvSpPr>
          <p:nvPr>
            <p:ph type="dt" idx="2"/>
          </p:nvPr>
        </p:nvSpPr>
        <p:spPr/>
        <p:txBody>
          <a:body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92"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3"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4"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ftr" idx="3"/>
          </p:nvPr>
        </p:nvSpPr>
        <p:spPr/>
        <p:txBody>
          <a:bodyPr/>
          <a:lstStyle/>
          <a:p>
            <a:r>
              <a:t>Footer</a:t>
            </a:r>
          </a:p>
        </p:txBody>
      </p:sp>
      <p:sp>
        <p:nvSpPr>
          <p:cNvPr id="7" name="PlaceHolder 6"/>
          <p:cNvSpPr>
            <a:spLocks noGrp="1"/>
          </p:cNvSpPr>
          <p:nvPr>
            <p:ph type="sldNum" idx="4"/>
          </p:nvPr>
        </p:nvSpPr>
        <p:spPr/>
        <p:txBody>
          <a:bodyPr/>
          <a:lstStyle/>
          <a:p>
            <a:fld id="{732A9EEC-6128-4727-9021-1237A2BF90C9}" type="slidenum">
              <a:t>‹#›</a:t>
            </a:fld>
            <a:endParaRPr/>
          </a:p>
        </p:txBody>
      </p:sp>
      <p:sp>
        <p:nvSpPr>
          <p:cNvPr id="8" name="PlaceHolder 7"/>
          <p:cNvSpPr>
            <a:spLocks noGrp="1"/>
          </p:cNvSpPr>
          <p:nvPr>
            <p:ph type="dt" idx="2"/>
          </p:nvPr>
        </p:nvSpPr>
        <p:spPr/>
        <p:txBody>
          <a:body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96"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7"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8" name="PlaceHolder 4"/>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ftr" idx="3"/>
          </p:nvPr>
        </p:nvSpPr>
        <p:spPr/>
        <p:txBody>
          <a:bodyPr/>
          <a:lstStyle/>
          <a:p>
            <a:r>
              <a:t>Footer</a:t>
            </a:r>
          </a:p>
        </p:txBody>
      </p:sp>
      <p:sp>
        <p:nvSpPr>
          <p:cNvPr id="7" name="PlaceHolder 6"/>
          <p:cNvSpPr>
            <a:spLocks noGrp="1"/>
          </p:cNvSpPr>
          <p:nvPr>
            <p:ph type="sldNum" idx="4"/>
          </p:nvPr>
        </p:nvSpPr>
        <p:spPr/>
        <p:txBody>
          <a:bodyPr/>
          <a:lstStyle/>
          <a:p>
            <a:fld id="{20FB6393-39CD-432F-9A42-CCCD0FC2D106}" type="slidenum">
              <a:t>‹#›</a:t>
            </a:fld>
            <a:endParaRPr/>
          </a:p>
        </p:txBody>
      </p:sp>
      <p:sp>
        <p:nvSpPr>
          <p:cNvPr id="8" name="PlaceHolder 7"/>
          <p:cNvSpPr>
            <a:spLocks noGrp="1"/>
          </p:cNvSpPr>
          <p:nvPr>
            <p:ph type="dt" idx="2"/>
          </p:nvPr>
        </p:nvSpPr>
        <p:spPr/>
        <p:txBody>
          <a:body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00"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01"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02" name="PlaceHolder 4"/>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ftr" idx="3"/>
          </p:nvPr>
        </p:nvSpPr>
        <p:spPr/>
        <p:txBody>
          <a:bodyPr/>
          <a:lstStyle/>
          <a:p>
            <a:r>
              <a:t>Footer</a:t>
            </a:r>
          </a:p>
        </p:txBody>
      </p:sp>
      <p:sp>
        <p:nvSpPr>
          <p:cNvPr id="7" name="PlaceHolder 6"/>
          <p:cNvSpPr>
            <a:spLocks noGrp="1"/>
          </p:cNvSpPr>
          <p:nvPr>
            <p:ph type="sldNum" idx="4"/>
          </p:nvPr>
        </p:nvSpPr>
        <p:spPr/>
        <p:txBody>
          <a:bodyPr/>
          <a:lstStyle/>
          <a:p>
            <a:fld id="{4DBE10AE-020D-4135-839F-DC84F60B2395}" type="slidenum">
              <a:t>‹#›</a:t>
            </a:fld>
            <a:endParaRPr/>
          </a:p>
        </p:txBody>
      </p:sp>
      <p:sp>
        <p:nvSpPr>
          <p:cNvPr id="8" name="PlaceHolder 7"/>
          <p:cNvSpPr>
            <a:spLocks noGrp="1"/>
          </p:cNvSpPr>
          <p:nvPr>
            <p:ph type="dt" idx="2"/>
          </p:nvPr>
        </p:nvSpPr>
        <p:spPr/>
        <p:txBody>
          <a:body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04" name="PlaceHolder 2"/>
          <p:cNvSpPr>
            <a:spLocks noGrp="1"/>
          </p:cNvSpPr>
          <p:nvPr>
            <p:ph/>
          </p:nvPr>
        </p:nvSpPr>
        <p:spPr>
          <a:xfrm>
            <a:off x="352800" y="160020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05" name="PlaceHolder 3"/>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ftr" idx="3"/>
          </p:nvPr>
        </p:nvSpPr>
        <p:spPr/>
        <p:txBody>
          <a:bodyPr/>
          <a:lstStyle/>
          <a:p>
            <a:r>
              <a:t>Footer</a:t>
            </a:r>
          </a:p>
        </p:txBody>
      </p:sp>
      <p:sp>
        <p:nvSpPr>
          <p:cNvPr id="6" name="PlaceHolder 5"/>
          <p:cNvSpPr>
            <a:spLocks noGrp="1"/>
          </p:cNvSpPr>
          <p:nvPr>
            <p:ph type="sldNum" idx="4"/>
          </p:nvPr>
        </p:nvSpPr>
        <p:spPr/>
        <p:txBody>
          <a:bodyPr/>
          <a:lstStyle/>
          <a:p>
            <a:fld id="{0890EB84-B4D0-4495-AABA-B96CB4F594AF}" type="slidenum">
              <a:t>‹#›</a:t>
            </a:fld>
            <a:endParaRPr/>
          </a:p>
        </p:txBody>
      </p:sp>
      <p:sp>
        <p:nvSpPr>
          <p:cNvPr id="7" name="PlaceHolder 6"/>
          <p:cNvSpPr>
            <a:spLocks noGrp="1"/>
          </p:cNvSpPr>
          <p:nvPr>
            <p:ph type="dt" idx="2"/>
          </p:nvPr>
        </p:nvSpPr>
        <p:spPr/>
        <p:txBody>
          <a:body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06"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07"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08"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09"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0" name="PlaceHolder 5"/>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 name="PlaceHolder 6"/>
          <p:cNvSpPr>
            <a:spLocks noGrp="1"/>
          </p:cNvSpPr>
          <p:nvPr>
            <p:ph type="ftr" idx="3"/>
          </p:nvPr>
        </p:nvSpPr>
        <p:spPr/>
        <p:txBody>
          <a:bodyPr/>
          <a:lstStyle/>
          <a:p>
            <a:r>
              <a:t>Footer</a:t>
            </a:r>
          </a:p>
        </p:txBody>
      </p:sp>
      <p:sp>
        <p:nvSpPr>
          <p:cNvPr id="8" name="PlaceHolder 7"/>
          <p:cNvSpPr>
            <a:spLocks noGrp="1"/>
          </p:cNvSpPr>
          <p:nvPr>
            <p:ph type="sldNum" idx="4"/>
          </p:nvPr>
        </p:nvSpPr>
        <p:spPr/>
        <p:txBody>
          <a:bodyPr/>
          <a:lstStyle/>
          <a:p>
            <a:fld id="{41B8D46C-BC8D-4B16-ACF4-483355007761}" type="slidenum">
              <a:t>‹#›</a:t>
            </a:fld>
            <a:endParaRPr/>
          </a:p>
        </p:txBody>
      </p:sp>
      <p:sp>
        <p:nvSpPr>
          <p:cNvPr id="9" name="PlaceHolder 8"/>
          <p:cNvSpPr>
            <a:spLocks noGrp="1"/>
          </p:cNvSpPr>
          <p:nvPr>
            <p:ph type="dt" idx="2"/>
          </p:nvPr>
        </p:nvSpPr>
        <p:spPr/>
        <p:txBody>
          <a:body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12" name="PlaceHolder 2"/>
          <p:cNvSpPr>
            <a:spLocks noGrp="1"/>
          </p:cNvSpPr>
          <p:nvPr>
            <p:ph/>
          </p:nvPr>
        </p:nvSpPr>
        <p:spPr>
          <a:xfrm>
            <a:off x="352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3" name="PlaceHolder 3"/>
          <p:cNvSpPr>
            <a:spLocks noGrp="1"/>
          </p:cNvSpPr>
          <p:nvPr>
            <p:ph/>
          </p:nvPr>
        </p:nvSpPr>
        <p:spPr>
          <a:xfrm>
            <a:off x="3205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4" name="PlaceHolder 4"/>
          <p:cNvSpPr>
            <a:spLocks noGrp="1"/>
          </p:cNvSpPr>
          <p:nvPr>
            <p:ph/>
          </p:nvPr>
        </p:nvSpPr>
        <p:spPr>
          <a:xfrm>
            <a:off x="605916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5" name="PlaceHolder 5"/>
          <p:cNvSpPr>
            <a:spLocks noGrp="1"/>
          </p:cNvSpPr>
          <p:nvPr>
            <p:ph/>
          </p:nvPr>
        </p:nvSpPr>
        <p:spPr>
          <a:xfrm>
            <a:off x="352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6" name="PlaceHolder 6"/>
          <p:cNvSpPr>
            <a:spLocks noGrp="1"/>
          </p:cNvSpPr>
          <p:nvPr>
            <p:ph/>
          </p:nvPr>
        </p:nvSpPr>
        <p:spPr>
          <a:xfrm>
            <a:off x="3205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17" name="PlaceHolder 7"/>
          <p:cNvSpPr>
            <a:spLocks noGrp="1"/>
          </p:cNvSpPr>
          <p:nvPr>
            <p:ph/>
          </p:nvPr>
        </p:nvSpPr>
        <p:spPr>
          <a:xfrm>
            <a:off x="605916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 name="PlaceHolder 8"/>
          <p:cNvSpPr>
            <a:spLocks noGrp="1"/>
          </p:cNvSpPr>
          <p:nvPr>
            <p:ph type="ftr" idx="3"/>
          </p:nvPr>
        </p:nvSpPr>
        <p:spPr/>
        <p:txBody>
          <a:bodyPr/>
          <a:lstStyle/>
          <a:p>
            <a:r>
              <a:t>Footer</a:t>
            </a:r>
          </a:p>
        </p:txBody>
      </p:sp>
      <p:sp>
        <p:nvSpPr>
          <p:cNvPr id="10" name="PlaceHolder 9"/>
          <p:cNvSpPr>
            <a:spLocks noGrp="1"/>
          </p:cNvSpPr>
          <p:nvPr>
            <p:ph type="sldNum" idx="4"/>
          </p:nvPr>
        </p:nvSpPr>
        <p:spPr/>
        <p:txBody>
          <a:bodyPr/>
          <a:lstStyle/>
          <a:p>
            <a:fld id="{9D2B9EDB-8C06-400F-B7B5-BE988C98D3E0}" type="slidenum">
              <a:t>‹#›</a:t>
            </a:fld>
            <a:endParaRPr/>
          </a:p>
        </p:txBody>
      </p:sp>
      <p:sp>
        <p:nvSpPr>
          <p:cNvPr id="11" name="PlaceHolder 10"/>
          <p:cNvSpPr>
            <a:spLocks noGrp="1"/>
          </p:cNvSpPr>
          <p:nvPr>
            <p:ph type="dt" idx="2"/>
          </p:nvPr>
        </p:nvSpPr>
        <p:spPr/>
        <p:txBody>
          <a:body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sldNum" idx="5"/>
          </p:nvPr>
        </p:nvSpPr>
        <p:spPr/>
        <p:txBody>
          <a:bodyPr/>
          <a:lstStyle/>
          <a:p>
            <a:fld id="{1305491C-F699-49C1-A6F9-FA71ED40CEFF}" type="slidenum">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1"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22" name="PlaceHolder 2"/>
          <p:cNvSpPr>
            <a:spLocks noGrp="1"/>
          </p:cNvSpPr>
          <p:nvPr>
            <p:ph type="subTitle"/>
          </p:nvPr>
        </p:nvSpPr>
        <p:spPr>
          <a:xfrm>
            <a:off x="352800" y="1600200"/>
            <a:ext cx="8438040" cy="4160880"/>
          </a:xfrm>
          <a:prstGeom prst="rect">
            <a:avLst/>
          </a:prstGeom>
          <a:noFill/>
          <a:ln w="0">
            <a:noFill/>
          </a:ln>
        </p:spPr>
        <p:txBody>
          <a:bodyPr lIns="0" tIns="0" rIns="0" bIns="0" anchor="ctr">
            <a:noAutofit/>
          </a:bodyPr>
          <a:lstStyle/>
          <a:p>
            <a:pPr indent="0" algn="ctr">
              <a:buNone/>
            </a:pPr>
            <a:endParaRPr lang="ru-RU" sz="3200" b="0" strike="noStrike" spc="-1">
              <a:solidFill>
                <a:srgbClr val="000000"/>
              </a:solidFill>
              <a:latin typeface="Arial"/>
            </a:endParaRPr>
          </a:p>
        </p:txBody>
      </p:sp>
      <p:sp>
        <p:nvSpPr>
          <p:cNvPr id="4" name="PlaceHolder 3"/>
          <p:cNvSpPr>
            <a:spLocks noGrp="1"/>
          </p:cNvSpPr>
          <p:nvPr>
            <p:ph type="sldNum" idx="5"/>
          </p:nvPr>
        </p:nvSpPr>
        <p:spPr/>
        <p:txBody>
          <a:bodyPr/>
          <a:lstStyle/>
          <a:p>
            <a:fld id="{9B0E16F3-C315-4800-BD1A-1E93C517F003}" type="slidenum">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24" name="PlaceHolder 2"/>
          <p:cNvSpPr>
            <a:spLocks noGrp="1"/>
          </p:cNvSpPr>
          <p:nvPr>
            <p:ph/>
          </p:nvPr>
        </p:nvSpPr>
        <p:spPr>
          <a:xfrm>
            <a:off x="352800" y="1600200"/>
            <a:ext cx="843804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4" name="PlaceHolder 3"/>
          <p:cNvSpPr>
            <a:spLocks noGrp="1"/>
          </p:cNvSpPr>
          <p:nvPr>
            <p:ph type="sldNum" idx="5"/>
          </p:nvPr>
        </p:nvSpPr>
        <p:spPr/>
        <p:txBody>
          <a:bodyPr/>
          <a:lstStyle/>
          <a:p>
            <a:fld id="{13F21EF4-A171-4D2C-842D-3180D686B888}" type="slidenum">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2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26"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27"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sldNum" idx="5"/>
          </p:nvPr>
        </p:nvSpPr>
        <p:spPr/>
        <p:txBody>
          <a:bodyPr/>
          <a:lstStyle/>
          <a:p>
            <a:fld id="{312E1AC3-0074-4153-BAB3-844EB61F273C}" type="slidenum">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8"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3" name="PlaceHolder 2"/>
          <p:cNvSpPr>
            <a:spLocks noGrp="1"/>
          </p:cNvSpPr>
          <p:nvPr>
            <p:ph type="sldNum" idx="5"/>
          </p:nvPr>
        </p:nvSpPr>
        <p:spPr/>
        <p:txBody>
          <a:bodyPr/>
          <a:lstStyle/>
          <a:p>
            <a:fld id="{877E0502-79E3-49DC-A0E9-B134F8D25F37}" type="slidenum">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29" name="PlaceHolder 1"/>
          <p:cNvSpPr>
            <a:spLocks noGrp="1"/>
          </p:cNvSpPr>
          <p:nvPr>
            <p:ph type="subTitle"/>
          </p:nvPr>
        </p:nvSpPr>
        <p:spPr>
          <a:xfrm>
            <a:off x="352800" y="274680"/>
            <a:ext cx="8438040" cy="5297760"/>
          </a:xfrm>
          <a:prstGeom prst="rect">
            <a:avLst/>
          </a:prstGeom>
          <a:noFill/>
          <a:ln w="0">
            <a:noFill/>
          </a:ln>
        </p:spPr>
        <p:txBody>
          <a:bodyPr lIns="0" tIns="0" rIns="0" bIns="0" anchor="ctr">
            <a:noAutofit/>
          </a:bodyPr>
          <a:lstStyle/>
          <a:p>
            <a:pPr algn="ctr"/>
            <a:endParaRPr lang="ru-RU" sz="3200" b="0" strike="noStrike" spc="-1">
              <a:solidFill>
                <a:srgbClr val="000000"/>
              </a:solidFill>
              <a:latin typeface="Arial"/>
            </a:endParaRPr>
          </a:p>
        </p:txBody>
      </p:sp>
      <p:sp>
        <p:nvSpPr>
          <p:cNvPr id="3" name="PlaceHolder 2"/>
          <p:cNvSpPr>
            <a:spLocks noGrp="1"/>
          </p:cNvSpPr>
          <p:nvPr>
            <p:ph type="sldNum" idx="5"/>
          </p:nvPr>
        </p:nvSpPr>
        <p:spPr/>
        <p:txBody>
          <a:bodyPr/>
          <a:lstStyle/>
          <a:p>
            <a:fld id="{D8A0F8AA-4D3B-4120-BEF8-F1E7594499A1}" type="slidenum">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0"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31"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32" name="PlaceHolder 3"/>
          <p:cNvSpPr>
            <a:spLocks noGrp="1"/>
          </p:cNvSpPr>
          <p:nvPr>
            <p:ph/>
          </p:nvPr>
        </p:nvSpPr>
        <p:spPr>
          <a:xfrm>
            <a:off x="467676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33"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5"/>
          </p:nvPr>
        </p:nvSpPr>
        <p:spPr/>
        <p:txBody>
          <a:bodyPr/>
          <a:lstStyle/>
          <a:p>
            <a:fld id="{E2260C2A-1857-406D-B3D4-D36D00A7D636}" type="slidenum">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35" name="PlaceHolder 2"/>
          <p:cNvSpPr>
            <a:spLocks noGrp="1"/>
          </p:cNvSpPr>
          <p:nvPr>
            <p:ph/>
          </p:nvPr>
        </p:nvSpPr>
        <p:spPr>
          <a:xfrm>
            <a:off x="352800" y="1600200"/>
            <a:ext cx="4117680" cy="41608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36"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37" name="PlaceHolder 4"/>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5"/>
          </p:nvPr>
        </p:nvSpPr>
        <p:spPr/>
        <p:txBody>
          <a:bodyPr/>
          <a:lstStyle/>
          <a:p>
            <a:fld id="{2F92F167-1EE9-4E4C-8DC3-AF45437CAEE8}" type="slidenum">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39"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0"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1" name="PlaceHolder 4"/>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6" name="PlaceHolder 5"/>
          <p:cNvSpPr>
            <a:spLocks noGrp="1"/>
          </p:cNvSpPr>
          <p:nvPr>
            <p:ph type="sldNum" idx="5"/>
          </p:nvPr>
        </p:nvSpPr>
        <p:spPr/>
        <p:txBody>
          <a:bodyPr/>
          <a:lstStyle/>
          <a:p>
            <a:fld id="{71E5FB3D-8362-447D-8894-BA4B454536EF}" type="slidenum">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43" name="PlaceHolder 2"/>
          <p:cNvSpPr>
            <a:spLocks noGrp="1"/>
          </p:cNvSpPr>
          <p:nvPr>
            <p:ph/>
          </p:nvPr>
        </p:nvSpPr>
        <p:spPr>
          <a:xfrm>
            <a:off x="352800" y="160020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4" name="PlaceHolder 3"/>
          <p:cNvSpPr>
            <a:spLocks noGrp="1"/>
          </p:cNvSpPr>
          <p:nvPr>
            <p:ph/>
          </p:nvPr>
        </p:nvSpPr>
        <p:spPr>
          <a:xfrm>
            <a:off x="352800" y="3773880"/>
            <a:ext cx="843804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5" name="PlaceHolder 4"/>
          <p:cNvSpPr>
            <a:spLocks noGrp="1"/>
          </p:cNvSpPr>
          <p:nvPr>
            <p:ph type="sldNum" idx="5"/>
          </p:nvPr>
        </p:nvSpPr>
        <p:spPr/>
        <p:txBody>
          <a:bodyPr/>
          <a:lstStyle/>
          <a:p>
            <a:fld id="{8BB5BADA-4CF4-4AA8-9A5A-307BC717329A}" type="slidenum">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45"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46" name="PlaceHolder 2"/>
          <p:cNvSpPr>
            <a:spLocks noGrp="1"/>
          </p:cNvSpPr>
          <p:nvPr>
            <p:ph/>
          </p:nvPr>
        </p:nvSpPr>
        <p:spPr>
          <a:xfrm>
            <a:off x="35280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7" name="PlaceHolder 3"/>
          <p:cNvSpPr>
            <a:spLocks noGrp="1"/>
          </p:cNvSpPr>
          <p:nvPr>
            <p:ph/>
          </p:nvPr>
        </p:nvSpPr>
        <p:spPr>
          <a:xfrm>
            <a:off x="4676760" y="160020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8" name="PlaceHolder 4"/>
          <p:cNvSpPr>
            <a:spLocks noGrp="1"/>
          </p:cNvSpPr>
          <p:nvPr>
            <p:ph/>
          </p:nvPr>
        </p:nvSpPr>
        <p:spPr>
          <a:xfrm>
            <a:off x="35280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49" name="PlaceHolder 5"/>
          <p:cNvSpPr>
            <a:spLocks noGrp="1"/>
          </p:cNvSpPr>
          <p:nvPr>
            <p:ph/>
          </p:nvPr>
        </p:nvSpPr>
        <p:spPr>
          <a:xfrm>
            <a:off x="4676760" y="3773880"/>
            <a:ext cx="411768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7" name="PlaceHolder 6"/>
          <p:cNvSpPr>
            <a:spLocks noGrp="1"/>
          </p:cNvSpPr>
          <p:nvPr>
            <p:ph type="sldNum" idx="5"/>
          </p:nvPr>
        </p:nvSpPr>
        <p:spPr/>
        <p:txBody>
          <a:bodyPr/>
          <a:lstStyle/>
          <a:p>
            <a:fld id="{007BC9A1-F2CC-47F4-8F16-9FCE948D6CA7}" type="slidenum">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352800" y="274680"/>
            <a:ext cx="8438040" cy="1142640"/>
          </a:xfrm>
          <a:prstGeom prst="rect">
            <a:avLst/>
          </a:prstGeom>
          <a:noFill/>
          <a:ln w="0">
            <a:noFill/>
          </a:ln>
        </p:spPr>
        <p:txBody>
          <a:bodyPr lIns="0" tIns="0" rIns="0" bIns="0" anchor="ctr">
            <a:noAutofit/>
          </a:bodyPr>
          <a:lstStyle/>
          <a:p>
            <a:pPr indent="0">
              <a:buNone/>
            </a:pPr>
            <a:endParaRPr lang="ru-RU" sz="3300" b="0" strike="noStrike" spc="-1">
              <a:solidFill>
                <a:srgbClr val="000000"/>
              </a:solidFill>
              <a:latin typeface="Arial"/>
            </a:endParaRPr>
          </a:p>
        </p:txBody>
      </p:sp>
      <p:sp>
        <p:nvSpPr>
          <p:cNvPr id="151" name="PlaceHolder 2"/>
          <p:cNvSpPr>
            <a:spLocks noGrp="1"/>
          </p:cNvSpPr>
          <p:nvPr>
            <p:ph/>
          </p:nvPr>
        </p:nvSpPr>
        <p:spPr>
          <a:xfrm>
            <a:off x="352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52" name="PlaceHolder 3"/>
          <p:cNvSpPr>
            <a:spLocks noGrp="1"/>
          </p:cNvSpPr>
          <p:nvPr>
            <p:ph/>
          </p:nvPr>
        </p:nvSpPr>
        <p:spPr>
          <a:xfrm>
            <a:off x="320580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53" name="PlaceHolder 4"/>
          <p:cNvSpPr>
            <a:spLocks noGrp="1"/>
          </p:cNvSpPr>
          <p:nvPr>
            <p:ph/>
          </p:nvPr>
        </p:nvSpPr>
        <p:spPr>
          <a:xfrm>
            <a:off x="6059160" y="160020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54" name="PlaceHolder 5"/>
          <p:cNvSpPr>
            <a:spLocks noGrp="1"/>
          </p:cNvSpPr>
          <p:nvPr>
            <p:ph/>
          </p:nvPr>
        </p:nvSpPr>
        <p:spPr>
          <a:xfrm>
            <a:off x="352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55" name="PlaceHolder 6"/>
          <p:cNvSpPr>
            <a:spLocks noGrp="1"/>
          </p:cNvSpPr>
          <p:nvPr>
            <p:ph/>
          </p:nvPr>
        </p:nvSpPr>
        <p:spPr>
          <a:xfrm>
            <a:off x="320580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156" name="PlaceHolder 7"/>
          <p:cNvSpPr>
            <a:spLocks noGrp="1"/>
          </p:cNvSpPr>
          <p:nvPr>
            <p:ph/>
          </p:nvPr>
        </p:nvSpPr>
        <p:spPr>
          <a:xfrm>
            <a:off x="6059160" y="3773880"/>
            <a:ext cx="2716920" cy="1984680"/>
          </a:xfrm>
          <a:prstGeom prst="rect">
            <a:avLst/>
          </a:prstGeom>
          <a:noFill/>
          <a:ln w="0">
            <a:noFill/>
          </a:ln>
        </p:spPr>
        <p:txBody>
          <a:bodyPr lIns="0" tIns="0" rIns="0" bIns="0" anchor="t">
            <a:normAutofit/>
          </a:bodyPr>
          <a:lstStyle/>
          <a:p>
            <a:pPr indent="0">
              <a:lnSpc>
                <a:spcPct val="90000"/>
              </a:lnSpc>
              <a:spcBef>
                <a:spcPts val="1417"/>
              </a:spcBef>
              <a:buNone/>
            </a:pPr>
            <a:endParaRPr lang="ru-RU" sz="2100" b="0" strike="noStrike" spc="-1">
              <a:solidFill>
                <a:srgbClr val="000000"/>
              </a:solidFill>
              <a:latin typeface="Calibri"/>
            </a:endParaRPr>
          </a:p>
        </p:txBody>
      </p:sp>
      <p:sp>
        <p:nvSpPr>
          <p:cNvPr id="9" name="PlaceHolder 8"/>
          <p:cNvSpPr>
            <a:spLocks noGrp="1"/>
          </p:cNvSpPr>
          <p:nvPr>
            <p:ph type="sldNum" idx="5"/>
          </p:nvPr>
        </p:nvSpPr>
        <p:spPr/>
        <p:txBody>
          <a:bodyPr/>
          <a:lstStyle/>
          <a:p>
            <a:fld id="{A63EAB25-0EAD-4ADE-A9DA-77611A5EFBBF}" type="slidenum">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86097785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7785342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7" y="1709738"/>
            <a:ext cx="78867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623887"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01148084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2143529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6211412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778905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44307494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6435021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2843596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99442791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216566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PlaceHolder 1"/>
          <p:cNvSpPr>
            <a:spLocks noGrp="1"/>
          </p:cNvSpPr>
          <p:nvPr>
            <p:ph type="title"/>
          </p:nvPr>
        </p:nvSpPr>
        <p:spPr>
          <a:xfrm>
            <a:off x="457200" y="273600"/>
            <a:ext cx="8229240" cy="1144800"/>
          </a:xfrm>
          <a:prstGeom prst="rect">
            <a:avLst/>
          </a:prstGeom>
          <a:noFill/>
          <a:ln w="0">
            <a:noFill/>
          </a:ln>
        </p:spPr>
        <p:txBody>
          <a:bodyPr lIns="0" tIns="0" rIns="0" bIns="0" anchor="ctr">
            <a:noAutofit/>
          </a:bodyPr>
          <a:lstStyle/>
          <a:p>
            <a:pPr indent="0">
              <a:buNone/>
            </a:pPr>
            <a:r>
              <a:rPr lang="ru-RU" sz="4400" b="0" strike="noStrike" spc="-1">
                <a:solidFill>
                  <a:srgbClr val="4A4A54"/>
                </a:solidFill>
                <a:latin typeface="Arial"/>
              </a:rPr>
              <a:t>Для правки текста заглавия щёлкните мышью</a:t>
            </a:r>
          </a:p>
        </p:txBody>
      </p:sp>
      <p:sp>
        <p:nvSpPr>
          <p:cNvPr id="3" name="PlaceHolder 2"/>
          <p:cNvSpPr>
            <a:spLocks noGrp="1"/>
          </p:cNvSpPr>
          <p:nvPr>
            <p:ph type="body"/>
          </p:nvPr>
        </p:nvSpPr>
        <p:spPr>
          <a:xfrm>
            <a:off x="457200" y="1604520"/>
            <a:ext cx="82292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ru-RU" sz="3200" b="0" strike="noStrike" spc="-1">
                <a:solidFill>
                  <a:srgbClr val="4A4A54"/>
                </a:solidFill>
                <a:latin typeface="Tahoma"/>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4A4A54"/>
                </a:solidFill>
                <a:latin typeface="Tahoma"/>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4A4A54"/>
                </a:solidFill>
                <a:latin typeface="Tahoma"/>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4A4A54"/>
                </a:solidFill>
                <a:latin typeface="Tahoma"/>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4A4A54"/>
                </a:solidFill>
                <a:latin typeface="Tahoma"/>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4A4A54"/>
                </a:solidFill>
                <a:latin typeface="Tahoma"/>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4A4A54"/>
                </a:solidFill>
                <a:latin typeface="Tahoma"/>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352800" y="274680"/>
            <a:ext cx="8438040" cy="1142640"/>
          </a:xfrm>
          <a:prstGeom prst="rect">
            <a:avLst/>
          </a:prstGeom>
          <a:noFill/>
          <a:ln w="0">
            <a:noFill/>
          </a:ln>
        </p:spPr>
        <p:txBody>
          <a:bodyPr anchor="ctr">
            <a:normAutofit/>
          </a:bodyPr>
          <a:lstStyle/>
          <a:p>
            <a:pPr indent="0" algn="ctr">
              <a:lnSpc>
                <a:spcPct val="100000"/>
              </a:lnSpc>
              <a:buNone/>
            </a:pPr>
            <a:r>
              <a:rPr lang="ru-RU" sz="4400" b="0" strike="noStrike" spc="-1">
                <a:solidFill>
                  <a:srgbClr val="4A4A54"/>
                </a:solidFill>
                <a:latin typeface="Tahoma"/>
              </a:rPr>
              <a:t>Click to edit Master title style</a:t>
            </a:r>
            <a:endParaRPr lang="ru-RU" sz="4400" b="0" strike="noStrike" spc="-1">
              <a:solidFill>
                <a:srgbClr val="4A4A54"/>
              </a:solidFill>
              <a:latin typeface="Arial"/>
            </a:endParaRPr>
          </a:p>
        </p:txBody>
      </p:sp>
      <p:sp>
        <p:nvSpPr>
          <p:cNvPr id="39" name="PlaceHolder 2"/>
          <p:cNvSpPr>
            <a:spLocks noGrp="1"/>
          </p:cNvSpPr>
          <p:nvPr>
            <p:ph type="body"/>
          </p:nvPr>
        </p:nvSpPr>
        <p:spPr>
          <a:xfrm>
            <a:off x="352800" y="1600200"/>
            <a:ext cx="8438040" cy="4160880"/>
          </a:xfrm>
          <a:prstGeom prst="rect">
            <a:avLst/>
          </a:prstGeom>
          <a:noFill/>
          <a:ln w="0">
            <a:noFill/>
          </a:ln>
        </p:spPr>
        <p:txBody>
          <a:bodyPr anchor="t">
            <a:normAutofit/>
          </a:bodyPr>
          <a:lstStyle/>
          <a:p>
            <a:pPr marL="343080" indent="-343080">
              <a:lnSpc>
                <a:spcPct val="100000"/>
              </a:lnSpc>
              <a:spcBef>
                <a:spcPts val="641"/>
              </a:spcBef>
              <a:buClr>
                <a:srgbClr val="4A4A54"/>
              </a:buClr>
              <a:buFont typeface="Arial"/>
              <a:buChar char="•"/>
            </a:pPr>
            <a:r>
              <a:rPr lang="en-US" sz="3200" b="0" strike="noStrike" spc="-1">
                <a:solidFill>
                  <a:srgbClr val="4A4A54"/>
                </a:solidFill>
                <a:latin typeface="Tahoma"/>
              </a:rPr>
              <a:t>Click to edit Master text styles</a:t>
            </a:r>
            <a:endParaRPr lang="ru-RU" sz="3200" b="0" strike="noStrike" spc="-1">
              <a:solidFill>
                <a:srgbClr val="4A4A54"/>
              </a:solidFill>
              <a:latin typeface="Tahoma"/>
            </a:endParaRPr>
          </a:p>
          <a:p>
            <a:pPr marL="743040" lvl="1" indent="-285840">
              <a:lnSpc>
                <a:spcPct val="100000"/>
              </a:lnSpc>
              <a:spcBef>
                <a:spcPts val="561"/>
              </a:spcBef>
              <a:buClr>
                <a:srgbClr val="4A4A54"/>
              </a:buClr>
              <a:buFont typeface="Arial"/>
              <a:buChar char="–"/>
            </a:pPr>
            <a:r>
              <a:rPr lang="en-US" sz="2800" b="0" strike="noStrike" spc="-1">
                <a:solidFill>
                  <a:srgbClr val="4A4A54"/>
                </a:solidFill>
                <a:latin typeface="Tahoma"/>
              </a:rPr>
              <a:t>Second level</a:t>
            </a:r>
            <a:endParaRPr lang="ru-RU" sz="2800" b="0" strike="noStrike" spc="-1">
              <a:solidFill>
                <a:srgbClr val="4A4A54"/>
              </a:solidFill>
              <a:latin typeface="Tahoma"/>
            </a:endParaRPr>
          </a:p>
          <a:p>
            <a:pPr marL="1143000" lvl="2" indent="-228600">
              <a:lnSpc>
                <a:spcPct val="100000"/>
              </a:lnSpc>
              <a:spcBef>
                <a:spcPts val="479"/>
              </a:spcBef>
              <a:buClr>
                <a:srgbClr val="4A4A54"/>
              </a:buClr>
              <a:buFont typeface="Arial"/>
              <a:buChar char="•"/>
            </a:pPr>
            <a:r>
              <a:rPr lang="en-US" sz="2400" b="0" strike="noStrike" spc="-1">
                <a:solidFill>
                  <a:srgbClr val="4A4A54"/>
                </a:solidFill>
                <a:latin typeface="Tahoma"/>
              </a:rPr>
              <a:t>Third level</a:t>
            </a:r>
            <a:endParaRPr lang="ru-RU" sz="2400" b="0" strike="noStrike" spc="-1">
              <a:solidFill>
                <a:srgbClr val="4A4A54"/>
              </a:solidFill>
              <a:latin typeface="Tahoma"/>
            </a:endParaRPr>
          </a:p>
          <a:p>
            <a:pPr marL="1600200" lvl="3" indent="-228600">
              <a:lnSpc>
                <a:spcPct val="100000"/>
              </a:lnSpc>
              <a:spcBef>
                <a:spcPts val="400"/>
              </a:spcBef>
              <a:buClr>
                <a:srgbClr val="4A4A54"/>
              </a:buClr>
              <a:buFont typeface="Arial"/>
              <a:buChar char="–"/>
            </a:pPr>
            <a:r>
              <a:rPr lang="en-US" sz="2000" b="0" strike="noStrike" spc="-1">
                <a:solidFill>
                  <a:srgbClr val="4A4A54"/>
                </a:solidFill>
                <a:latin typeface="Tahoma"/>
              </a:rPr>
              <a:t>Fourth level</a:t>
            </a:r>
            <a:endParaRPr lang="ru-RU" sz="2000" b="0" strike="noStrike" spc="-1">
              <a:solidFill>
                <a:srgbClr val="4A4A54"/>
              </a:solidFill>
              <a:latin typeface="Tahoma"/>
            </a:endParaRPr>
          </a:p>
          <a:p>
            <a:pPr marL="2057400" lvl="4" indent="-228600">
              <a:lnSpc>
                <a:spcPct val="100000"/>
              </a:lnSpc>
              <a:spcBef>
                <a:spcPts val="400"/>
              </a:spcBef>
              <a:buClr>
                <a:srgbClr val="4A4A54"/>
              </a:buClr>
              <a:buFont typeface="Arial"/>
              <a:buChar char="»"/>
            </a:pPr>
            <a:r>
              <a:rPr lang="en-US" sz="2000" b="0" strike="noStrike" spc="-1">
                <a:solidFill>
                  <a:srgbClr val="4A4A54"/>
                </a:solidFill>
                <a:latin typeface="Tahoma"/>
              </a:rPr>
              <a:t>Fifth level</a:t>
            </a:r>
            <a:endParaRPr lang="ru-RU" sz="2000" b="0" strike="noStrike" spc="-1">
              <a:solidFill>
                <a:srgbClr val="4A4A54"/>
              </a:solidFill>
              <a:latin typeface="Tahoma"/>
            </a:endParaRPr>
          </a:p>
        </p:txBody>
      </p:sp>
      <p:sp>
        <p:nvSpPr>
          <p:cNvPr id="40" name="PlaceHolder 3"/>
          <p:cNvSpPr>
            <a:spLocks noGrp="1"/>
          </p:cNvSpPr>
          <p:nvPr>
            <p:ph type="sldNum" idx="1"/>
          </p:nvPr>
        </p:nvSpPr>
        <p:spPr>
          <a:xfrm>
            <a:off x="6553080" y="6278040"/>
            <a:ext cx="2133360" cy="273960"/>
          </a:xfrm>
          <a:prstGeom prst="rect">
            <a:avLst/>
          </a:prstGeom>
          <a:noFill/>
          <a:ln w="0">
            <a:noFill/>
          </a:ln>
        </p:spPr>
        <p:txBody>
          <a:bodyPr anchor="ctr">
            <a:noAutofit/>
          </a:bodyPr>
          <a:lstStyle>
            <a:lvl1pPr indent="0" algn="r">
              <a:lnSpc>
                <a:spcPct val="100000"/>
              </a:lnSpc>
              <a:buNone/>
              <a:defRPr lang="en-US" sz="1200" b="1" strike="noStrike" spc="-1">
                <a:solidFill>
                  <a:srgbClr val="959598"/>
                </a:solidFill>
                <a:latin typeface="Tahoma"/>
              </a:defRPr>
            </a:lvl1pPr>
          </a:lstStyle>
          <a:p>
            <a:pPr indent="0" algn="r">
              <a:lnSpc>
                <a:spcPct val="100000"/>
              </a:lnSpc>
              <a:buNone/>
            </a:pPr>
            <a:fld id="{1CBC4B22-4137-4213-A94D-6062501A536B}" type="slidenum">
              <a:rPr lang="en-US" sz="1200" b="1" strike="noStrike" spc="-1">
                <a:solidFill>
                  <a:srgbClr val="959598"/>
                </a:solidFill>
                <a:latin typeface="Tahoma"/>
              </a:rPr>
              <a:t>‹#›</a:t>
            </a:fld>
            <a:endParaRPr lang="ru-RU" sz="12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 name="PlaceHolder 1"/>
          <p:cNvSpPr>
            <a:spLocks noGrp="1"/>
          </p:cNvSpPr>
          <p:nvPr>
            <p:ph type="title"/>
          </p:nvPr>
        </p:nvSpPr>
        <p:spPr>
          <a:xfrm>
            <a:off x="1143000" y="1122480"/>
            <a:ext cx="6857640" cy="2387160"/>
          </a:xfrm>
          <a:prstGeom prst="rect">
            <a:avLst/>
          </a:prstGeom>
          <a:noFill/>
          <a:ln w="0">
            <a:noFill/>
          </a:ln>
        </p:spPr>
        <p:txBody>
          <a:bodyPr lIns="90000" tIns="45000" rIns="90000" bIns="45000" anchor="b">
            <a:noAutofit/>
          </a:bodyPr>
          <a:lstStyle/>
          <a:p>
            <a:pPr indent="0" algn="ctr">
              <a:lnSpc>
                <a:spcPct val="100000"/>
              </a:lnSpc>
              <a:buNone/>
            </a:pPr>
            <a:r>
              <a:rPr lang="ru-RU" sz="4500" b="0" strike="noStrike" spc="-1">
                <a:solidFill>
                  <a:srgbClr val="4A4A54"/>
                </a:solidFill>
                <a:latin typeface="Tahoma"/>
              </a:rPr>
              <a:t>Образец заголовка</a:t>
            </a:r>
            <a:endParaRPr lang="ru-RU" sz="4500" b="0" strike="noStrike" spc="-1">
              <a:solidFill>
                <a:srgbClr val="4A4A54"/>
              </a:solidFill>
              <a:latin typeface="Arial"/>
            </a:endParaRPr>
          </a:p>
        </p:txBody>
      </p:sp>
      <p:sp>
        <p:nvSpPr>
          <p:cNvPr id="78" name="PlaceHolder 2"/>
          <p:cNvSpPr>
            <a:spLocks noGrp="1"/>
          </p:cNvSpPr>
          <p:nvPr>
            <p:ph type="dt" idx="2"/>
          </p:nvPr>
        </p:nvSpPr>
        <p:spPr>
          <a:xfrm>
            <a:off x="628560" y="6356520"/>
            <a:ext cx="2057040" cy="364680"/>
          </a:xfrm>
          <a:prstGeom prst="rect">
            <a:avLst/>
          </a:prstGeom>
          <a:noFill/>
          <a:ln w="0">
            <a:noFill/>
          </a:ln>
        </p:spPr>
        <p:txBody>
          <a:bodyPr lIns="90000" tIns="45000" rIns="90000" bIns="45000" anchor="t">
            <a:noAutofit/>
          </a:bodyPr>
          <a:lstStyle>
            <a:lvl1pPr indent="0">
              <a:lnSpc>
                <a:spcPct val="100000"/>
              </a:lnSpc>
              <a:buNone/>
              <a:defRPr lang="ru-RU" sz="1400" b="1" strike="noStrike" spc="-1">
                <a:solidFill>
                  <a:srgbClr val="4A4A54"/>
                </a:solidFill>
                <a:latin typeface="Arial"/>
              </a:defRPr>
            </a:lvl1pPr>
          </a:lstStyle>
          <a:p>
            <a:pPr indent="0">
              <a:lnSpc>
                <a:spcPct val="100000"/>
              </a:lnSpc>
              <a:buNone/>
            </a:pPr>
            <a:r>
              <a:rPr lang="ru-RU" sz="1400" b="1" strike="noStrike" spc="-1">
                <a:solidFill>
                  <a:srgbClr val="4A4A54"/>
                </a:solidFill>
                <a:latin typeface="Arial"/>
              </a:rPr>
              <a:t>&lt;дата/время&gt;</a:t>
            </a:r>
            <a:endParaRPr lang="ru-RU" sz="1400" b="0" strike="noStrike" spc="-1">
              <a:solidFill>
                <a:srgbClr val="000000"/>
              </a:solidFill>
              <a:latin typeface="Times New Roman"/>
            </a:endParaRPr>
          </a:p>
        </p:txBody>
      </p:sp>
      <p:sp>
        <p:nvSpPr>
          <p:cNvPr id="79" name="PlaceHolder 3"/>
          <p:cNvSpPr>
            <a:spLocks noGrp="1"/>
          </p:cNvSpPr>
          <p:nvPr>
            <p:ph type="ftr" idx="3"/>
          </p:nvPr>
        </p:nvSpPr>
        <p:spPr>
          <a:xfrm>
            <a:off x="3029040" y="6356520"/>
            <a:ext cx="3085920" cy="364680"/>
          </a:xfrm>
          <a:prstGeom prst="rect">
            <a:avLst/>
          </a:prstGeom>
          <a:noFill/>
          <a:ln w="0">
            <a:noFill/>
          </a:ln>
        </p:spPr>
        <p:txBody>
          <a:bodyPr lIns="90000" tIns="45000" rIns="90000" bIns="45000" anchor="t">
            <a:noAutofit/>
          </a:bodyPr>
          <a:lstStyle>
            <a:lvl1pPr indent="0" algn="ctr">
              <a:buNone/>
              <a:defRPr lang="ru-RU" sz="1400" b="0" strike="noStrike" spc="-1">
                <a:solidFill>
                  <a:srgbClr val="000000"/>
                </a:solidFill>
                <a:latin typeface="Times New Roman"/>
              </a:defRPr>
            </a:lvl1pPr>
          </a:lstStyle>
          <a:p>
            <a:pPr indent="0" algn="ctr">
              <a:buNone/>
            </a:pPr>
            <a:r>
              <a:rPr lang="ru-RU" sz="1400" b="0" strike="noStrike" spc="-1">
                <a:solidFill>
                  <a:srgbClr val="000000"/>
                </a:solidFill>
                <a:latin typeface="Times New Roman"/>
              </a:rPr>
              <a:t>&lt;нижний колонтитул&gt;</a:t>
            </a:r>
          </a:p>
        </p:txBody>
      </p:sp>
      <p:sp>
        <p:nvSpPr>
          <p:cNvPr id="80" name="PlaceHolder 4"/>
          <p:cNvSpPr>
            <a:spLocks noGrp="1"/>
          </p:cNvSpPr>
          <p:nvPr>
            <p:ph type="sldNum" idx="4"/>
          </p:nvPr>
        </p:nvSpPr>
        <p:spPr>
          <a:xfrm>
            <a:off x="0" y="0"/>
            <a:ext cx="0" cy="0"/>
          </a:xfrm>
          <a:prstGeom prst="rect">
            <a:avLst/>
          </a:prstGeom>
          <a:noFill/>
          <a:ln w="0">
            <a:noFill/>
          </a:ln>
        </p:spPr>
        <p:txBody>
          <a:bodyPr lIns="90000" tIns="90000" rIns="90000" bIns="90000" anchor="t">
            <a:noAutofit/>
          </a:bodyPr>
          <a:lstStyle>
            <a:lvl1pPr indent="0">
              <a:lnSpc>
                <a:spcPct val="100000"/>
              </a:lnSpc>
              <a:buNone/>
              <a:defRPr lang="ru-RU" sz="1400" b="1" strike="noStrike" spc="-1">
                <a:solidFill>
                  <a:srgbClr val="4A4A54"/>
                </a:solidFill>
                <a:latin typeface="Arial"/>
              </a:defRPr>
            </a:lvl1pPr>
          </a:lstStyle>
          <a:p>
            <a:pPr indent="0">
              <a:lnSpc>
                <a:spcPct val="100000"/>
              </a:lnSpc>
              <a:buNone/>
            </a:pPr>
            <a:fld id="{51FD897F-E5D7-443E-98E3-32D82E74BF21}" type="slidenum">
              <a:rPr lang="ru-RU" sz="1400" b="1" strike="noStrike" spc="-1">
                <a:solidFill>
                  <a:srgbClr val="4A4A54"/>
                </a:solidFill>
                <a:latin typeface="Arial"/>
              </a:rPr>
              <a:t>‹#›</a:t>
            </a:fld>
            <a:endParaRPr lang="ru-RU" sz="1400" b="0" strike="noStrike" spc="-1">
              <a:solidFill>
                <a:srgbClr val="000000"/>
              </a:solidFill>
              <a:latin typeface="Times New Roman"/>
            </a:endParaRPr>
          </a:p>
        </p:txBody>
      </p:sp>
      <p:sp>
        <p:nvSpPr>
          <p:cNvPr id="81" name="PlaceHolder 5"/>
          <p:cNvSpPr>
            <a:spLocks noGrp="1"/>
          </p:cNvSpPr>
          <p:nvPr>
            <p:ph type="body"/>
          </p:nvPr>
        </p:nvSpPr>
        <p:spPr>
          <a:xfrm>
            <a:off x="457200" y="1604520"/>
            <a:ext cx="82292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ru-RU" sz="3200" b="0" strike="noStrike" spc="-1">
                <a:solidFill>
                  <a:srgbClr val="4A4A54"/>
                </a:solidFill>
                <a:latin typeface="Tahoma"/>
              </a:rPr>
              <a:t>Для правки структуры щёлкните мышью</a:t>
            </a:r>
          </a:p>
          <a:p>
            <a:pPr marL="864000" lvl="1" indent="-324000">
              <a:spcBef>
                <a:spcPts val="1134"/>
              </a:spcBef>
              <a:buClr>
                <a:srgbClr val="000000"/>
              </a:buClr>
              <a:buSzPct val="75000"/>
              <a:buFont typeface="Symbol" charset="2"/>
              <a:buChar char=""/>
            </a:pPr>
            <a:r>
              <a:rPr lang="ru-RU" sz="2400" b="0" strike="noStrike" spc="-1">
                <a:solidFill>
                  <a:srgbClr val="4A4A54"/>
                </a:solidFill>
                <a:latin typeface="Tahoma"/>
              </a:rPr>
              <a:t>Второй уровень структуры</a:t>
            </a:r>
          </a:p>
          <a:p>
            <a:pPr marL="1296000" lvl="2" indent="-288000">
              <a:spcBef>
                <a:spcPts val="850"/>
              </a:spcBef>
              <a:buClr>
                <a:srgbClr val="000000"/>
              </a:buClr>
              <a:buSzPct val="45000"/>
              <a:buFont typeface="Wingdings" charset="2"/>
              <a:buChar char=""/>
            </a:pPr>
            <a:r>
              <a:rPr lang="ru-RU" sz="2000" b="0" strike="noStrike" spc="-1">
                <a:solidFill>
                  <a:srgbClr val="4A4A54"/>
                </a:solidFill>
                <a:latin typeface="Tahoma"/>
              </a:rPr>
              <a:t>Третий уровень структуры</a:t>
            </a:r>
          </a:p>
          <a:p>
            <a:pPr marL="1728000" lvl="3" indent="-216000">
              <a:spcBef>
                <a:spcPts val="567"/>
              </a:spcBef>
              <a:buClr>
                <a:srgbClr val="000000"/>
              </a:buClr>
              <a:buSzPct val="75000"/>
              <a:buFont typeface="Symbol" charset="2"/>
              <a:buChar char=""/>
            </a:pPr>
            <a:r>
              <a:rPr lang="ru-RU" sz="2000" b="0" strike="noStrike" spc="-1">
                <a:solidFill>
                  <a:srgbClr val="4A4A54"/>
                </a:solidFill>
                <a:latin typeface="Tahoma"/>
              </a:rPr>
              <a:t>Четвёртый уровень структуры</a:t>
            </a:r>
          </a:p>
          <a:p>
            <a:pPr marL="2160000" lvl="4" indent="-216000">
              <a:spcBef>
                <a:spcPts val="283"/>
              </a:spcBef>
              <a:buClr>
                <a:srgbClr val="000000"/>
              </a:buClr>
              <a:buSzPct val="45000"/>
              <a:buFont typeface="Wingdings" charset="2"/>
              <a:buChar char=""/>
            </a:pPr>
            <a:r>
              <a:rPr lang="ru-RU" sz="2000" b="0" strike="noStrike" spc="-1">
                <a:solidFill>
                  <a:srgbClr val="4A4A54"/>
                </a:solidFill>
                <a:latin typeface="Tahoma"/>
              </a:rPr>
              <a:t>Пятый уровень структуры</a:t>
            </a:r>
          </a:p>
          <a:p>
            <a:pPr marL="2592000" lvl="5" indent="-216000">
              <a:spcBef>
                <a:spcPts val="283"/>
              </a:spcBef>
              <a:buClr>
                <a:srgbClr val="000000"/>
              </a:buClr>
              <a:buSzPct val="45000"/>
              <a:buFont typeface="Wingdings" charset="2"/>
              <a:buChar char=""/>
            </a:pPr>
            <a:r>
              <a:rPr lang="ru-RU" sz="2000" b="0" strike="noStrike" spc="-1">
                <a:solidFill>
                  <a:srgbClr val="4A4A54"/>
                </a:solidFill>
                <a:latin typeface="Tahoma"/>
              </a:rPr>
              <a:t>Шестой уровень структуры</a:t>
            </a:r>
          </a:p>
          <a:p>
            <a:pPr marL="3024000" lvl="6" indent="-216000">
              <a:spcBef>
                <a:spcPts val="283"/>
              </a:spcBef>
              <a:buClr>
                <a:srgbClr val="000000"/>
              </a:buClr>
              <a:buSzPct val="45000"/>
              <a:buFont typeface="Wingdings" charset="2"/>
              <a:buChar char=""/>
            </a:pPr>
            <a:r>
              <a:rPr lang="ru-RU" sz="2000" b="0" strike="noStrike" spc="-1">
                <a:solidFill>
                  <a:srgbClr val="4A4A54"/>
                </a:solidFill>
                <a:latin typeface="Tahoma"/>
              </a:rPr>
              <a:t>Седьмой уровень структуры</a:t>
            </a: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8" name="PlaceHolder 1"/>
          <p:cNvSpPr>
            <a:spLocks noGrp="1"/>
          </p:cNvSpPr>
          <p:nvPr>
            <p:ph type="title"/>
          </p:nvPr>
        </p:nvSpPr>
        <p:spPr>
          <a:xfrm>
            <a:off x="352800" y="274680"/>
            <a:ext cx="8438040" cy="1142640"/>
          </a:xfrm>
          <a:prstGeom prst="rect">
            <a:avLst/>
          </a:prstGeom>
          <a:noFill/>
          <a:ln w="0">
            <a:noFill/>
          </a:ln>
        </p:spPr>
        <p:txBody>
          <a:bodyPr anchor="ctr">
            <a:normAutofit/>
          </a:bodyPr>
          <a:lstStyle/>
          <a:p>
            <a:pPr indent="0">
              <a:lnSpc>
                <a:spcPct val="90000"/>
              </a:lnSpc>
              <a:buNone/>
            </a:pPr>
            <a:r>
              <a:rPr lang="ru-RU" sz="3300" b="0" strike="noStrike" spc="-1">
                <a:solidFill>
                  <a:srgbClr val="000000"/>
                </a:solidFill>
                <a:latin typeface="Calibri Light"/>
              </a:rPr>
              <a:t>Click to edit Master title style</a:t>
            </a:r>
            <a:endParaRPr lang="ru-RU" sz="3300" b="0" strike="noStrike" spc="-1">
              <a:solidFill>
                <a:srgbClr val="000000"/>
              </a:solidFill>
              <a:latin typeface="Arial"/>
            </a:endParaRPr>
          </a:p>
        </p:txBody>
      </p:sp>
      <p:sp>
        <p:nvSpPr>
          <p:cNvPr id="119" name="PlaceHolder 2"/>
          <p:cNvSpPr>
            <a:spLocks noGrp="1"/>
          </p:cNvSpPr>
          <p:nvPr>
            <p:ph type="body"/>
          </p:nvPr>
        </p:nvSpPr>
        <p:spPr>
          <a:xfrm>
            <a:off x="352800" y="1600200"/>
            <a:ext cx="8438040" cy="4160880"/>
          </a:xfrm>
          <a:prstGeom prst="rect">
            <a:avLst/>
          </a:prstGeom>
          <a:noFill/>
          <a:ln w="0">
            <a:noFill/>
          </a:ln>
        </p:spPr>
        <p:txBody>
          <a:bodyPr anchor="t">
            <a:normAutofit/>
          </a:bodyPr>
          <a:lstStyle/>
          <a:p>
            <a:pPr marL="171360" indent="-171360">
              <a:lnSpc>
                <a:spcPct val="90000"/>
              </a:lnSpc>
              <a:spcBef>
                <a:spcPts val="751"/>
              </a:spcBef>
              <a:buClr>
                <a:srgbClr val="000000"/>
              </a:buClr>
              <a:buFont typeface="Arial"/>
              <a:buChar char="•"/>
            </a:pPr>
            <a:r>
              <a:rPr lang="en-US" sz="2100" b="0" strike="noStrike" spc="-1">
                <a:solidFill>
                  <a:srgbClr val="000000"/>
                </a:solidFill>
                <a:latin typeface="Calibri"/>
              </a:rPr>
              <a:t>Click to edit Master text styles</a:t>
            </a:r>
            <a:endParaRPr lang="ru-RU" sz="2100" b="0" strike="noStrike" spc="-1">
              <a:solidFill>
                <a:srgbClr val="000000"/>
              </a:solidFill>
              <a:latin typeface="Calibri"/>
            </a:endParaRPr>
          </a:p>
          <a:p>
            <a:pPr marL="514440" lvl="1" indent="-171360">
              <a:lnSpc>
                <a:spcPct val="90000"/>
              </a:lnSpc>
              <a:spcBef>
                <a:spcPts val="374"/>
              </a:spcBef>
              <a:buClr>
                <a:srgbClr val="000000"/>
              </a:buClr>
              <a:buFont typeface="Arial"/>
              <a:buChar char="•"/>
            </a:pPr>
            <a:r>
              <a:rPr lang="en-US" sz="1800" b="0" strike="noStrike" spc="-1">
                <a:solidFill>
                  <a:srgbClr val="000000"/>
                </a:solidFill>
                <a:latin typeface="Calibri"/>
              </a:rPr>
              <a:t>Second level</a:t>
            </a:r>
            <a:endParaRPr lang="ru-RU" sz="1800" b="0" strike="noStrike" spc="-1">
              <a:solidFill>
                <a:srgbClr val="000000"/>
              </a:solidFill>
              <a:latin typeface="Calibri"/>
            </a:endParaRPr>
          </a:p>
          <a:p>
            <a:pPr marL="857160" lvl="2" indent="-171360">
              <a:lnSpc>
                <a:spcPct val="90000"/>
              </a:lnSpc>
              <a:spcBef>
                <a:spcPts val="374"/>
              </a:spcBef>
              <a:buClr>
                <a:srgbClr val="000000"/>
              </a:buClr>
              <a:buFont typeface="Arial"/>
              <a:buChar char="•"/>
            </a:pPr>
            <a:r>
              <a:rPr lang="en-US" sz="1500" b="0" strike="noStrike" spc="-1">
                <a:solidFill>
                  <a:srgbClr val="000000"/>
                </a:solidFill>
                <a:latin typeface="Calibri"/>
              </a:rPr>
              <a:t>Third level</a:t>
            </a:r>
            <a:endParaRPr lang="ru-RU" sz="1500" b="0" strike="noStrike" spc="-1">
              <a:solidFill>
                <a:srgbClr val="000000"/>
              </a:solidFill>
              <a:latin typeface="Calibri"/>
            </a:endParaRPr>
          </a:p>
          <a:p>
            <a:pPr marL="1200240" lvl="3" indent="-171360">
              <a:lnSpc>
                <a:spcPct val="90000"/>
              </a:lnSpc>
              <a:spcBef>
                <a:spcPts val="374"/>
              </a:spcBef>
              <a:buClr>
                <a:srgbClr val="000000"/>
              </a:buClr>
              <a:buFont typeface="Arial"/>
              <a:buChar char="•"/>
            </a:pPr>
            <a:r>
              <a:rPr lang="en-US" sz="1350" b="0" strike="noStrike" spc="-1">
                <a:solidFill>
                  <a:srgbClr val="000000"/>
                </a:solidFill>
                <a:latin typeface="Calibri"/>
              </a:rPr>
              <a:t>Fourth level</a:t>
            </a:r>
            <a:endParaRPr lang="ru-RU" sz="1350" b="0" strike="noStrike" spc="-1">
              <a:solidFill>
                <a:srgbClr val="000000"/>
              </a:solidFill>
              <a:latin typeface="Calibri"/>
            </a:endParaRPr>
          </a:p>
          <a:p>
            <a:pPr marL="1542960" lvl="4" indent="-171360">
              <a:lnSpc>
                <a:spcPct val="90000"/>
              </a:lnSpc>
              <a:spcBef>
                <a:spcPts val="374"/>
              </a:spcBef>
              <a:buClr>
                <a:srgbClr val="000000"/>
              </a:buClr>
              <a:buFont typeface="Arial"/>
              <a:buChar char="•"/>
            </a:pPr>
            <a:r>
              <a:rPr lang="en-US" sz="1350" b="0" strike="noStrike" spc="-1">
                <a:solidFill>
                  <a:srgbClr val="000000"/>
                </a:solidFill>
                <a:latin typeface="Calibri"/>
              </a:rPr>
              <a:t>Fifth level</a:t>
            </a:r>
            <a:endParaRPr lang="ru-RU" sz="1350" b="0" strike="noStrike" spc="-1">
              <a:solidFill>
                <a:srgbClr val="000000"/>
              </a:solidFill>
              <a:latin typeface="Calibri"/>
            </a:endParaRPr>
          </a:p>
        </p:txBody>
      </p:sp>
      <p:sp>
        <p:nvSpPr>
          <p:cNvPr id="120" name="PlaceHolder 3"/>
          <p:cNvSpPr>
            <a:spLocks noGrp="1"/>
          </p:cNvSpPr>
          <p:nvPr>
            <p:ph type="sldNum" idx="5"/>
          </p:nvPr>
        </p:nvSpPr>
        <p:spPr>
          <a:xfrm>
            <a:off x="6553080" y="6278040"/>
            <a:ext cx="2133360" cy="273960"/>
          </a:xfrm>
          <a:prstGeom prst="rect">
            <a:avLst/>
          </a:prstGeom>
          <a:noFill/>
          <a:ln w="0">
            <a:noFill/>
          </a:ln>
        </p:spPr>
        <p:txBody>
          <a:bodyPr anchor="ctr">
            <a:noAutofit/>
          </a:bodyPr>
          <a:lstStyle>
            <a:lvl1pPr indent="0" algn="r">
              <a:lnSpc>
                <a:spcPct val="100000"/>
              </a:lnSpc>
              <a:buNone/>
              <a:defRPr lang="en-US" sz="900" b="1" strike="noStrike" spc="-1">
                <a:solidFill>
                  <a:srgbClr val="B2B2B2"/>
                </a:solidFill>
                <a:latin typeface="Tahoma"/>
              </a:defRPr>
            </a:lvl1pPr>
          </a:lstStyle>
          <a:p>
            <a:pPr indent="0" algn="r">
              <a:lnSpc>
                <a:spcPct val="100000"/>
              </a:lnSpc>
              <a:buNone/>
            </a:pPr>
            <a:fld id="{D992FF25-CA37-4C25-8C4A-F545B4578057}" type="slidenum">
              <a:rPr lang="en-US" sz="900" b="1" strike="noStrike" spc="-1">
                <a:solidFill>
                  <a:srgbClr val="B2B2B2"/>
                </a:solidFill>
                <a:latin typeface="Tahoma"/>
              </a:rPr>
              <a:t>‹#›</a:t>
            </a:fld>
            <a:endParaRPr lang="ru-RU" sz="900" b="0" strike="noStrike" spc="-1">
              <a:solidFill>
                <a:srgbClr val="000000"/>
              </a:solidFill>
              <a:latin typeface="Times New Roman"/>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17CA48-4307-4BA4-9535-D03950E19166}" type="datetimeFigureOut">
              <a:rPr lang="ru-RU" smtClean="0">
                <a:solidFill>
                  <a:prstClr val="black">
                    <a:tint val="75000"/>
                  </a:prstClr>
                </a:solidFill>
              </a:rPr>
              <a:pPr/>
              <a:t>06.04.2023</a:t>
            </a:fld>
            <a:endParaRPr lang="ru-RU">
              <a:solidFill>
                <a:prstClr val="black">
                  <a:tint val="75000"/>
                </a:prstClr>
              </a:solidFill>
            </a:endParaRPr>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solidFill>
                <a:prstClr val="black">
                  <a:tint val="75000"/>
                </a:prstClr>
              </a:solidFill>
            </a:endParaRPr>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0FE93D-5AE1-45FA-8912-5E97D2EDA281}"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1427149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3737"/>
            <a:ext cx="9197411" cy="6898059"/>
          </a:xfrm>
          <a:prstGeom prst="rect">
            <a:avLst/>
          </a:prstGeom>
        </p:spPr>
      </p:pic>
      <p:sp>
        <p:nvSpPr>
          <p:cNvPr id="6" name="Прямоугольник 5"/>
          <p:cNvSpPr/>
          <p:nvPr/>
        </p:nvSpPr>
        <p:spPr>
          <a:xfrm>
            <a:off x="211509" y="2230344"/>
            <a:ext cx="8755166" cy="3170099"/>
          </a:xfrm>
          <a:prstGeom prst="rect">
            <a:avLst/>
          </a:prstGeom>
        </p:spPr>
        <p:txBody>
          <a:bodyPr wrap="square">
            <a:spAutoFit/>
          </a:bodyPr>
          <a:lstStyle/>
          <a:p>
            <a:pPr algn="ctr"/>
            <a:r>
              <a:rPr lang="ru-RU" sz="4000" b="1" cap="all" dirty="0">
                <a:solidFill>
                  <a:srgbClr val="663300"/>
                </a:solidFill>
              </a:rPr>
              <a:t> «</a:t>
            </a:r>
            <a:r>
              <a:rPr lang="ru-RU" sz="4000" b="1" cap="all" dirty="0" err="1">
                <a:solidFill>
                  <a:srgbClr val="663300"/>
                </a:solidFill>
              </a:rPr>
              <a:t>Агрострахование</a:t>
            </a:r>
            <a:r>
              <a:rPr lang="ru-RU" sz="4000" b="1" cap="all" dirty="0">
                <a:solidFill>
                  <a:srgbClr val="663300"/>
                </a:solidFill>
              </a:rPr>
              <a:t> – как инструмент снижения рисков. Страхование урожая сельскохозяйственных культур. Страхование с/х животных»</a:t>
            </a:r>
            <a:endParaRPr lang="ru-RU" sz="3200" b="1" dirty="0">
              <a:solidFill>
                <a:srgbClr val="663300"/>
              </a:solidFill>
            </a:endParaRPr>
          </a:p>
        </p:txBody>
      </p:sp>
      <p:sp>
        <p:nvSpPr>
          <p:cNvPr id="7" name="Прямоугольник 6"/>
          <p:cNvSpPr/>
          <p:nvPr/>
        </p:nvSpPr>
        <p:spPr>
          <a:xfrm>
            <a:off x="1499787" y="4682672"/>
            <a:ext cx="7043322" cy="830997"/>
          </a:xfrm>
          <a:prstGeom prst="rect">
            <a:avLst/>
          </a:prstGeom>
          <a:solidFill>
            <a:sysClr val="window" lastClr="FFFFFF">
              <a:alpha val="30000"/>
            </a:sysClr>
          </a:solidFill>
        </p:spPr>
        <p:txBody>
          <a:bodyPr wrap="square">
            <a:spAutoFit/>
          </a:bodyPr>
          <a:lstStyle/>
          <a:p>
            <a:pPr algn="r">
              <a:defRPr/>
            </a:pPr>
            <a:r>
              <a:rPr lang="ru-RU" sz="2000" kern="0" dirty="0">
                <a:solidFill>
                  <a:prstClr val="black"/>
                </a:solidFill>
              </a:rPr>
              <a:t>КЛЮШНИК Юлия Алексеевна</a:t>
            </a:r>
            <a:r>
              <a:rPr lang="ru-RU" sz="1400" b="1" kern="0" dirty="0">
                <a:solidFill>
                  <a:prstClr val="black"/>
                </a:solidFill>
              </a:rPr>
              <a:t> </a:t>
            </a:r>
          </a:p>
          <a:p>
            <a:pPr algn="r"/>
            <a:r>
              <a:rPr lang="ru-RU" sz="1400" i="1" kern="0" dirty="0">
                <a:solidFill>
                  <a:prstClr val="black"/>
                </a:solidFill>
              </a:rPr>
              <a:t>начальник Управления корпоративного страхования ООО «СК «Согласие» (г. Красноярск)</a:t>
            </a:r>
          </a:p>
        </p:txBody>
      </p:sp>
    </p:spTree>
    <p:extLst>
      <p:ext uri="{BB962C8B-B14F-4D97-AF65-F5344CB8AC3E}">
        <p14:creationId xmlns:p14="http://schemas.microsoft.com/office/powerpoint/2010/main" val="359806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PlaceHolder 1"/>
          <p:cNvSpPr>
            <a:spLocks noGrp="1"/>
          </p:cNvSpPr>
          <p:nvPr>
            <p:ph type="title"/>
          </p:nvPr>
        </p:nvSpPr>
        <p:spPr>
          <a:xfrm>
            <a:off x="788760" y="401400"/>
            <a:ext cx="7812000" cy="666720"/>
          </a:xfrm>
          <a:prstGeom prst="rect">
            <a:avLst/>
          </a:prstGeom>
          <a:noFill/>
          <a:ln w="0">
            <a:noFill/>
          </a:ln>
        </p:spPr>
        <p:txBody>
          <a:bodyPr anchor="ctr">
            <a:noAutofit/>
          </a:bodyPr>
          <a:lstStyle/>
          <a:p>
            <a:pPr indent="0">
              <a:lnSpc>
                <a:spcPct val="80000"/>
              </a:lnSpc>
              <a:buNone/>
            </a:pPr>
            <a:r>
              <a:rPr lang="ru-RU" sz="2400" b="0" strike="noStrike" spc="-1">
                <a:solidFill>
                  <a:srgbClr val="F26922"/>
                </a:solidFill>
                <a:latin typeface="Tahoma"/>
              </a:rPr>
              <a:t>Страхование урожая сельскохозяйственных культур</a:t>
            </a:r>
            <a:endParaRPr lang="ru-RU" sz="2400" b="0" strike="noStrike" spc="-1">
              <a:solidFill>
                <a:srgbClr val="4A4A54"/>
              </a:solidFill>
              <a:latin typeface="Arial"/>
            </a:endParaRPr>
          </a:p>
        </p:txBody>
      </p:sp>
      <p:sp>
        <p:nvSpPr>
          <p:cNvPr id="181" name="PlaceHolder 2"/>
          <p:cNvSpPr>
            <a:spLocks noGrp="1"/>
          </p:cNvSpPr>
          <p:nvPr>
            <p:ph type="sldNum" idx="9"/>
          </p:nvPr>
        </p:nvSpPr>
        <p:spPr>
          <a:xfrm>
            <a:off x="6756480" y="6356520"/>
            <a:ext cx="2133360" cy="364680"/>
          </a:xfrm>
          <a:prstGeom prst="rect">
            <a:avLst/>
          </a:prstGeom>
          <a:noFill/>
          <a:ln w="0">
            <a:noFill/>
          </a:ln>
        </p:spPr>
        <p:txBody>
          <a:bodyPr anchor="ctr">
            <a:noAutofit/>
          </a:bodyPr>
          <a:lstStyle>
            <a:lvl1pPr indent="0" algn="r">
              <a:lnSpc>
                <a:spcPct val="100000"/>
              </a:lnSpc>
              <a:buNone/>
              <a:defRPr lang="en-US" sz="1200" b="0" strike="noStrike" spc="-1">
                <a:solidFill>
                  <a:srgbClr val="B7B7B9"/>
                </a:solidFill>
                <a:latin typeface="Tahoma"/>
              </a:defRPr>
            </a:lvl1pPr>
          </a:lstStyle>
          <a:p>
            <a:pPr indent="0" algn="r">
              <a:lnSpc>
                <a:spcPct val="100000"/>
              </a:lnSpc>
              <a:buNone/>
            </a:pPr>
            <a:fld id="{58601B5E-90DD-4519-A4F8-459C334AA294}" type="slidenum">
              <a:rPr lang="en-US" sz="1200" b="0" strike="noStrike" spc="-1">
                <a:solidFill>
                  <a:srgbClr val="B7B7B9"/>
                </a:solidFill>
                <a:latin typeface="Tahoma"/>
              </a:rPr>
              <a:t>2</a:t>
            </a:fld>
            <a:endParaRPr lang="ru-RU" sz="1200" b="0" strike="noStrike" spc="-1">
              <a:solidFill>
                <a:srgbClr val="000000"/>
              </a:solidFill>
              <a:latin typeface="Times New Roman"/>
            </a:endParaRPr>
          </a:p>
        </p:txBody>
      </p:sp>
      <p:graphicFrame>
        <p:nvGraphicFramePr>
          <p:cNvPr id="182" name="Таблица 8"/>
          <p:cNvGraphicFramePr/>
          <p:nvPr/>
        </p:nvGraphicFramePr>
        <p:xfrm>
          <a:off x="899640" y="1484640"/>
          <a:ext cx="7704720" cy="4248000"/>
        </p:xfrm>
        <a:graphic>
          <a:graphicData uri="http://schemas.openxmlformats.org/drawingml/2006/table">
            <a:tbl>
              <a:tblPr/>
              <a:tblGrid>
                <a:gridCol w="3852360">
                  <a:extLst>
                    <a:ext uri="{9D8B030D-6E8A-4147-A177-3AD203B41FA5}">
                      <a16:colId xmlns:a16="http://schemas.microsoft.com/office/drawing/2014/main" xmlns="" val="20000"/>
                    </a:ext>
                  </a:extLst>
                </a:gridCol>
                <a:gridCol w="3852360">
                  <a:extLst>
                    <a:ext uri="{9D8B030D-6E8A-4147-A177-3AD203B41FA5}">
                      <a16:colId xmlns:a16="http://schemas.microsoft.com/office/drawing/2014/main" xmlns="" val="20001"/>
                    </a:ext>
                  </a:extLst>
                </a:gridCol>
              </a:tblGrid>
              <a:tr h="705240">
                <a:tc>
                  <a:txBody>
                    <a:bodyPr/>
                    <a:lstStyle/>
                    <a:p>
                      <a:pPr algn="ctr">
                        <a:lnSpc>
                          <a:spcPct val="100000"/>
                        </a:lnSpc>
                      </a:pPr>
                      <a:r>
                        <a:rPr lang="ru-RU" sz="2000" b="0" strike="noStrike" spc="-1">
                          <a:solidFill>
                            <a:srgbClr val="4A4A54"/>
                          </a:solidFill>
                          <a:latin typeface="Tahoma"/>
                          <a:ea typeface="Tahoma"/>
                        </a:rPr>
                        <a:t>Страхование с государственной поддержкой</a:t>
                      </a:r>
                      <a:endParaRPr lang="ru-RU" sz="2000" b="0" strike="noStrike" spc="-1">
                        <a:solidFill>
                          <a:srgbClr val="000000"/>
                        </a:solidFill>
                        <a:latin typeface="Arial"/>
                      </a:endParaRPr>
                    </a:p>
                  </a:txBody>
                  <a:tcPr marL="91080" marR="91080" anchor="ctr">
                    <a:lnL w="12240">
                      <a:solidFill>
                        <a:srgbClr val="F79646"/>
                      </a:solidFill>
                    </a:lnL>
                    <a:lnR w="12240">
                      <a:solidFill>
                        <a:srgbClr val="F79646"/>
                      </a:solidFill>
                    </a:lnR>
                    <a:lnT w="12240">
                      <a:solidFill>
                        <a:srgbClr val="F79646"/>
                      </a:solidFill>
                    </a:lnT>
                    <a:lnB w="25200">
                      <a:solidFill>
                        <a:srgbClr val="F79646"/>
                      </a:solidFill>
                    </a:lnB>
                    <a:solidFill>
                      <a:srgbClr val="FAC3A7"/>
                    </a:solidFill>
                  </a:tcPr>
                </a:tc>
                <a:tc>
                  <a:txBody>
                    <a:bodyPr/>
                    <a:lstStyle/>
                    <a:p>
                      <a:pPr algn="ctr">
                        <a:lnSpc>
                          <a:spcPct val="100000"/>
                        </a:lnSpc>
                      </a:pPr>
                      <a:r>
                        <a:rPr lang="ru-RU" sz="2000" b="0" strike="noStrike" spc="-1">
                          <a:solidFill>
                            <a:srgbClr val="4A4A54"/>
                          </a:solidFill>
                          <a:latin typeface="Tahoma"/>
                          <a:ea typeface="Tahoma"/>
                        </a:rPr>
                        <a:t>Добровольное (коммерческое) страхование</a:t>
                      </a:r>
                      <a:endParaRPr lang="ru-RU" sz="2000" b="0" strike="noStrike" spc="-1">
                        <a:solidFill>
                          <a:srgbClr val="000000"/>
                        </a:solidFill>
                        <a:latin typeface="Arial"/>
                      </a:endParaRPr>
                    </a:p>
                  </a:txBody>
                  <a:tcPr marL="91080" marR="91080" anchor="ctr">
                    <a:lnL w="12240">
                      <a:solidFill>
                        <a:srgbClr val="F79646"/>
                      </a:solidFill>
                    </a:lnL>
                    <a:lnR w="12240">
                      <a:solidFill>
                        <a:srgbClr val="F79646"/>
                      </a:solidFill>
                    </a:lnR>
                    <a:lnT w="12240">
                      <a:solidFill>
                        <a:srgbClr val="F79646"/>
                      </a:solidFill>
                    </a:lnT>
                    <a:lnB w="25200">
                      <a:solidFill>
                        <a:srgbClr val="F79646"/>
                      </a:solidFill>
                    </a:lnB>
                    <a:solidFill>
                      <a:srgbClr val="FAC3A7"/>
                    </a:solidFill>
                  </a:tcPr>
                </a:tc>
                <a:extLst>
                  <a:ext uri="{0D108BD9-81ED-4DB2-BD59-A6C34878D82A}">
                    <a16:rowId xmlns:a16="http://schemas.microsoft.com/office/drawing/2014/main" xmlns="" val="10000"/>
                  </a:ext>
                </a:extLst>
              </a:tr>
              <a:tr h="3542760">
                <a:tc>
                  <a:txBody>
                    <a:bodyPr/>
                    <a:lstStyle/>
                    <a:p>
                      <a:pPr>
                        <a:lnSpc>
                          <a:spcPct val="100000"/>
                        </a:lnSpc>
                      </a:pPr>
                      <a:r>
                        <a:rPr lang="ru-RU" sz="1800" b="0" strike="noStrike" spc="-1">
                          <a:solidFill>
                            <a:srgbClr val="4A4A54"/>
                          </a:solidFill>
                          <a:latin typeface="Tahoma"/>
                          <a:ea typeface="Tahoma"/>
                        </a:rPr>
                        <a:t>В соответствии с  Федеральным законом </a:t>
                      </a:r>
                      <a:endParaRPr lang="ru-RU" sz="1800" b="0" strike="noStrike" spc="-1">
                        <a:solidFill>
                          <a:srgbClr val="000000"/>
                        </a:solidFill>
                        <a:latin typeface="Arial"/>
                      </a:endParaRPr>
                    </a:p>
                    <a:p>
                      <a:pPr>
                        <a:lnSpc>
                          <a:spcPct val="100000"/>
                        </a:lnSpc>
                      </a:pPr>
                      <a:r>
                        <a:rPr lang="ru-RU" sz="1800" b="0" strike="noStrike" spc="-1">
                          <a:solidFill>
                            <a:srgbClr val="4A4A54"/>
                          </a:solidFill>
                          <a:latin typeface="Tahoma"/>
                          <a:ea typeface="Tahoma"/>
                        </a:rPr>
                        <a:t>№ 260 от 25.07.2011 г., с/х товаропроизводитель оплачивает часть страховой премии по договору страхования, размер которой зависит от выбранной программы страхования.</a:t>
                      </a:r>
                      <a:endParaRPr lang="ru-RU" sz="1800" b="0" strike="noStrike" spc="-1">
                        <a:solidFill>
                          <a:srgbClr val="000000"/>
                        </a:solidFill>
                        <a:latin typeface="Arial"/>
                      </a:endParaRPr>
                    </a:p>
                    <a:p>
                      <a:pPr>
                        <a:lnSpc>
                          <a:spcPct val="90000"/>
                        </a:lnSpc>
                      </a:pPr>
                      <a:r>
                        <a:rPr lang="ru-RU" sz="1800" b="0" strike="noStrike" spc="-1">
                          <a:solidFill>
                            <a:srgbClr val="4A4A54"/>
                          </a:solidFill>
                          <a:latin typeface="Tahoma"/>
                          <a:ea typeface="Tahoma"/>
                        </a:rPr>
                        <a:t>Вторую часть страховой </a:t>
                      </a:r>
                      <a:r>
                        <a:rPr lang="ru-RU" sz="1800" b="0" strike="noStrike" spc="-1">
                          <a:solidFill>
                            <a:schemeClr val="dk1"/>
                          </a:solidFill>
                          <a:latin typeface="Tahoma"/>
                          <a:ea typeface="Tahoma"/>
                        </a:rPr>
                        <a:t>премии </a:t>
                      </a:r>
                      <a:r>
                        <a:rPr lang="ru-RU" sz="1800" b="0" strike="noStrike" spc="-1">
                          <a:solidFill>
                            <a:srgbClr val="4A4A54"/>
                          </a:solidFill>
                          <a:latin typeface="Tahoma"/>
                          <a:ea typeface="Tahoma"/>
                        </a:rPr>
                        <a:t>по договору страхования оплачивает федеральный бюджет и орган управления АПК субъекта РФ. </a:t>
                      </a:r>
                      <a:endParaRPr lang="ru-RU" sz="1800" b="0" strike="noStrike" spc="-1">
                        <a:solidFill>
                          <a:srgbClr val="000000"/>
                        </a:solidFill>
                        <a:latin typeface="Arial"/>
                      </a:endParaRPr>
                    </a:p>
                  </a:txBody>
                  <a:tcPr marL="91080" marR="91080" anchor="ctr">
                    <a:lnL w="12240">
                      <a:solidFill>
                        <a:srgbClr val="F79646"/>
                      </a:solidFill>
                    </a:lnL>
                    <a:lnR w="12240">
                      <a:solidFill>
                        <a:srgbClr val="F79646"/>
                      </a:solidFill>
                    </a:lnR>
                    <a:lnT w="25200">
                      <a:solidFill>
                        <a:srgbClr val="F79646"/>
                      </a:solidFill>
                    </a:lnT>
                    <a:lnB w="12240">
                      <a:solidFill>
                        <a:srgbClr val="F79646"/>
                      </a:solidFill>
                    </a:lnB>
                    <a:noFill/>
                  </a:tcPr>
                </a:tc>
                <a:tc>
                  <a:txBody>
                    <a:bodyPr/>
                    <a:lstStyle/>
                    <a:p>
                      <a:pPr>
                        <a:lnSpc>
                          <a:spcPct val="100000"/>
                        </a:lnSpc>
                        <a:tabLst>
                          <a:tab pos="0" algn="l"/>
                        </a:tabLst>
                      </a:pPr>
                      <a:r>
                        <a:rPr lang="ru-RU" sz="1800" b="0" strike="noStrike" spc="-1">
                          <a:solidFill>
                            <a:srgbClr val="4A4A54"/>
                          </a:solidFill>
                          <a:latin typeface="Tahoma"/>
                          <a:ea typeface="Tahoma"/>
                        </a:rPr>
                        <a:t>Страхователь самостоятельно оплачивает всю премию по договору страхования.</a:t>
                      </a:r>
                      <a:endParaRPr lang="ru-RU" sz="1800" b="0" strike="noStrike" spc="-1">
                        <a:solidFill>
                          <a:srgbClr val="000000"/>
                        </a:solidFill>
                        <a:latin typeface="Arial"/>
                      </a:endParaRPr>
                    </a:p>
                  </a:txBody>
                  <a:tcPr marL="91080" marR="91080" anchor="ctr">
                    <a:lnL w="12240">
                      <a:solidFill>
                        <a:srgbClr val="F79646"/>
                      </a:solidFill>
                    </a:lnL>
                    <a:lnR w="12240">
                      <a:solidFill>
                        <a:srgbClr val="F79646"/>
                      </a:solidFill>
                    </a:lnR>
                    <a:lnT w="25200">
                      <a:solidFill>
                        <a:srgbClr val="F79646"/>
                      </a:solidFill>
                    </a:lnT>
                    <a:lnB w="12240">
                      <a:solidFill>
                        <a:srgbClr val="F79646"/>
                      </a:solidFill>
                    </a:lnB>
                    <a:noFill/>
                  </a:tcPr>
                </a:tc>
                <a:extLst>
                  <a:ext uri="{0D108BD9-81ED-4DB2-BD59-A6C34878D82A}">
                    <a16:rowId xmlns:a16="http://schemas.microsoft.com/office/drawing/2014/main" xmlns="" val="10001"/>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Заголовок 2"/>
          <p:cNvSpPr/>
          <p:nvPr/>
        </p:nvSpPr>
        <p:spPr>
          <a:xfrm>
            <a:off x="560160" y="1082160"/>
            <a:ext cx="7980480" cy="475200"/>
          </a:xfrm>
          <a:prstGeom prst="rect">
            <a:avLst/>
          </a:prstGeom>
          <a:noFill/>
          <a:ln w="0">
            <a:noFill/>
          </a:ln>
        </p:spPr>
        <p:style>
          <a:lnRef idx="0">
            <a:scrgbClr r="0" g="0" b="0"/>
          </a:lnRef>
          <a:fillRef idx="0">
            <a:scrgbClr r="0" g="0" b="0"/>
          </a:fillRef>
          <a:effectRef idx="0">
            <a:scrgbClr r="0" g="0" b="0"/>
          </a:effectRef>
          <a:fontRef idx="minor"/>
        </p:style>
        <p:txBody>
          <a:bodyPr lIns="68760" tIns="34200" rIns="68760" bIns="34200" anchor="b">
            <a:noAutofit/>
          </a:bodyPr>
          <a:lstStyle/>
          <a:p>
            <a:pPr>
              <a:lnSpc>
                <a:spcPct val="90000"/>
              </a:lnSpc>
            </a:pPr>
            <a:r>
              <a:rPr lang="ru-RU" sz="2000" b="0" strike="noStrike" spc="-1">
                <a:solidFill>
                  <a:srgbClr val="25252A"/>
                </a:solidFill>
                <a:latin typeface="Tahoma"/>
                <a:ea typeface="Tahoma"/>
              </a:rPr>
              <a:t>Сравнение программ страхования урожая мультириск /ЧС*</a:t>
            </a:r>
            <a:endParaRPr lang="ru-RU" sz="2000" b="0" strike="noStrike" spc="-1">
              <a:solidFill>
                <a:srgbClr val="000000"/>
              </a:solidFill>
              <a:latin typeface="Arial"/>
            </a:endParaRPr>
          </a:p>
        </p:txBody>
      </p:sp>
      <p:sp>
        <p:nvSpPr>
          <p:cNvPr id="188" name="Title 1"/>
          <p:cNvSpPr/>
          <p:nvPr/>
        </p:nvSpPr>
        <p:spPr>
          <a:xfrm>
            <a:off x="547920" y="419040"/>
            <a:ext cx="8268480" cy="6537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nSpc>
                <a:spcPct val="100000"/>
              </a:lnSpc>
            </a:pPr>
            <a:r>
              <a:rPr lang="ru-RU" sz="2400" b="0" strike="noStrike" spc="-1">
                <a:solidFill>
                  <a:srgbClr val="F26922"/>
                </a:solidFill>
                <a:latin typeface="Tahoma"/>
              </a:rPr>
              <a:t>Страхование урожая сельскохозяйственных культур </a:t>
            </a:r>
            <a:r>
              <a:rPr lang="ru-RU" sz="2400" b="0" strike="noStrike" spc="-1">
                <a:solidFill>
                  <a:srgbClr val="F26922"/>
                </a:solidFill>
                <a:latin typeface="Tahoma"/>
                <a:ea typeface="Tahoma"/>
              </a:rPr>
              <a:t>с государственной поддержкой</a:t>
            </a:r>
            <a:endParaRPr lang="ru-RU" sz="2400" b="0" strike="noStrike" spc="-1">
              <a:solidFill>
                <a:srgbClr val="000000"/>
              </a:solidFill>
              <a:latin typeface="Arial"/>
            </a:endParaRPr>
          </a:p>
        </p:txBody>
      </p:sp>
      <p:sp>
        <p:nvSpPr>
          <p:cNvPr id="189" name="Прямоугольник 1"/>
          <p:cNvSpPr/>
          <p:nvPr/>
        </p:nvSpPr>
        <p:spPr>
          <a:xfrm>
            <a:off x="547920" y="5752080"/>
            <a:ext cx="6408360" cy="272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200" b="0" strike="noStrike" spc="-1">
                <a:solidFill>
                  <a:srgbClr val="25252A"/>
                </a:solidFill>
                <a:latin typeface="Tahoma"/>
                <a:ea typeface="Tahoma"/>
              </a:rPr>
              <a:t>*</a:t>
            </a:r>
            <a:r>
              <a:rPr lang="en-US" sz="1200" b="0" strike="noStrike" spc="-1">
                <a:solidFill>
                  <a:srgbClr val="25252A"/>
                </a:solidFill>
                <a:latin typeface="Tahoma"/>
                <a:ea typeface="Tahoma"/>
              </a:rPr>
              <a:t> </a:t>
            </a:r>
            <a:r>
              <a:rPr lang="ru-RU" sz="1200" b="0" strike="noStrike" spc="-1">
                <a:solidFill>
                  <a:srgbClr val="25252A"/>
                </a:solidFill>
                <a:latin typeface="Tahoma"/>
                <a:ea typeface="Tahoma"/>
              </a:rPr>
              <a:t>Согласно ФЗ № </a:t>
            </a:r>
            <a:r>
              <a:rPr lang="en-US" sz="1200" b="0" strike="noStrike" spc="-1">
                <a:solidFill>
                  <a:srgbClr val="25252A"/>
                </a:solidFill>
                <a:latin typeface="Tahoma"/>
                <a:ea typeface="Tahoma"/>
              </a:rPr>
              <a:t>260-</a:t>
            </a:r>
            <a:r>
              <a:rPr lang="ru-RU" sz="1200" b="0" strike="noStrike" spc="-1">
                <a:solidFill>
                  <a:srgbClr val="25252A"/>
                </a:solidFill>
                <a:latin typeface="Tahoma"/>
                <a:ea typeface="Tahoma"/>
              </a:rPr>
              <a:t>ФЗ от 25.07.2011 (ред. с изменениями № 177-ФЗ от 11.06.2021)</a:t>
            </a:r>
            <a:endParaRPr lang="ru-RU" sz="1200" b="0" strike="noStrike" spc="-1">
              <a:solidFill>
                <a:srgbClr val="000000"/>
              </a:solidFill>
              <a:latin typeface="Arial"/>
            </a:endParaRPr>
          </a:p>
        </p:txBody>
      </p:sp>
      <p:graphicFrame>
        <p:nvGraphicFramePr>
          <p:cNvPr id="190" name="Таблица 6"/>
          <p:cNvGraphicFramePr/>
          <p:nvPr>
            <p:extLst>
              <p:ext uri="{D42A27DB-BD31-4B8C-83A1-F6EECF244321}">
                <p14:modId xmlns:p14="http://schemas.microsoft.com/office/powerpoint/2010/main" val="1861276704"/>
              </p:ext>
            </p:extLst>
          </p:nvPr>
        </p:nvGraphicFramePr>
        <p:xfrm>
          <a:off x="564120" y="1970640"/>
          <a:ext cx="8009640" cy="3426720"/>
        </p:xfrm>
        <a:graphic>
          <a:graphicData uri="http://schemas.openxmlformats.org/drawingml/2006/table">
            <a:tbl>
              <a:tblPr/>
              <a:tblGrid>
                <a:gridCol w="2282400">
                  <a:extLst>
                    <a:ext uri="{9D8B030D-6E8A-4147-A177-3AD203B41FA5}">
                      <a16:colId xmlns:a16="http://schemas.microsoft.com/office/drawing/2014/main" xmlns="" val="20000"/>
                    </a:ext>
                  </a:extLst>
                </a:gridCol>
                <a:gridCol w="2847600">
                  <a:extLst>
                    <a:ext uri="{9D8B030D-6E8A-4147-A177-3AD203B41FA5}">
                      <a16:colId xmlns:a16="http://schemas.microsoft.com/office/drawing/2014/main" xmlns="" val="20001"/>
                    </a:ext>
                  </a:extLst>
                </a:gridCol>
                <a:gridCol w="2879640">
                  <a:extLst>
                    <a:ext uri="{9D8B030D-6E8A-4147-A177-3AD203B41FA5}">
                      <a16:colId xmlns:a16="http://schemas.microsoft.com/office/drawing/2014/main" xmlns="" val="20002"/>
                    </a:ext>
                  </a:extLst>
                </a:gridCol>
              </a:tblGrid>
              <a:tr h="389880">
                <a:tc>
                  <a:txBody>
                    <a:bodyPr/>
                    <a:lstStyle/>
                    <a:p>
                      <a:endParaRPr lang="ru-RU" sz="1400" b="1" strike="noStrike" spc="-1">
                        <a:solidFill>
                          <a:srgbClr val="FFFFFF"/>
                        </a:solidFill>
                        <a:latin typeface="Tahoma"/>
                        <a:ea typeface="Tahoma"/>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tc>
                  <a:txBody>
                    <a:bodyPr/>
                    <a:lstStyle/>
                    <a:p>
                      <a:pPr algn="ctr">
                        <a:lnSpc>
                          <a:spcPct val="100000"/>
                        </a:lnSpc>
                      </a:pPr>
                      <a:r>
                        <a:rPr lang="ru-RU" sz="2000" b="0" strike="noStrike" spc="-1">
                          <a:solidFill>
                            <a:srgbClr val="343441"/>
                          </a:solidFill>
                          <a:latin typeface="Tahoma"/>
                          <a:ea typeface="Tahoma"/>
                        </a:rPr>
                        <a:t>Мультириск (ГП)</a:t>
                      </a:r>
                      <a:endParaRPr lang="ru-RU" sz="20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tc>
                  <a:txBody>
                    <a:bodyPr/>
                    <a:lstStyle/>
                    <a:p>
                      <a:pPr algn="ctr">
                        <a:lnSpc>
                          <a:spcPct val="100000"/>
                        </a:lnSpc>
                      </a:pPr>
                      <a:r>
                        <a:rPr lang="ru-RU" sz="2000" b="0" strike="noStrike" spc="-1">
                          <a:solidFill>
                            <a:srgbClr val="343441"/>
                          </a:solidFill>
                          <a:latin typeface="Tahoma"/>
                          <a:ea typeface="Tahoma"/>
                        </a:rPr>
                        <a:t>ЧС (ГП ЧС)</a:t>
                      </a:r>
                      <a:endParaRPr lang="ru-RU" sz="20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extLst>
                  <a:ext uri="{0D108BD9-81ED-4DB2-BD59-A6C34878D82A}">
                    <a16:rowId xmlns:a16="http://schemas.microsoft.com/office/drawing/2014/main" xmlns="" val="10000"/>
                  </a:ext>
                </a:extLst>
              </a:tr>
              <a:tr h="646560">
                <a:tc>
                  <a:txBody>
                    <a:bodyPr/>
                    <a:lstStyle/>
                    <a:p>
                      <a:pPr>
                        <a:lnSpc>
                          <a:spcPct val="100000"/>
                        </a:lnSpc>
                        <a:tabLst>
                          <a:tab pos="0" algn="l"/>
                        </a:tabLst>
                      </a:pPr>
                      <a:r>
                        <a:rPr lang="ru-RU" sz="1600" b="0" strike="noStrike" spc="-1">
                          <a:solidFill>
                            <a:srgbClr val="25252A"/>
                          </a:solidFill>
                          <a:latin typeface="Tahoma"/>
                          <a:ea typeface="Tahoma"/>
                        </a:rPr>
                        <a:t>Срок заключения договора</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tc gridSpan="2">
                  <a:txBody>
                    <a:bodyPr/>
                    <a:lstStyle/>
                    <a:p>
                      <a:pPr>
                        <a:lnSpc>
                          <a:spcPct val="100000"/>
                        </a:lnSpc>
                        <a:tabLst>
                          <a:tab pos="0" algn="l"/>
                        </a:tabLst>
                      </a:pPr>
                      <a:r>
                        <a:rPr lang="ru-RU" sz="1600" b="0" strike="noStrike" spc="-1">
                          <a:solidFill>
                            <a:srgbClr val="25252A"/>
                          </a:solidFill>
                          <a:latin typeface="Tahoma"/>
                          <a:ea typeface="Tahoma"/>
                        </a:rPr>
                        <a:t>Договор страхования заключается не позднее 15 календарных дней после окончания сева </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1"/>
                  </a:ext>
                </a:extLst>
              </a:tr>
              <a:tr h="646560">
                <a:tc>
                  <a:txBody>
                    <a:bodyPr/>
                    <a:lstStyle/>
                    <a:p>
                      <a:pPr>
                        <a:lnSpc>
                          <a:spcPct val="100000"/>
                        </a:lnSpc>
                        <a:tabLst>
                          <a:tab pos="0" algn="l"/>
                        </a:tabLst>
                      </a:pPr>
                      <a:r>
                        <a:rPr lang="ru-RU" sz="1600" b="0" strike="noStrike" spc="-1">
                          <a:solidFill>
                            <a:srgbClr val="25252A"/>
                          </a:solidFill>
                          <a:latin typeface="Tahoma"/>
                          <a:ea typeface="Tahoma"/>
                        </a:rPr>
                        <a:t>Площадь страхования</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gridSpan="2">
                  <a:txBody>
                    <a:bodyPr/>
                    <a:lstStyle/>
                    <a:p>
                      <a:pPr>
                        <a:lnSpc>
                          <a:spcPct val="100000"/>
                        </a:lnSpc>
                        <a:tabLst>
                          <a:tab pos="0" algn="l"/>
                        </a:tabLst>
                      </a:pPr>
                      <a:r>
                        <a:rPr lang="ru-RU" sz="1600" b="0" strike="noStrike" spc="-1" dirty="0">
                          <a:solidFill>
                            <a:srgbClr val="25252A"/>
                          </a:solidFill>
                          <a:latin typeface="Tahoma"/>
                          <a:ea typeface="Tahoma"/>
                        </a:rPr>
                        <a:t>Страхованию подлежит вся </a:t>
                      </a:r>
                      <a:r>
                        <a:rPr lang="ru-RU" sz="1600" b="0" strike="noStrike" spc="-1" dirty="0" smtClean="0">
                          <a:solidFill>
                            <a:srgbClr val="25252A"/>
                          </a:solidFill>
                          <a:latin typeface="Tahoma"/>
                          <a:ea typeface="Tahoma"/>
                        </a:rPr>
                        <a:t> культуры</a:t>
                      </a:r>
                      <a:r>
                        <a:rPr lang="ru-RU" sz="1600" b="0" strike="noStrike" spc="-1" baseline="0" dirty="0" smtClean="0">
                          <a:solidFill>
                            <a:srgbClr val="25252A"/>
                          </a:solidFill>
                          <a:latin typeface="Tahoma"/>
                          <a:ea typeface="Tahoma"/>
                        </a:rPr>
                        <a:t> </a:t>
                      </a:r>
                      <a:r>
                        <a:rPr lang="ru-RU" sz="1600" b="0" strike="noStrike" spc="-1" dirty="0" smtClean="0">
                          <a:solidFill>
                            <a:srgbClr val="25252A"/>
                          </a:solidFill>
                          <a:latin typeface="Tahoma"/>
                          <a:ea typeface="Tahoma"/>
                        </a:rPr>
                        <a:t>площадь </a:t>
                      </a:r>
                      <a:r>
                        <a:rPr lang="ru-RU" sz="1600" b="0" strike="noStrike" spc="-1" dirty="0">
                          <a:solidFill>
                            <a:srgbClr val="25252A"/>
                          </a:solidFill>
                          <a:latin typeface="Tahoma"/>
                          <a:ea typeface="Tahoma"/>
                        </a:rPr>
                        <a:t>в субъекте РФ</a:t>
                      </a:r>
                      <a:endParaRPr lang="ru-RU" sz="1600" b="0" strike="noStrike" spc="-1" dirty="0">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2"/>
                  </a:ext>
                </a:extLst>
              </a:tr>
              <a:tr h="480240">
                <a:tc>
                  <a:txBody>
                    <a:bodyPr/>
                    <a:lstStyle/>
                    <a:p>
                      <a:pPr>
                        <a:lnSpc>
                          <a:spcPct val="100000"/>
                        </a:lnSpc>
                        <a:tabLst>
                          <a:tab pos="0" algn="l"/>
                        </a:tabLst>
                      </a:pPr>
                      <a:r>
                        <a:rPr lang="ru-RU" sz="1600" b="0" strike="noStrike" spc="-1">
                          <a:solidFill>
                            <a:srgbClr val="343441"/>
                          </a:solidFill>
                          <a:latin typeface="Tahoma"/>
                          <a:ea typeface="Tahoma"/>
                        </a:rPr>
                        <a:t>Цена реализации</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gridSpan="2">
                  <a:txBody>
                    <a:bodyPr/>
                    <a:lstStyle/>
                    <a:p>
                      <a:pPr>
                        <a:lnSpc>
                          <a:spcPct val="100000"/>
                        </a:lnSpc>
                        <a:tabLst>
                          <a:tab pos="0" algn="l"/>
                        </a:tabLst>
                      </a:pPr>
                      <a:r>
                        <a:rPr lang="ru-RU" sz="1600" b="0" strike="noStrike" spc="-1">
                          <a:solidFill>
                            <a:srgbClr val="343441"/>
                          </a:solidFill>
                          <a:latin typeface="Tahoma"/>
                          <a:ea typeface="Tahoma"/>
                        </a:rPr>
                        <a:t>Берется за прошлый год и должна быть подтверждена территориальным Росстатом.</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3"/>
                  </a:ext>
                </a:extLst>
              </a:tr>
              <a:tr h="480240">
                <a:tc>
                  <a:txBody>
                    <a:bodyPr/>
                    <a:lstStyle/>
                    <a:p>
                      <a:pPr>
                        <a:lnSpc>
                          <a:spcPct val="100000"/>
                        </a:lnSpc>
                      </a:pPr>
                      <a:r>
                        <a:rPr lang="ru-RU" sz="1600" b="0" strike="noStrike" spc="-1">
                          <a:solidFill>
                            <a:srgbClr val="343441"/>
                          </a:solidFill>
                          <a:latin typeface="Tahoma"/>
                          <a:ea typeface="Tahoma"/>
                        </a:rPr>
                        <a:t>Сорта с/х культур</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gridSpan="2">
                  <a:txBody>
                    <a:bodyPr/>
                    <a:lstStyle/>
                    <a:p>
                      <a:pPr>
                        <a:lnSpc>
                          <a:spcPct val="100000"/>
                        </a:lnSpc>
                        <a:tabLst>
                          <a:tab pos="0" algn="l"/>
                        </a:tabLst>
                      </a:pPr>
                      <a:r>
                        <a:rPr lang="ru-RU" sz="1600" b="0" strike="noStrike" spc="-1">
                          <a:solidFill>
                            <a:srgbClr val="343441"/>
                          </a:solidFill>
                          <a:latin typeface="Tahoma"/>
                          <a:ea typeface="Tahoma"/>
                        </a:rPr>
                        <a:t>Должны быть включены в госреестр селекционных достижений. </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4"/>
                  </a:ext>
                </a:extLst>
              </a:tr>
              <a:tr h="480240">
                <a:tc>
                  <a:txBody>
                    <a:bodyPr/>
                    <a:lstStyle/>
                    <a:p>
                      <a:pPr>
                        <a:lnSpc>
                          <a:spcPct val="100000"/>
                        </a:lnSpc>
                      </a:pPr>
                      <a:r>
                        <a:rPr lang="ru-RU" sz="1600" b="0" strike="noStrike" spc="-1">
                          <a:solidFill>
                            <a:srgbClr val="25252A"/>
                          </a:solidFill>
                          <a:latin typeface="Tahoma"/>
                          <a:ea typeface="Tahoma"/>
                        </a:rPr>
                        <a:t>Страховая стоимость</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gridSpan="2">
                  <a:txBody>
                    <a:bodyPr/>
                    <a:lstStyle/>
                    <a:p>
                      <a:pPr>
                        <a:lnSpc>
                          <a:spcPct val="100000"/>
                        </a:lnSpc>
                      </a:pPr>
                      <a:r>
                        <a:rPr lang="ru-RU" sz="1600" b="0" strike="noStrike" spc="-1" dirty="0">
                          <a:solidFill>
                            <a:srgbClr val="25252A"/>
                          </a:solidFill>
                          <a:latin typeface="Tahoma"/>
                          <a:ea typeface="Tahoma"/>
                        </a:rPr>
                        <a:t>5-летняя урожайность * площадь посева * цена реализации</a:t>
                      </a:r>
                      <a:endParaRPr lang="ru-RU" sz="1600" b="0" strike="noStrike" spc="-1" dirty="0">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5"/>
                  </a:ext>
                </a:extLst>
              </a:tr>
            </a:tbl>
          </a:graphicData>
        </a:graphic>
      </p:graphicFrame>
      <p:sp>
        <p:nvSpPr>
          <p:cNvPr id="191"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1A62B9EE-BDFE-4A22-B775-5DC34A02F14B}" type="slidenum">
              <a:rPr lang="en-US" sz="1200" b="0" strike="noStrike" spc="-1">
                <a:solidFill>
                  <a:schemeClr val="accent3"/>
                </a:solidFill>
                <a:latin typeface="Tahoma"/>
              </a:rPr>
              <a:t>3</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0"/>
          <p:cNvSpPr/>
          <p:nvPr/>
        </p:nvSpPr>
        <p:spPr>
          <a:xfrm>
            <a:off x="6660360" y="63442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8D023AC5-817C-4A32-B884-E3BA8B51AB12}" type="slidenum">
              <a:rPr lang="en-US" sz="1200" b="0" strike="noStrike" spc="-1">
                <a:solidFill>
                  <a:schemeClr val="accent3"/>
                </a:solidFill>
                <a:latin typeface="Tahoma"/>
              </a:rPr>
              <a:t>4</a:t>
            </a:fld>
            <a:endParaRPr lang="ru-RU" sz="1200" b="0" strike="noStrike" spc="-1">
              <a:solidFill>
                <a:srgbClr val="000000"/>
              </a:solidFill>
              <a:latin typeface="Arial"/>
            </a:endParaRPr>
          </a:p>
        </p:txBody>
      </p:sp>
      <p:sp>
        <p:nvSpPr>
          <p:cNvPr id="197" name="TextBox 37"/>
          <p:cNvSpPr/>
          <p:nvPr/>
        </p:nvSpPr>
        <p:spPr>
          <a:xfrm>
            <a:off x="549720" y="965520"/>
            <a:ext cx="8136720" cy="4776840"/>
          </a:xfrm>
          <a:prstGeom prst="rect">
            <a:avLst/>
          </a:prstGeom>
          <a:noFill/>
          <a:ln w="25400">
            <a:noFill/>
          </a:ln>
        </p:spPr>
        <p:style>
          <a:lnRef idx="0">
            <a:scrgbClr r="0" g="0" b="0"/>
          </a:lnRef>
          <a:fillRef idx="0">
            <a:scrgbClr r="0" g="0" b="0"/>
          </a:fillRef>
          <a:effectRef idx="0">
            <a:scrgbClr r="0" g="0" b="0"/>
          </a:effectRef>
          <a:fontRef idx="minor"/>
        </p:style>
        <p:txBody>
          <a:bodyPr lIns="0" tIns="0" rIns="0" bIns="0" anchor="t">
            <a:spAutoFit/>
          </a:bodyPr>
          <a:lstStyle/>
          <a:p>
            <a:pPr>
              <a:lnSpc>
                <a:spcPct val="100000"/>
              </a:lnSpc>
            </a:pPr>
            <a:endParaRPr lang="ru-RU" sz="1300" b="0" strike="noStrike" spc="-1">
              <a:solidFill>
                <a:srgbClr val="000000"/>
              </a:solidFill>
              <a:latin typeface="Arial"/>
            </a:endParaRPr>
          </a:p>
          <a:p>
            <a:pPr>
              <a:lnSpc>
                <a:spcPct val="100000"/>
              </a:lnSpc>
            </a:pPr>
            <a:r>
              <a:rPr lang="ru-RU" sz="1600" b="0" strike="noStrike" spc="-1">
                <a:solidFill>
                  <a:srgbClr val="FF6700"/>
                </a:solidFill>
                <a:latin typeface="Tahoma"/>
                <a:ea typeface="Tahoma"/>
              </a:rPr>
              <a:t>Утрата (гибель) урожая сельскохозяйственной культуры, в том числе урожая многолетних насаждений, утрата (гибель) посадок многолетних насаждений в результате воздействия следующих событий: </a:t>
            </a:r>
            <a:endParaRPr lang="ru-RU" sz="1600" b="0" strike="noStrike" spc="-1">
              <a:solidFill>
                <a:srgbClr val="000000"/>
              </a:solidFill>
              <a:latin typeface="Arial"/>
            </a:endParaRPr>
          </a:p>
          <a:p>
            <a:pPr>
              <a:lnSpc>
                <a:spcPct val="100000"/>
              </a:lnSpc>
              <a:tabLst>
                <a:tab pos="0" algn="l"/>
              </a:tabLst>
            </a:pPr>
            <a:endParaRPr lang="ru-RU" sz="1600" b="0" strike="noStrike" spc="-1">
              <a:solidFill>
                <a:srgbClr val="000000"/>
              </a:solidFill>
              <a:latin typeface="Arial"/>
            </a:endParaRPr>
          </a:p>
          <a:p>
            <a:pPr marL="171360" indent="-171360" algn="just">
              <a:lnSpc>
                <a:spcPct val="100000"/>
              </a:lnSpc>
              <a:buClr>
                <a:srgbClr val="F5822A"/>
              </a:buClr>
              <a:buFont typeface="Arial"/>
              <a:buChar char="•"/>
              <a:tabLst>
                <a:tab pos="0" algn="l"/>
              </a:tabLst>
            </a:pPr>
            <a:r>
              <a:rPr lang="ru-RU" sz="1600" b="0" strike="noStrike" spc="-1">
                <a:solidFill>
                  <a:srgbClr val="343441"/>
                </a:solidFill>
                <a:latin typeface="Tahoma"/>
                <a:ea typeface="Tahoma"/>
              </a:rPr>
              <a:t>ОПЯ – атмосферная, почвенная засуха, суховей, заморозки, вымерзание, выпревание, град, крупный град, сильная пыльная (песчаная) буря, ледяная корка, сильный ливень, сильный и (или) продолжительный дождь, раннее появление или установление снежного покрова, промерзание верхнего слоя почвы, половодье, наводнение, подтопление, паводок, оползень, переувлажнение почвы, сильный</a:t>
            </a:r>
            <a:r>
              <a:rPr lang="en-US" sz="1600" b="0" strike="noStrike" spc="-1">
                <a:solidFill>
                  <a:srgbClr val="343441"/>
                </a:solidFill>
                <a:latin typeface="Tahoma"/>
                <a:ea typeface="Tahoma"/>
              </a:rPr>
              <a:t> </a:t>
            </a:r>
            <a:r>
              <a:rPr lang="ru-RU" sz="1600" b="0" strike="noStrike" spc="-1">
                <a:solidFill>
                  <a:srgbClr val="343441"/>
                </a:solidFill>
                <a:latin typeface="Tahoma"/>
                <a:ea typeface="Tahoma"/>
              </a:rPr>
              <a:t>и (или) ураганный ветер, землетрясение, сход снежных лавин, сель, природный пожар)</a:t>
            </a:r>
            <a:r>
              <a:rPr lang="ru-RU" sz="1600" b="0" strike="noStrike" spc="-1" baseline="30000">
                <a:solidFill>
                  <a:srgbClr val="343441"/>
                </a:solidFill>
                <a:latin typeface="Tahoma"/>
                <a:ea typeface="Tahoma"/>
              </a:rPr>
              <a:t>*</a:t>
            </a:r>
            <a:r>
              <a:rPr lang="ru-RU" sz="1600" b="0" strike="noStrike" spc="-1">
                <a:solidFill>
                  <a:srgbClr val="343441"/>
                </a:solidFill>
                <a:latin typeface="Tahoma"/>
                <a:ea typeface="Tahoma"/>
              </a:rPr>
              <a:t>;</a:t>
            </a:r>
            <a:endParaRPr lang="ru-RU" sz="1600" b="0" strike="noStrike" spc="-1">
              <a:solidFill>
                <a:srgbClr val="000000"/>
              </a:solidFill>
              <a:latin typeface="Arial"/>
            </a:endParaRPr>
          </a:p>
          <a:p>
            <a:pPr>
              <a:lnSpc>
                <a:spcPct val="100000"/>
              </a:lnSpc>
              <a:tabLst>
                <a:tab pos="0" algn="l"/>
              </a:tabLst>
            </a:pPr>
            <a:endParaRPr lang="ru-RU" sz="1600" b="0" strike="noStrike" spc="-1">
              <a:solidFill>
                <a:srgbClr val="000000"/>
              </a:solidFill>
              <a:latin typeface="Arial"/>
            </a:endParaRPr>
          </a:p>
          <a:p>
            <a:pPr marL="171360" indent="-171360">
              <a:lnSpc>
                <a:spcPct val="100000"/>
              </a:lnSpc>
              <a:buClr>
                <a:srgbClr val="F5822A"/>
              </a:buClr>
              <a:buFont typeface="Arial"/>
              <a:buChar char="•"/>
              <a:tabLst>
                <a:tab pos="0" algn="l"/>
              </a:tabLst>
            </a:pPr>
            <a:r>
              <a:rPr lang="ru-RU" sz="1600" b="0" strike="noStrike" spc="-1">
                <a:solidFill>
                  <a:srgbClr val="343441"/>
                </a:solidFill>
                <a:latin typeface="Tahoma"/>
                <a:ea typeface="Tahoma"/>
              </a:rPr>
              <a:t>проникновение и (или) распространение вредных организмов, если такие события носят эпифитотический характер); </a:t>
            </a:r>
            <a:endParaRPr lang="ru-RU" sz="1600" b="0" strike="noStrike" spc="-1">
              <a:solidFill>
                <a:srgbClr val="000000"/>
              </a:solidFill>
              <a:latin typeface="Arial"/>
            </a:endParaRPr>
          </a:p>
          <a:p>
            <a:pPr>
              <a:lnSpc>
                <a:spcPct val="100000"/>
              </a:lnSpc>
              <a:tabLst>
                <a:tab pos="0" algn="l"/>
              </a:tabLst>
            </a:pPr>
            <a:endParaRPr lang="ru-RU" sz="1600" b="0" strike="noStrike" spc="-1">
              <a:solidFill>
                <a:srgbClr val="000000"/>
              </a:solidFill>
              <a:latin typeface="Arial"/>
            </a:endParaRPr>
          </a:p>
          <a:p>
            <a:pPr marL="171360" indent="-171360">
              <a:lnSpc>
                <a:spcPct val="100000"/>
              </a:lnSpc>
              <a:buClr>
                <a:srgbClr val="FF6700"/>
              </a:buClr>
              <a:buFont typeface="Arial"/>
              <a:buChar char="•"/>
              <a:tabLst>
                <a:tab pos="0" algn="l"/>
              </a:tabLst>
            </a:pPr>
            <a:r>
              <a:rPr lang="ru-RU" sz="1600" b="0" strike="noStrike" spc="-1">
                <a:solidFill>
                  <a:srgbClr val="343441"/>
                </a:solidFill>
                <a:latin typeface="Tahoma"/>
                <a:ea typeface="Tahoma"/>
              </a:rPr>
              <a:t>нарушение электро-, и (или) тепло-, и (или) водоснабжения в результате опасных природных явлений и стихийных бедствий при страховании сельскохозяйственных культур, выращиваемых в защищенном грунте или на мелиорируемых землях. </a:t>
            </a:r>
            <a:endParaRPr lang="ru-RU" sz="1600" b="0" strike="noStrike" spc="-1">
              <a:solidFill>
                <a:srgbClr val="000000"/>
              </a:solidFill>
              <a:latin typeface="Arial"/>
            </a:endParaRPr>
          </a:p>
          <a:p>
            <a:pPr>
              <a:lnSpc>
                <a:spcPct val="100000"/>
              </a:lnSpc>
              <a:tabLst>
                <a:tab pos="0" algn="l"/>
              </a:tabLst>
            </a:pPr>
            <a:endParaRPr lang="ru-RU" sz="1300" b="0" strike="noStrike" spc="-1">
              <a:solidFill>
                <a:srgbClr val="000000"/>
              </a:solidFill>
              <a:latin typeface="Arial"/>
            </a:endParaRPr>
          </a:p>
        </p:txBody>
      </p:sp>
      <p:sp>
        <p:nvSpPr>
          <p:cNvPr id="198" name="Title 1"/>
          <p:cNvSpPr/>
          <p:nvPr/>
        </p:nvSpPr>
        <p:spPr>
          <a:xfrm>
            <a:off x="457200" y="274680"/>
            <a:ext cx="8229240" cy="6775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pPr>
            <a:r>
              <a:rPr lang="ru-RU" sz="2400" b="0" strike="noStrike" spc="-1">
                <a:solidFill>
                  <a:srgbClr val="F26922"/>
                </a:solidFill>
                <a:latin typeface="Tahoma"/>
                <a:ea typeface="Tahoma"/>
              </a:rPr>
              <a:t>Страхование с государственной поддержкой.</a:t>
            </a:r>
            <a:endParaRPr lang="ru-RU" sz="2400" b="0" strike="noStrike" spc="-1">
              <a:solidFill>
                <a:srgbClr val="000000"/>
              </a:solidFill>
              <a:latin typeface="Arial"/>
            </a:endParaRPr>
          </a:p>
          <a:p>
            <a:pPr>
              <a:lnSpc>
                <a:spcPct val="100000"/>
              </a:lnSpc>
            </a:pPr>
            <a:r>
              <a:rPr lang="ru-RU" sz="2400" b="0" strike="noStrike" spc="-1">
                <a:solidFill>
                  <a:srgbClr val="F26922"/>
                </a:solidFill>
                <a:latin typeface="Tahoma"/>
                <a:ea typeface="Tahoma"/>
              </a:rPr>
              <a:t>Мультириск</a:t>
            </a:r>
            <a:r>
              <a:rPr lang="en-US" sz="2400" b="0" strike="noStrike" spc="-1">
                <a:solidFill>
                  <a:srgbClr val="F26922"/>
                </a:solidFill>
                <a:latin typeface="Tahoma"/>
                <a:ea typeface="Tahoma"/>
              </a:rPr>
              <a:t> (</a:t>
            </a:r>
            <a:r>
              <a:rPr lang="ru-RU" sz="2400" b="0" strike="noStrike" spc="-1">
                <a:solidFill>
                  <a:srgbClr val="F26922"/>
                </a:solidFill>
                <a:latin typeface="Tahoma"/>
                <a:ea typeface="Tahoma"/>
              </a:rPr>
              <a:t>ГП</a:t>
            </a:r>
            <a:r>
              <a:rPr lang="en-US" sz="2400" b="0" strike="noStrike" spc="-1">
                <a:solidFill>
                  <a:srgbClr val="F26922"/>
                </a:solidFill>
                <a:latin typeface="Tahoma"/>
                <a:ea typeface="Tahoma"/>
              </a:rPr>
              <a:t>)</a:t>
            </a:r>
            <a:endParaRPr lang="ru-RU" sz="2400" b="0" strike="noStrike" spc="-1">
              <a:solidFill>
                <a:srgbClr val="000000"/>
              </a:solidFill>
              <a:latin typeface="Arial"/>
            </a:endParaRPr>
          </a:p>
        </p:txBody>
      </p:sp>
      <p:sp>
        <p:nvSpPr>
          <p:cNvPr id="199" name="Прямоугольник 8"/>
          <p:cNvSpPr/>
          <p:nvPr/>
        </p:nvSpPr>
        <p:spPr>
          <a:xfrm>
            <a:off x="755640" y="6001200"/>
            <a:ext cx="6532560" cy="27216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200" b="0" strike="noStrike" spc="-1" baseline="30000">
                <a:solidFill>
                  <a:srgbClr val="343441"/>
                </a:solidFill>
                <a:latin typeface="Tahoma"/>
                <a:ea typeface="Tahoma"/>
              </a:rPr>
              <a:t>*</a:t>
            </a:r>
            <a:r>
              <a:rPr lang="ru-RU" sz="1200" b="0" strike="noStrike" spc="-1">
                <a:solidFill>
                  <a:srgbClr val="343441"/>
                </a:solidFill>
                <a:latin typeface="Tahoma"/>
                <a:ea typeface="Tahoma"/>
              </a:rPr>
              <a:t> критерии ОПЯ устанавливаются договором страхования </a:t>
            </a:r>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Title 1"/>
          <p:cNvSpPr/>
          <p:nvPr/>
        </p:nvSpPr>
        <p:spPr>
          <a:xfrm>
            <a:off x="221040" y="188640"/>
            <a:ext cx="8485200" cy="6537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nSpc>
                <a:spcPct val="100000"/>
              </a:lnSpc>
            </a:pPr>
            <a:r>
              <a:rPr lang="ru-RU" sz="2400" b="0" strike="noStrike" spc="-1">
                <a:solidFill>
                  <a:srgbClr val="F26922"/>
                </a:solidFill>
                <a:latin typeface="Tahoma"/>
                <a:ea typeface="Tahoma"/>
              </a:rPr>
              <a:t>Страхование с государственной поддержкой на случай ЧС</a:t>
            </a:r>
            <a:endParaRPr lang="ru-RU" sz="2400" b="0" strike="noStrike" spc="-1">
              <a:solidFill>
                <a:srgbClr val="000000"/>
              </a:solidFill>
              <a:latin typeface="Arial"/>
            </a:endParaRPr>
          </a:p>
        </p:txBody>
      </p:sp>
      <p:graphicFrame>
        <p:nvGraphicFramePr>
          <p:cNvPr id="201" name="Таблица 6"/>
          <p:cNvGraphicFramePr/>
          <p:nvPr/>
        </p:nvGraphicFramePr>
        <p:xfrm>
          <a:off x="395640" y="1340640"/>
          <a:ext cx="7992360" cy="3596640"/>
        </p:xfrm>
        <a:graphic>
          <a:graphicData uri="http://schemas.openxmlformats.org/drawingml/2006/table">
            <a:tbl>
              <a:tblPr/>
              <a:tblGrid>
                <a:gridCol w="3890160">
                  <a:extLst>
                    <a:ext uri="{9D8B030D-6E8A-4147-A177-3AD203B41FA5}">
                      <a16:colId xmlns:a16="http://schemas.microsoft.com/office/drawing/2014/main" xmlns="" val="20000"/>
                    </a:ext>
                  </a:extLst>
                </a:gridCol>
                <a:gridCol w="4102200">
                  <a:extLst>
                    <a:ext uri="{9D8B030D-6E8A-4147-A177-3AD203B41FA5}">
                      <a16:colId xmlns:a16="http://schemas.microsoft.com/office/drawing/2014/main" xmlns="" val="20001"/>
                    </a:ext>
                  </a:extLst>
                </a:gridCol>
              </a:tblGrid>
              <a:tr h="242640">
                <a:tc>
                  <a:txBody>
                    <a:bodyPr/>
                    <a:lstStyle/>
                    <a:p>
                      <a:pPr algn="ctr">
                        <a:lnSpc>
                          <a:spcPct val="100000"/>
                        </a:lnSpc>
                        <a:tabLst>
                          <a:tab pos="0" algn="l"/>
                        </a:tabLst>
                      </a:pPr>
                      <a:r>
                        <a:rPr lang="ru-RU" sz="2000" b="0" strike="noStrike" spc="-1">
                          <a:solidFill>
                            <a:srgbClr val="343441"/>
                          </a:solidFill>
                          <a:latin typeface="Tahoma"/>
                        </a:rPr>
                        <a:t>Страховой риск</a:t>
                      </a:r>
                      <a:endParaRPr lang="ru-RU" sz="20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tc>
                  <a:txBody>
                    <a:bodyPr/>
                    <a:lstStyle/>
                    <a:p>
                      <a:pPr algn="ctr">
                        <a:lnSpc>
                          <a:spcPct val="100000"/>
                        </a:lnSpc>
                        <a:tabLst>
                          <a:tab pos="0" algn="l"/>
                        </a:tabLst>
                      </a:pPr>
                      <a:r>
                        <a:rPr lang="ru-RU" sz="2000" b="0" strike="noStrike" spc="-1">
                          <a:solidFill>
                            <a:srgbClr val="343441"/>
                          </a:solidFill>
                          <a:latin typeface="Tahoma"/>
                        </a:rPr>
                        <a:t>Страховой случай</a:t>
                      </a:r>
                      <a:endParaRPr lang="ru-RU" sz="20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extLst>
                  <a:ext uri="{0D108BD9-81ED-4DB2-BD59-A6C34878D82A}">
                    <a16:rowId xmlns:a16="http://schemas.microsoft.com/office/drawing/2014/main" xmlns="" val="10000"/>
                  </a:ext>
                </a:extLst>
              </a:tr>
              <a:tr h="384840">
                <a:tc rowSpan="3">
                  <a:txBody>
                    <a:bodyPr/>
                    <a:lstStyle/>
                    <a:p>
                      <a:pPr marL="285840" indent="-285840">
                        <a:lnSpc>
                          <a:spcPct val="100000"/>
                        </a:lnSpc>
                        <a:buClr>
                          <a:srgbClr val="343441"/>
                        </a:buClr>
                        <a:buFont typeface="Arial"/>
                        <a:buChar char="•"/>
                      </a:pPr>
                      <a:r>
                        <a:rPr lang="ru-RU" sz="1600" b="0" strike="noStrike" spc="-1">
                          <a:solidFill>
                            <a:srgbClr val="343441"/>
                          </a:solidFill>
                          <a:latin typeface="Tahoma"/>
                        </a:rPr>
                        <a:t>утрата (гибель) урожая и посадок – потеря урожая и посадок в результате наступления чрезвычайной ситуации природного характера  (федерального, межрегионального или  регионального характера)</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tc>
                  <a:txBody>
                    <a:bodyPr/>
                    <a:lstStyle/>
                    <a:p>
                      <a:pPr marL="285840" indent="-285840">
                        <a:lnSpc>
                          <a:spcPct val="100000"/>
                        </a:lnSpc>
                        <a:buClr>
                          <a:srgbClr val="343441"/>
                        </a:buClr>
                        <a:buFont typeface="Arial"/>
                        <a:buChar char="•"/>
                      </a:pPr>
                      <a:r>
                        <a:rPr lang="ru-RU" sz="1600" b="0" strike="noStrike" spc="-1">
                          <a:solidFill>
                            <a:srgbClr val="343441"/>
                          </a:solidFill>
                          <a:latin typeface="Tahoma"/>
                        </a:rPr>
                        <a:t>утрата (гибель) урожая и посадок на земельном участке или его части</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E6E6EB"/>
                    </a:solidFill>
                  </a:tcPr>
                </a:tc>
                <a:extLst>
                  <a:ext uri="{0D108BD9-81ED-4DB2-BD59-A6C34878D82A}">
                    <a16:rowId xmlns:a16="http://schemas.microsoft.com/office/drawing/2014/main" xmlns="" val="10001"/>
                  </a:ext>
                </a:extLst>
              </a:tr>
              <a:tr h="621000">
                <a:tc v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tc>
                  <a:txBody>
                    <a:bodyPr/>
                    <a:lstStyle/>
                    <a:p>
                      <a:pPr marL="285840" indent="-285840">
                        <a:lnSpc>
                          <a:spcPct val="100000"/>
                        </a:lnSpc>
                        <a:buClr>
                          <a:srgbClr val="343441"/>
                        </a:buClr>
                        <a:buFont typeface="Arial"/>
                        <a:buChar char="•"/>
                      </a:pPr>
                      <a:r>
                        <a:rPr lang="ru-RU" sz="1600" b="0" strike="noStrike" spc="-1">
                          <a:solidFill>
                            <a:srgbClr val="343441"/>
                          </a:solidFill>
                          <a:latin typeface="Tahoma"/>
                        </a:rPr>
                        <a:t>установлена комиссией по обследованию при ЧС при участии агрария и представителей органов местного самоуправления </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extLst>
                  <a:ext uri="{0D108BD9-81ED-4DB2-BD59-A6C34878D82A}">
                    <a16:rowId xmlns:a16="http://schemas.microsoft.com/office/drawing/2014/main" xmlns="" val="10002"/>
                  </a:ext>
                </a:extLst>
              </a:tr>
              <a:tr h="911160">
                <a:tc v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tc>
                  <a:txBody>
                    <a:bodyPr/>
                    <a:lstStyle/>
                    <a:p>
                      <a:pPr marL="285840" indent="-285840">
                        <a:lnSpc>
                          <a:spcPct val="100000"/>
                        </a:lnSpc>
                        <a:buClr>
                          <a:srgbClr val="343441"/>
                        </a:buClr>
                        <a:buFont typeface="Arial"/>
                        <a:buChar char="•"/>
                      </a:pPr>
                      <a:r>
                        <a:rPr lang="ru-RU" sz="1600" b="0" strike="noStrike" spc="-1">
                          <a:solidFill>
                            <a:srgbClr val="343441"/>
                          </a:solidFill>
                          <a:latin typeface="Tahoma"/>
                        </a:rPr>
                        <a:t>подтверждена актом, составленным Страхователем и Страховщиком, либо Страховщиком на основании результатов мониторинга, проведенного с использованием авиационных и космических средств</a:t>
                      </a:r>
                      <a:endParaRPr lang="ru-RU" sz="16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extLst>
                  <a:ext uri="{0D108BD9-81ED-4DB2-BD59-A6C34878D82A}">
                    <a16:rowId xmlns:a16="http://schemas.microsoft.com/office/drawing/2014/main" xmlns="" val="10003"/>
                  </a:ext>
                </a:extLst>
              </a:tr>
            </a:tbl>
          </a:graphicData>
        </a:graphic>
      </p:graphicFrame>
      <p:sp>
        <p:nvSpPr>
          <p:cNvPr id="202"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ADC78118-3727-4158-9C55-02261920DF34}" type="slidenum">
              <a:rPr lang="en-US" sz="1200" b="0" strike="noStrike" spc="-1">
                <a:solidFill>
                  <a:schemeClr val="accent3"/>
                </a:solidFill>
                <a:latin typeface="Tahoma"/>
              </a:rPr>
              <a:t>5</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2" name="Таблица 1"/>
          <p:cNvGraphicFramePr/>
          <p:nvPr/>
        </p:nvGraphicFramePr>
        <p:xfrm>
          <a:off x="683640" y="1327320"/>
          <a:ext cx="7914600" cy="4794840"/>
        </p:xfrm>
        <a:graphic>
          <a:graphicData uri="http://schemas.openxmlformats.org/drawingml/2006/table">
            <a:tbl>
              <a:tblPr/>
              <a:tblGrid>
                <a:gridCol w="2255400">
                  <a:extLst>
                    <a:ext uri="{9D8B030D-6E8A-4147-A177-3AD203B41FA5}">
                      <a16:colId xmlns:a16="http://schemas.microsoft.com/office/drawing/2014/main" xmlns="" val="20000"/>
                    </a:ext>
                  </a:extLst>
                </a:gridCol>
                <a:gridCol w="2813760">
                  <a:extLst>
                    <a:ext uri="{9D8B030D-6E8A-4147-A177-3AD203B41FA5}">
                      <a16:colId xmlns:a16="http://schemas.microsoft.com/office/drawing/2014/main" xmlns="" val="20001"/>
                    </a:ext>
                  </a:extLst>
                </a:gridCol>
                <a:gridCol w="2845440">
                  <a:extLst>
                    <a:ext uri="{9D8B030D-6E8A-4147-A177-3AD203B41FA5}">
                      <a16:colId xmlns:a16="http://schemas.microsoft.com/office/drawing/2014/main" xmlns="" val="20002"/>
                    </a:ext>
                  </a:extLst>
                </a:gridCol>
              </a:tblGrid>
              <a:tr h="378000">
                <a:tc>
                  <a:txBody>
                    <a:bodyPr/>
                    <a:lstStyle/>
                    <a:p>
                      <a:endParaRPr lang="ru-RU" sz="1200" b="1" strike="noStrike" spc="-1">
                        <a:solidFill>
                          <a:srgbClr val="FFFFFF"/>
                        </a:solidFill>
                        <a:latin typeface="Tahoma"/>
                        <a:ea typeface="Tahoma"/>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tc>
                  <a:txBody>
                    <a:bodyPr/>
                    <a:lstStyle/>
                    <a:p>
                      <a:pPr algn="ctr">
                        <a:lnSpc>
                          <a:spcPct val="100000"/>
                        </a:lnSpc>
                      </a:pPr>
                      <a:r>
                        <a:rPr lang="ru-RU" sz="1200" b="1" strike="noStrike" spc="-1">
                          <a:solidFill>
                            <a:srgbClr val="343441"/>
                          </a:solidFill>
                          <a:latin typeface="Tahoma"/>
                          <a:ea typeface="Tahoma"/>
                        </a:rPr>
                        <a:t>Мультириск (ГП)</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tc>
                  <a:txBody>
                    <a:bodyPr/>
                    <a:lstStyle/>
                    <a:p>
                      <a:pPr algn="ctr">
                        <a:lnSpc>
                          <a:spcPct val="100000"/>
                        </a:lnSpc>
                      </a:pPr>
                      <a:r>
                        <a:rPr lang="ru-RU" sz="1200" b="1" strike="noStrike" spc="-1">
                          <a:solidFill>
                            <a:srgbClr val="343441"/>
                          </a:solidFill>
                          <a:latin typeface="Tahoma"/>
                          <a:ea typeface="Tahoma"/>
                        </a:rPr>
                        <a:t>ЧС (ГП ЧС)</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rgbClr val="ADBFB3"/>
                    </a:solidFill>
                  </a:tcPr>
                </a:tc>
                <a:extLst>
                  <a:ext uri="{0D108BD9-81ED-4DB2-BD59-A6C34878D82A}">
                    <a16:rowId xmlns:a16="http://schemas.microsoft.com/office/drawing/2014/main" xmlns="" val="10000"/>
                  </a:ext>
                </a:extLst>
              </a:tr>
              <a:tr h="447480">
                <a:tc>
                  <a:txBody>
                    <a:bodyPr/>
                    <a:lstStyle/>
                    <a:p>
                      <a:pPr>
                        <a:lnSpc>
                          <a:spcPct val="100000"/>
                        </a:lnSpc>
                      </a:pPr>
                      <a:r>
                        <a:rPr lang="ru-RU" sz="1200" b="1" strike="noStrike" spc="-1">
                          <a:solidFill>
                            <a:srgbClr val="25252A"/>
                          </a:solidFill>
                          <a:latin typeface="Tahoma"/>
                          <a:ea typeface="Tahoma"/>
                        </a:rPr>
                        <a:t>Страховая сумма (% от страховой стоимости)</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tc>
                  <a:txBody>
                    <a:bodyPr/>
                    <a:lstStyle/>
                    <a:p>
                      <a:pPr>
                        <a:lnSpc>
                          <a:spcPct val="100000"/>
                        </a:lnSpc>
                      </a:pPr>
                      <a:r>
                        <a:rPr lang="ru-RU" sz="1200" b="0" strike="noStrike" spc="-1">
                          <a:solidFill>
                            <a:srgbClr val="25252A"/>
                          </a:solidFill>
                          <a:latin typeface="Tahoma"/>
                          <a:ea typeface="Tahoma"/>
                        </a:rPr>
                        <a:t>70% - 100 %</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tc>
                  <a:txBody>
                    <a:bodyPr/>
                    <a:lstStyle/>
                    <a:p>
                      <a:pPr>
                        <a:lnSpc>
                          <a:spcPct val="100000"/>
                        </a:lnSpc>
                      </a:pPr>
                      <a:r>
                        <a:rPr lang="ru-RU" sz="1200" b="0" strike="noStrike" spc="-1">
                          <a:solidFill>
                            <a:srgbClr val="25252A"/>
                          </a:solidFill>
                          <a:latin typeface="Tahoma"/>
                          <a:ea typeface="Tahoma"/>
                        </a:rPr>
                        <a:t>35%-50%</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7F7F7"/>
                    </a:solidFill>
                  </a:tcPr>
                </a:tc>
                <a:extLst>
                  <a:ext uri="{0D108BD9-81ED-4DB2-BD59-A6C34878D82A}">
                    <a16:rowId xmlns:a16="http://schemas.microsoft.com/office/drawing/2014/main" xmlns="" val="10001"/>
                  </a:ext>
                </a:extLst>
              </a:tr>
              <a:tr h="487800">
                <a:tc>
                  <a:txBody>
                    <a:bodyPr/>
                    <a:lstStyle/>
                    <a:p>
                      <a:pPr>
                        <a:lnSpc>
                          <a:spcPct val="100000"/>
                        </a:lnSpc>
                      </a:pPr>
                      <a:r>
                        <a:rPr lang="ru-RU" sz="1200" b="1" strike="noStrike" spc="-1">
                          <a:solidFill>
                            <a:srgbClr val="25252A"/>
                          </a:solidFill>
                          <a:latin typeface="Tahoma"/>
                          <a:ea typeface="Tahoma"/>
                        </a:rPr>
                        <a:t>Безусловная франшиза (% от страховой суммы)</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a:txBody>
                    <a:bodyPr/>
                    <a:lstStyle/>
                    <a:p>
                      <a:pPr>
                        <a:lnSpc>
                          <a:spcPct val="100000"/>
                        </a:lnSpc>
                      </a:pPr>
                      <a:r>
                        <a:rPr lang="ru-RU" sz="1200" b="0" strike="noStrike" spc="-1">
                          <a:solidFill>
                            <a:srgbClr val="25252A"/>
                          </a:solidFill>
                          <a:latin typeface="Tahoma"/>
                          <a:ea typeface="Tahoma"/>
                        </a:rPr>
                        <a:t>10% - 50%</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a:txBody>
                    <a:bodyPr/>
                    <a:lstStyle/>
                    <a:p>
                      <a:pPr>
                        <a:lnSpc>
                          <a:spcPct val="100000"/>
                        </a:lnSpc>
                      </a:pPr>
                      <a:r>
                        <a:rPr lang="ru-RU" sz="1200" b="0" strike="noStrike" spc="-1">
                          <a:solidFill>
                            <a:srgbClr val="25252A"/>
                          </a:solidFill>
                          <a:latin typeface="Tahoma"/>
                          <a:ea typeface="Tahoma"/>
                        </a:rPr>
                        <a:t>10% - 20%</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extLst>
                  <a:ext uri="{0D108BD9-81ED-4DB2-BD59-A6C34878D82A}">
                    <a16:rowId xmlns:a16="http://schemas.microsoft.com/office/drawing/2014/main" xmlns="" val="10002"/>
                  </a:ext>
                </a:extLst>
              </a:tr>
              <a:tr h="1797120">
                <a:tc>
                  <a:txBody>
                    <a:bodyPr/>
                    <a:lstStyle/>
                    <a:p>
                      <a:pPr>
                        <a:lnSpc>
                          <a:spcPct val="100000"/>
                        </a:lnSpc>
                      </a:pPr>
                      <a:r>
                        <a:rPr lang="ru-RU" sz="1200" b="1" strike="noStrike" spc="-1">
                          <a:solidFill>
                            <a:srgbClr val="25252A"/>
                          </a:solidFill>
                          <a:latin typeface="Tahoma"/>
                          <a:ea typeface="Tahoma"/>
                        </a:rPr>
                        <a:t>Субсидирование</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a:txBody>
                    <a:bodyPr/>
                    <a:lstStyle/>
                    <a:p>
                      <a:pPr>
                        <a:lnSpc>
                          <a:spcPct val="100000"/>
                        </a:lnSpc>
                      </a:pPr>
                      <a:r>
                        <a:rPr lang="ru-RU" sz="1200" b="0" strike="noStrike" spc="-1">
                          <a:solidFill>
                            <a:srgbClr val="25252A"/>
                          </a:solidFill>
                          <a:latin typeface="Tahoma"/>
                          <a:ea typeface="Tahoma"/>
                        </a:rPr>
                        <a:t>50%</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a:txBody>
                    <a:bodyPr/>
                    <a:lstStyle/>
                    <a:p>
                      <a:pPr>
                        <a:lnSpc>
                          <a:spcPct val="100000"/>
                        </a:lnSpc>
                      </a:pPr>
                      <a:r>
                        <a:rPr lang="ru-RU" sz="1200" b="0" i="1" strike="noStrike" spc="-1">
                          <a:solidFill>
                            <a:srgbClr val="000000"/>
                          </a:solidFill>
                          <a:latin typeface="Tahoma"/>
                          <a:ea typeface="Tahoma"/>
                        </a:rPr>
                        <a:t>Малый субъект:</a:t>
                      </a:r>
                      <a:r>
                        <a:rPr lang="ru-RU" sz="1200" b="0" strike="noStrike" spc="-1">
                          <a:solidFill>
                            <a:srgbClr val="000000"/>
                          </a:solidFill>
                          <a:latin typeface="Tahoma"/>
                          <a:ea typeface="Tahoma"/>
                        </a:rPr>
                        <a:t> </a:t>
                      </a:r>
                      <a:endParaRPr lang="ru-RU" sz="1200" b="0" strike="noStrike" spc="-1">
                        <a:solidFill>
                          <a:srgbClr val="000000"/>
                        </a:solidFill>
                        <a:latin typeface="Arial"/>
                      </a:endParaRPr>
                    </a:p>
                    <a:p>
                      <a:pPr>
                        <a:lnSpc>
                          <a:spcPct val="100000"/>
                        </a:lnSpc>
                      </a:pPr>
                      <a:r>
                        <a:rPr lang="ru-RU" sz="1200" b="0" strike="noStrike" spc="-1">
                          <a:solidFill>
                            <a:srgbClr val="7030A0"/>
                          </a:solidFill>
                          <a:latin typeface="Tahoma"/>
                          <a:ea typeface="Tahoma"/>
                        </a:rPr>
                        <a:t>01.07.2022 г. –  80%, </a:t>
                      </a:r>
                      <a:endParaRPr lang="ru-RU" sz="1200" b="0" strike="noStrike" spc="-1">
                        <a:solidFill>
                          <a:srgbClr val="000000"/>
                        </a:solidFill>
                        <a:latin typeface="Arial"/>
                      </a:endParaRPr>
                    </a:p>
                    <a:p>
                      <a:pPr>
                        <a:lnSpc>
                          <a:spcPct val="100000"/>
                        </a:lnSpc>
                      </a:pPr>
                      <a:r>
                        <a:rPr lang="ru-RU" sz="1200" b="0" strike="noStrike" spc="-1">
                          <a:solidFill>
                            <a:srgbClr val="000000"/>
                          </a:solidFill>
                          <a:latin typeface="Tahoma"/>
                          <a:ea typeface="Tahoma"/>
                        </a:rPr>
                        <a:t>01.07.2023 г. – 70 %</a:t>
                      </a:r>
                      <a:endParaRPr lang="ru-RU" sz="1200" b="0" strike="noStrike" spc="-1">
                        <a:solidFill>
                          <a:srgbClr val="000000"/>
                        </a:solidFill>
                        <a:latin typeface="Arial"/>
                      </a:endParaRPr>
                    </a:p>
                    <a:p>
                      <a:pPr>
                        <a:lnSpc>
                          <a:spcPct val="100000"/>
                        </a:lnSpc>
                      </a:pPr>
                      <a:r>
                        <a:rPr lang="ru-RU" sz="1200" b="0" strike="noStrike" spc="-1">
                          <a:solidFill>
                            <a:srgbClr val="000000"/>
                          </a:solidFill>
                          <a:latin typeface="Tahoma"/>
                          <a:ea typeface="Tahoma"/>
                        </a:rPr>
                        <a:t>01.07.2024 г. – 60 % </a:t>
                      </a:r>
                      <a:endParaRPr lang="ru-RU" sz="1200" b="0" strike="noStrike" spc="-1">
                        <a:solidFill>
                          <a:srgbClr val="000000"/>
                        </a:solidFill>
                        <a:latin typeface="Arial"/>
                      </a:endParaRPr>
                    </a:p>
                    <a:p>
                      <a:pPr>
                        <a:lnSpc>
                          <a:spcPct val="100000"/>
                        </a:lnSpc>
                      </a:pPr>
                      <a:r>
                        <a:rPr lang="ru-RU" sz="1200" b="0" strike="noStrike" spc="-1">
                          <a:solidFill>
                            <a:srgbClr val="000000"/>
                          </a:solidFill>
                          <a:latin typeface="Tahoma"/>
                          <a:ea typeface="Tahoma"/>
                        </a:rPr>
                        <a:t>01.07.2025 г. – 50 %</a:t>
                      </a:r>
                      <a:endParaRPr lang="ru-RU" sz="1200" b="0" strike="noStrike" spc="-1">
                        <a:solidFill>
                          <a:srgbClr val="000000"/>
                        </a:solidFill>
                        <a:latin typeface="Arial"/>
                      </a:endParaRPr>
                    </a:p>
                    <a:p>
                      <a:pPr>
                        <a:lnSpc>
                          <a:spcPct val="100000"/>
                        </a:lnSpc>
                      </a:pPr>
                      <a:r>
                        <a:rPr lang="ru-RU" sz="1200" b="0" i="1" strike="noStrike" spc="-1">
                          <a:solidFill>
                            <a:srgbClr val="000000"/>
                          </a:solidFill>
                          <a:latin typeface="Tahoma"/>
                          <a:ea typeface="Tahoma"/>
                        </a:rPr>
                        <a:t>Крупный субъект: </a:t>
                      </a:r>
                      <a:endParaRPr lang="ru-RU" sz="1200" b="0" strike="noStrike" spc="-1">
                        <a:solidFill>
                          <a:srgbClr val="000000"/>
                        </a:solidFill>
                        <a:latin typeface="Arial"/>
                      </a:endParaRPr>
                    </a:p>
                    <a:p>
                      <a:pPr>
                        <a:lnSpc>
                          <a:spcPct val="100000"/>
                        </a:lnSpc>
                      </a:pPr>
                      <a:r>
                        <a:rPr lang="ru-RU" sz="1200" b="0" strike="noStrike" spc="-1">
                          <a:solidFill>
                            <a:srgbClr val="7030A0"/>
                          </a:solidFill>
                          <a:latin typeface="Tahoma"/>
                          <a:ea typeface="Tahoma"/>
                        </a:rPr>
                        <a:t>01.07.2022 г. – 70 %</a:t>
                      </a:r>
                      <a:endParaRPr lang="ru-RU" sz="1200" b="0" strike="noStrike" spc="-1">
                        <a:solidFill>
                          <a:srgbClr val="000000"/>
                        </a:solidFill>
                        <a:latin typeface="Arial"/>
                      </a:endParaRPr>
                    </a:p>
                    <a:p>
                      <a:pPr>
                        <a:lnSpc>
                          <a:spcPct val="100000"/>
                        </a:lnSpc>
                      </a:pPr>
                      <a:r>
                        <a:rPr lang="ru-RU" sz="1200" b="0" strike="noStrike" spc="-1">
                          <a:solidFill>
                            <a:srgbClr val="000000"/>
                          </a:solidFill>
                          <a:latin typeface="Tahoma"/>
                          <a:ea typeface="Tahoma"/>
                        </a:rPr>
                        <a:t>01.07.2023 г. – 60 % </a:t>
                      </a:r>
                      <a:endParaRPr lang="ru-RU" sz="1200" b="0" strike="noStrike" spc="-1">
                        <a:solidFill>
                          <a:srgbClr val="000000"/>
                        </a:solidFill>
                        <a:latin typeface="Arial"/>
                      </a:endParaRPr>
                    </a:p>
                    <a:p>
                      <a:pPr>
                        <a:lnSpc>
                          <a:spcPct val="100000"/>
                        </a:lnSpc>
                      </a:pPr>
                      <a:r>
                        <a:rPr lang="ru-RU" sz="1200" b="0" strike="noStrike" spc="-1">
                          <a:solidFill>
                            <a:srgbClr val="000000"/>
                          </a:solidFill>
                          <a:latin typeface="Tahoma"/>
                          <a:ea typeface="Tahoma"/>
                        </a:rPr>
                        <a:t>01.07.2024 г. – 50 %</a:t>
                      </a:r>
                      <a:endParaRPr lang="ru-RU" sz="1200" b="0" strike="noStrike" spc="-1">
                        <a:solidFill>
                          <a:srgbClr val="000000"/>
                        </a:solidFill>
                        <a:latin typeface="Arial"/>
                      </a:endParaRPr>
                    </a:p>
                    <a:p>
                      <a:pPr algn="ctr">
                        <a:lnSpc>
                          <a:spcPct val="100000"/>
                        </a:lnSpc>
                      </a:pP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extLst>
                  <a:ext uri="{0D108BD9-81ED-4DB2-BD59-A6C34878D82A}">
                    <a16:rowId xmlns:a16="http://schemas.microsoft.com/office/drawing/2014/main" xmlns="" val="10003"/>
                  </a:ext>
                </a:extLst>
              </a:tr>
              <a:tr h="539280">
                <a:tc>
                  <a:txBody>
                    <a:bodyPr/>
                    <a:lstStyle/>
                    <a:p>
                      <a:pPr>
                        <a:lnSpc>
                          <a:spcPct val="100000"/>
                        </a:lnSpc>
                      </a:pPr>
                      <a:r>
                        <a:rPr lang="ru-RU" sz="1200" b="1" strike="noStrike" spc="-1">
                          <a:solidFill>
                            <a:srgbClr val="25252A"/>
                          </a:solidFill>
                          <a:latin typeface="Tahoma"/>
                          <a:ea typeface="Tahoma"/>
                        </a:rPr>
                        <a:t>Страховой риск</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a:txBody>
                    <a:bodyPr/>
                    <a:lstStyle/>
                    <a:p>
                      <a:pPr>
                        <a:lnSpc>
                          <a:spcPct val="100000"/>
                        </a:lnSpc>
                      </a:pPr>
                      <a:r>
                        <a:rPr lang="ru-RU" sz="1200" b="0" strike="noStrike" spc="-1">
                          <a:solidFill>
                            <a:srgbClr val="25252A"/>
                          </a:solidFill>
                          <a:latin typeface="Tahoma"/>
                          <a:ea typeface="Tahoma"/>
                        </a:rPr>
                        <a:t>Снижение урожая на всей площади сева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tc>
                  <a:txBody>
                    <a:bodyPr/>
                    <a:lstStyle/>
                    <a:p>
                      <a:pPr>
                        <a:lnSpc>
                          <a:spcPct val="100000"/>
                        </a:lnSpc>
                      </a:pPr>
                      <a:r>
                        <a:rPr lang="ru-RU" sz="1200" b="0" strike="noStrike" spc="-1">
                          <a:solidFill>
                            <a:srgbClr val="25252A"/>
                          </a:solidFill>
                          <a:latin typeface="Tahoma"/>
                          <a:ea typeface="Tahoma"/>
                        </a:rPr>
                        <a:t>Гибель урожая на части площади сева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E6E6EB"/>
                    </a:solidFill>
                  </a:tcPr>
                </a:tc>
                <a:extLst>
                  <a:ext uri="{0D108BD9-81ED-4DB2-BD59-A6C34878D82A}">
                    <a16:rowId xmlns:a16="http://schemas.microsoft.com/office/drawing/2014/main" xmlns="" val="10004"/>
                  </a:ext>
                </a:extLst>
              </a:tr>
              <a:tr h="1012320">
                <a:tc>
                  <a:txBody>
                    <a:bodyPr/>
                    <a:lstStyle/>
                    <a:p>
                      <a:pPr>
                        <a:lnSpc>
                          <a:spcPct val="100000"/>
                        </a:lnSpc>
                      </a:pPr>
                      <a:r>
                        <a:rPr lang="ru-RU" sz="1200" b="1" strike="noStrike" spc="-1">
                          <a:solidFill>
                            <a:srgbClr val="25252A"/>
                          </a:solidFill>
                          <a:latin typeface="Tahoma"/>
                          <a:ea typeface="Tahoma"/>
                        </a:rPr>
                        <a:t>Страховое событие</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a:txBody>
                    <a:bodyPr/>
                    <a:lstStyle/>
                    <a:p>
                      <a:pPr>
                        <a:lnSpc>
                          <a:spcPct val="100000"/>
                        </a:lnSpc>
                      </a:pPr>
                      <a:r>
                        <a:rPr lang="ru-RU" sz="1200" b="0" strike="noStrike" spc="-1">
                          <a:solidFill>
                            <a:srgbClr val="25252A"/>
                          </a:solidFill>
                          <a:latin typeface="Tahoma"/>
                          <a:ea typeface="Tahoma"/>
                        </a:rPr>
                        <a:t>27 событий в соответствии с критериями Росгидромета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tc>
                  <a:txBody>
                    <a:bodyPr/>
                    <a:lstStyle/>
                    <a:p>
                      <a:pPr>
                        <a:lnSpc>
                          <a:spcPct val="100000"/>
                        </a:lnSpc>
                      </a:pPr>
                      <a:r>
                        <a:rPr lang="ru-RU" sz="1200" b="0" strike="noStrike" spc="-1">
                          <a:solidFill>
                            <a:srgbClr val="25252A"/>
                          </a:solidFill>
                          <a:latin typeface="Tahoma"/>
                          <a:ea typeface="Tahoma"/>
                        </a:rPr>
                        <a:t>Введение режима ЧС (федерального, межрегионального или  регионального характера)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F7F7F7"/>
                    </a:solidFill>
                  </a:tcPr>
                </a:tc>
                <a:extLst>
                  <a:ext uri="{0D108BD9-81ED-4DB2-BD59-A6C34878D82A}">
                    <a16:rowId xmlns:a16="http://schemas.microsoft.com/office/drawing/2014/main" xmlns="" val="10005"/>
                  </a:ext>
                </a:extLst>
              </a:tr>
            </a:tbl>
          </a:graphicData>
        </a:graphic>
      </p:graphicFrame>
      <p:sp>
        <p:nvSpPr>
          <p:cNvPr id="193" name="Заголовок 2"/>
          <p:cNvSpPr/>
          <p:nvPr/>
        </p:nvSpPr>
        <p:spPr>
          <a:xfrm>
            <a:off x="478080" y="1048320"/>
            <a:ext cx="7635600" cy="220320"/>
          </a:xfrm>
          <a:prstGeom prst="rect">
            <a:avLst/>
          </a:prstGeom>
          <a:noFill/>
          <a:ln w="0">
            <a:noFill/>
          </a:ln>
        </p:spPr>
        <p:style>
          <a:lnRef idx="0">
            <a:scrgbClr r="0" g="0" b="0"/>
          </a:lnRef>
          <a:fillRef idx="0">
            <a:scrgbClr r="0" g="0" b="0"/>
          </a:fillRef>
          <a:effectRef idx="0">
            <a:scrgbClr r="0" g="0" b="0"/>
          </a:effectRef>
          <a:fontRef idx="minor"/>
        </p:style>
        <p:txBody>
          <a:bodyPr lIns="68760" tIns="34200" rIns="68760" bIns="34200" anchor="b">
            <a:noAutofit/>
          </a:bodyPr>
          <a:lstStyle/>
          <a:p>
            <a:pPr>
              <a:lnSpc>
                <a:spcPct val="90000"/>
              </a:lnSpc>
            </a:pPr>
            <a:r>
              <a:rPr lang="ru-RU" sz="2000" b="0" strike="noStrike" spc="-1">
                <a:solidFill>
                  <a:srgbClr val="37373F"/>
                </a:solidFill>
                <a:latin typeface="Tahoma"/>
                <a:ea typeface="Tahoma"/>
              </a:rPr>
              <a:t>Сравнение программ страхования урожая мультириск /ЧС</a:t>
            </a:r>
            <a:endParaRPr lang="ru-RU" sz="2000" b="0" strike="noStrike" spc="-1">
              <a:solidFill>
                <a:srgbClr val="000000"/>
              </a:solidFill>
              <a:latin typeface="Arial"/>
            </a:endParaRPr>
          </a:p>
        </p:txBody>
      </p:sp>
      <p:sp>
        <p:nvSpPr>
          <p:cNvPr id="194" name="Title 1"/>
          <p:cNvSpPr/>
          <p:nvPr/>
        </p:nvSpPr>
        <p:spPr>
          <a:xfrm>
            <a:off x="459360" y="433080"/>
            <a:ext cx="8268480" cy="47088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nSpc>
                <a:spcPct val="100000"/>
              </a:lnSpc>
            </a:pPr>
            <a:r>
              <a:rPr lang="en-US" sz="2400" b="0" strike="noStrike" spc="-1">
                <a:solidFill>
                  <a:srgbClr val="F26922"/>
                </a:solidFill>
                <a:latin typeface="Tahoma"/>
              </a:rPr>
              <a:t>C</a:t>
            </a:r>
            <a:r>
              <a:rPr lang="ru-RU" sz="2400" b="0" strike="noStrike" spc="-1">
                <a:solidFill>
                  <a:srgbClr val="F26922"/>
                </a:solidFill>
                <a:latin typeface="Tahoma"/>
              </a:rPr>
              <a:t>трахование урожая  </a:t>
            </a:r>
            <a:r>
              <a:rPr lang="ru-RU" sz="2400" b="0" strike="noStrike" spc="-1">
                <a:solidFill>
                  <a:srgbClr val="F26922"/>
                </a:solidFill>
                <a:latin typeface="Tahoma"/>
                <a:ea typeface="Tahoma"/>
              </a:rPr>
              <a:t>с государственной поддержкой</a:t>
            </a:r>
            <a:endParaRPr lang="ru-RU" sz="2400" b="0" strike="noStrike" spc="-1">
              <a:solidFill>
                <a:srgbClr val="000000"/>
              </a:solidFill>
              <a:latin typeface="Arial"/>
            </a:endParaRPr>
          </a:p>
        </p:txBody>
      </p:sp>
      <p:sp>
        <p:nvSpPr>
          <p:cNvPr id="195"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958E6244-D0FA-45FE-8CCC-150DD287A289}" type="slidenum">
              <a:rPr lang="en-US" sz="1200" b="0" strike="noStrike" spc="-1">
                <a:solidFill>
                  <a:schemeClr val="accent3"/>
                </a:solidFill>
                <a:latin typeface="Tahoma"/>
              </a:rPr>
              <a:t>6</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TextBox 4"/>
          <p:cNvSpPr/>
          <p:nvPr/>
        </p:nvSpPr>
        <p:spPr>
          <a:xfrm>
            <a:off x="810720" y="1068480"/>
            <a:ext cx="4477320" cy="1519560"/>
          </a:xfrm>
          <a:prstGeom prst="rect">
            <a:avLst/>
          </a:prstGeom>
          <a:noFill/>
          <a:ln w="9525">
            <a:solidFill>
              <a:srgbClr val="F26922">
                <a:lumMod val="75000"/>
              </a:srgbClr>
            </a:solidFill>
            <a:miter/>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0" strike="noStrike" spc="-1">
                <a:solidFill>
                  <a:srgbClr val="343441"/>
                </a:solidFill>
                <a:latin typeface="Tahoma"/>
              </a:rPr>
              <a:t>Культура – </a:t>
            </a:r>
            <a:r>
              <a:rPr lang="ru-RU" sz="1600" b="0" strike="noStrike" spc="-1">
                <a:solidFill>
                  <a:srgbClr val="F26922"/>
                </a:solidFill>
                <a:latin typeface="Tahoma"/>
              </a:rPr>
              <a:t>яровая пшеница</a:t>
            </a:r>
            <a:endParaRPr lang="ru-RU" sz="1600" b="0" strike="noStrike" spc="-1">
              <a:solidFill>
                <a:srgbClr val="000000"/>
              </a:solidFill>
              <a:latin typeface="Arial"/>
            </a:endParaRPr>
          </a:p>
          <a:p>
            <a:pPr>
              <a:lnSpc>
                <a:spcPct val="100000"/>
              </a:lnSpc>
            </a:pPr>
            <a:r>
              <a:rPr lang="ru-RU" sz="1600" b="0" strike="noStrike" spc="-1">
                <a:solidFill>
                  <a:srgbClr val="343441"/>
                </a:solidFill>
                <a:latin typeface="Tahoma"/>
              </a:rPr>
              <a:t>Площадь посева – </a:t>
            </a:r>
            <a:r>
              <a:rPr lang="ru-RU" sz="1600" b="0" strike="noStrike" spc="-1">
                <a:solidFill>
                  <a:srgbClr val="F26922"/>
                </a:solidFill>
                <a:latin typeface="Tahoma"/>
              </a:rPr>
              <a:t>1000 га</a:t>
            </a:r>
            <a:endParaRPr lang="ru-RU" sz="1600" b="0" strike="noStrike" spc="-1">
              <a:solidFill>
                <a:srgbClr val="000000"/>
              </a:solidFill>
              <a:latin typeface="Arial"/>
            </a:endParaRPr>
          </a:p>
          <a:p>
            <a:pPr>
              <a:lnSpc>
                <a:spcPct val="100000"/>
              </a:lnSpc>
            </a:pPr>
            <a:r>
              <a:rPr lang="ru-RU" sz="1600" b="0" strike="noStrike" spc="-1">
                <a:solidFill>
                  <a:srgbClr val="343441"/>
                </a:solidFill>
                <a:latin typeface="Tahoma"/>
              </a:rPr>
              <a:t>Средняя урожайность за 5 лет – </a:t>
            </a:r>
            <a:r>
              <a:rPr lang="ru-RU" sz="1600" b="0" strike="noStrike" spc="-1">
                <a:solidFill>
                  <a:srgbClr val="F26922"/>
                </a:solidFill>
                <a:latin typeface="Tahoma"/>
              </a:rPr>
              <a:t>25,0 ц/га</a:t>
            </a:r>
            <a:endParaRPr lang="ru-RU" sz="1600" b="0" strike="noStrike" spc="-1">
              <a:solidFill>
                <a:srgbClr val="000000"/>
              </a:solidFill>
              <a:latin typeface="Arial"/>
            </a:endParaRPr>
          </a:p>
          <a:p>
            <a:pPr>
              <a:lnSpc>
                <a:spcPct val="100000"/>
              </a:lnSpc>
            </a:pPr>
            <a:r>
              <a:rPr lang="ru-RU" sz="1400" b="0" i="1" strike="noStrike" spc="-1">
                <a:solidFill>
                  <a:srgbClr val="343441"/>
                </a:solidFill>
                <a:latin typeface="Arial"/>
              </a:rPr>
              <a:t>Исчисляется с одним знаком после запятой</a:t>
            </a:r>
            <a:endParaRPr lang="ru-RU" sz="1400" b="0" strike="noStrike" spc="-1">
              <a:solidFill>
                <a:srgbClr val="000000"/>
              </a:solidFill>
              <a:latin typeface="Arial"/>
            </a:endParaRPr>
          </a:p>
          <a:p>
            <a:pPr>
              <a:lnSpc>
                <a:spcPct val="100000"/>
              </a:lnSpc>
            </a:pPr>
            <a:r>
              <a:rPr lang="ru-RU" sz="1600" b="0" strike="noStrike" spc="-1">
                <a:solidFill>
                  <a:srgbClr val="343441"/>
                </a:solidFill>
                <a:latin typeface="Tahoma"/>
              </a:rPr>
              <a:t>Цена реализации по региону </a:t>
            </a:r>
            <a:r>
              <a:rPr lang="ru-RU" sz="1600" b="0" strike="noStrike" spc="-1">
                <a:solidFill>
                  <a:srgbClr val="343441"/>
                </a:solidFill>
                <a:latin typeface="Tahoma"/>
                <a:ea typeface="Tahoma"/>
              </a:rPr>
              <a:t>–</a:t>
            </a:r>
            <a:r>
              <a:rPr lang="ru-RU" sz="1600" b="0" strike="noStrike" spc="-1">
                <a:solidFill>
                  <a:schemeClr val="accent6"/>
                </a:solidFill>
                <a:latin typeface="Tahoma"/>
                <a:ea typeface="Tahoma"/>
              </a:rPr>
              <a:t> 1328</a:t>
            </a:r>
            <a:r>
              <a:rPr lang="ru-RU" sz="1600" b="0" strike="noStrike" spc="-1">
                <a:solidFill>
                  <a:srgbClr val="F26922"/>
                </a:solidFill>
                <a:latin typeface="Tahoma"/>
                <a:ea typeface="Tahoma"/>
              </a:rPr>
              <a:t> руб./ц</a:t>
            </a:r>
            <a:endParaRPr lang="ru-RU" sz="1600" b="0" strike="noStrike" spc="-1">
              <a:solidFill>
                <a:srgbClr val="000000"/>
              </a:solidFill>
              <a:latin typeface="Arial"/>
            </a:endParaRPr>
          </a:p>
          <a:p>
            <a:pPr>
              <a:lnSpc>
                <a:spcPct val="100000"/>
              </a:lnSpc>
            </a:pPr>
            <a:r>
              <a:rPr lang="ru-RU" sz="1600" b="0" strike="noStrike" spc="-1">
                <a:solidFill>
                  <a:srgbClr val="343441"/>
                </a:solidFill>
                <a:latin typeface="Tahoma"/>
                <a:ea typeface="Tahoma"/>
              </a:rPr>
              <a:t>Безусловная франшиза (БФ) – </a:t>
            </a:r>
            <a:r>
              <a:rPr lang="ru-RU" sz="1600" b="0" strike="noStrike" spc="-1">
                <a:solidFill>
                  <a:srgbClr val="F26922"/>
                </a:solidFill>
                <a:latin typeface="Tahoma"/>
                <a:ea typeface="Tahoma"/>
              </a:rPr>
              <a:t>20%</a:t>
            </a:r>
            <a:endParaRPr lang="ru-RU" sz="1600" b="0" strike="noStrike" spc="-1">
              <a:solidFill>
                <a:srgbClr val="000000"/>
              </a:solidFill>
              <a:latin typeface="Arial"/>
            </a:endParaRPr>
          </a:p>
        </p:txBody>
      </p:sp>
      <p:sp>
        <p:nvSpPr>
          <p:cNvPr id="204" name="Title 1"/>
          <p:cNvSpPr/>
          <p:nvPr/>
        </p:nvSpPr>
        <p:spPr>
          <a:xfrm>
            <a:off x="539640" y="277920"/>
            <a:ext cx="8213040" cy="6130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ctr">
            <a:noAutofit/>
          </a:bodyPr>
          <a:lstStyle/>
          <a:p>
            <a:pPr>
              <a:lnSpc>
                <a:spcPct val="100000"/>
              </a:lnSpc>
            </a:pPr>
            <a:r>
              <a:rPr lang="ru-RU" sz="2400" b="0" strike="noStrike" spc="-1">
                <a:solidFill>
                  <a:srgbClr val="F26922"/>
                </a:solidFill>
                <a:latin typeface="Tahoma"/>
              </a:rPr>
              <a:t>Пример расчета страховой стоимости и премии.</a:t>
            </a:r>
            <a:endParaRPr lang="ru-RU" sz="2400" b="0" strike="noStrike" spc="-1">
              <a:solidFill>
                <a:srgbClr val="000000"/>
              </a:solidFill>
              <a:latin typeface="Arial"/>
            </a:endParaRPr>
          </a:p>
          <a:p>
            <a:pPr>
              <a:lnSpc>
                <a:spcPct val="100000"/>
              </a:lnSpc>
            </a:pPr>
            <a:r>
              <a:rPr lang="ru-RU" sz="2400" b="0" strike="noStrike" spc="-1">
                <a:solidFill>
                  <a:srgbClr val="F26922"/>
                </a:solidFill>
                <a:latin typeface="Tahoma"/>
              </a:rPr>
              <a:t>Мультириск (ГП).</a:t>
            </a:r>
            <a:endParaRPr lang="ru-RU" sz="2400" b="0" strike="noStrike" spc="-1">
              <a:solidFill>
                <a:srgbClr val="000000"/>
              </a:solidFill>
              <a:latin typeface="Arial"/>
            </a:endParaRPr>
          </a:p>
        </p:txBody>
      </p:sp>
      <p:sp>
        <p:nvSpPr>
          <p:cNvPr id="205" name="TextBox 5"/>
          <p:cNvSpPr/>
          <p:nvPr/>
        </p:nvSpPr>
        <p:spPr>
          <a:xfrm flipH="1">
            <a:off x="792720" y="3186000"/>
            <a:ext cx="3162240" cy="333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1" strike="noStrike" spc="-1">
                <a:solidFill>
                  <a:srgbClr val="343441"/>
                </a:solidFill>
                <a:latin typeface="Tahoma"/>
              </a:rPr>
              <a:t>Расчет страховой премии:</a:t>
            </a:r>
            <a:endParaRPr lang="ru-RU" sz="1600" b="0" strike="noStrike" spc="-1">
              <a:solidFill>
                <a:srgbClr val="000000"/>
              </a:solidFill>
              <a:latin typeface="Arial"/>
            </a:endParaRPr>
          </a:p>
        </p:txBody>
      </p:sp>
      <p:sp>
        <p:nvSpPr>
          <p:cNvPr id="206" name="TextBox 17"/>
          <p:cNvSpPr/>
          <p:nvPr/>
        </p:nvSpPr>
        <p:spPr>
          <a:xfrm>
            <a:off x="810720" y="3891960"/>
            <a:ext cx="3445560" cy="333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0" strike="noStrike" spc="-1">
                <a:solidFill>
                  <a:srgbClr val="343441"/>
                </a:solidFill>
                <a:latin typeface="Tahoma"/>
              </a:rPr>
              <a:t>Тариф = 4,0%, для БФ 20%</a:t>
            </a:r>
            <a:endParaRPr lang="ru-RU" sz="1600" b="0" strike="noStrike" spc="-1">
              <a:solidFill>
                <a:srgbClr val="000000"/>
              </a:solidFill>
              <a:latin typeface="Arial"/>
            </a:endParaRPr>
          </a:p>
        </p:txBody>
      </p:sp>
      <p:sp>
        <p:nvSpPr>
          <p:cNvPr id="207" name="TextBox 18"/>
          <p:cNvSpPr/>
          <p:nvPr/>
        </p:nvSpPr>
        <p:spPr>
          <a:xfrm>
            <a:off x="4604040" y="3537720"/>
            <a:ext cx="4016880" cy="54612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0" strike="noStrike" spc="-1">
                <a:solidFill>
                  <a:srgbClr val="F26922"/>
                </a:solidFill>
                <a:latin typeface="Tahoma"/>
              </a:rPr>
              <a:t>Страховая премия  =  1 328 000,00 руб.</a:t>
            </a:r>
            <a:endParaRPr lang="ru-RU" sz="1600" b="0" strike="noStrike" spc="-1">
              <a:solidFill>
                <a:srgbClr val="000000"/>
              </a:solidFill>
              <a:latin typeface="Arial"/>
            </a:endParaRPr>
          </a:p>
          <a:p>
            <a:pPr>
              <a:lnSpc>
                <a:spcPct val="100000"/>
              </a:lnSpc>
            </a:pPr>
            <a:r>
              <a:rPr lang="ru-RU" sz="1400" b="0" i="1" strike="noStrike" spc="-1">
                <a:solidFill>
                  <a:srgbClr val="343441"/>
                </a:solidFill>
                <a:latin typeface="Tahoma"/>
              </a:rPr>
              <a:t>Исчисляется с двумя знаками после запятой</a:t>
            </a:r>
            <a:endParaRPr lang="ru-RU" sz="1400" b="0" strike="noStrike" spc="-1">
              <a:solidFill>
                <a:srgbClr val="000000"/>
              </a:solidFill>
              <a:latin typeface="Arial"/>
            </a:endParaRPr>
          </a:p>
        </p:txBody>
      </p:sp>
      <p:sp>
        <p:nvSpPr>
          <p:cNvPr id="208" name="TextBox 26"/>
          <p:cNvSpPr/>
          <p:nvPr/>
        </p:nvSpPr>
        <p:spPr>
          <a:xfrm>
            <a:off x="790560" y="3537720"/>
            <a:ext cx="3133080" cy="333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0" strike="noStrike" spc="-1">
                <a:solidFill>
                  <a:srgbClr val="F26922"/>
                </a:solidFill>
                <a:latin typeface="Tahoma"/>
              </a:rPr>
              <a:t>33 200 000 руб.</a:t>
            </a:r>
            <a:r>
              <a:rPr lang="ru-RU" sz="1600" b="0" strike="noStrike" spc="-1">
                <a:solidFill>
                  <a:srgbClr val="4A4A54"/>
                </a:solidFill>
                <a:latin typeface="Tahoma"/>
              </a:rPr>
              <a:t>   </a:t>
            </a:r>
            <a:r>
              <a:rPr lang="ru-RU" sz="1600" b="0" strike="noStrike" spc="-1">
                <a:solidFill>
                  <a:srgbClr val="343441"/>
                </a:solidFill>
                <a:latin typeface="Tahoma"/>
              </a:rPr>
              <a:t>х   Тариф,%</a:t>
            </a:r>
            <a:endParaRPr lang="ru-RU" sz="1600" b="0" strike="noStrike" spc="-1">
              <a:solidFill>
                <a:srgbClr val="000000"/>
              </a:solidFill>
              <a:latin typeface="Arial"/>
            </a:endParaRPr>
          </a:p>
        </p:txBody>
      </p:sp>
      <p:sp>
        <p:nvSpPr>
          <p:cNvPr id="209" name="TextBox 56"/>
          <p:cNvSpPr/>
          <p:nvPr/>
        </p:nvSpPr>
        <p:spPr>
          <a:xfrm>
            <a:off x="4708080" y="4368600"/>
            <a:ext cx="3599640" cy="1414800"/>
          </a:xfrm>
          <a:prstGeom prst="flowChartAlternateProcess">
            <a:avLst/>
          </a:prstGeom>
          <a:solidFill>
            <a:schemeClr val="tx2">
              <a:lumMod val="40000"/>
              <a:lumOff val="60000"/>
            </a:schemeClr>
          </a:solidFill>
          <a:ln>
            <a:noFill/>
          </a:ln>
          <a:effectLst>
            <a:outerShdw blurRad="39960" dist="20160" dir="5400000" rotWithShape="0">
              <a:srgbClr val="000000">
                <a:alpha val="38000"/>
              </a:srgbClr>
            </a:outerShdw>
          </a:effectLst>
        </p:spPr>
        <p:style>
          <a:lnRef idx="1">
            <a:schemeClr val="accent6"/>
          </a:lnRef>
          <a:fillRef idx="2">
            <a:schemeClr val="accent6"/>
          </a:fillRef>
          <a:effectRef idx="1">
            <a:schemeClr val="accent6"/>
          </a:effectRef>
          <a:fontRef idx="minor"/>
        </p:style>
        <p:txBody>
          <a:bodyPr lIns="90000" tIns="45000" rIns="90000" bIns="45000" anchor="t">
            <a:spAutoFit/>
          </a:bodyPr>
          <a:lstStyle/>
          <a:p>
            <a:pPr>
              <a:lnSpc>
                <a:spcPct val="100000"/>
              </a:lnSpc>
            </a:pPr>
            <a:endParaRPr lang="ru-RU" sz="1400" b="0" strike="noStrike" spc="-1">
              <a:solidFill>
                <a:srgbClr val="000000"/>
              </a:solidFill>
              <a:latin typeface="Arial"/>
            </a:endParaRPr>
          </a:p>
          <a:p>
            <a:pPr>
              <a:lnSpc>
                <a:spcPct val="100000"/>
              </a:lnSpc>
            </a:pPr>
            <a:r>
              <a:rPr lang="ru-RU" sz="1600" b="0" strike="noStrike" spc="-1">
                <a:solidFill>
                  <a:srgbClr val="343441"/>
                </a:solidFill>
                <a:latin typeface="Tahoma"/>
              </a:rPr>
              <a:t>Страхователь оплачивает 50% премии, вторые 50% оплачивает государство</a:t>
            </a:r>
            <a:endParaRPr lang="ru-RU" sz="1600" b="0" strike="noStrike" spc="-1">
              <a:solidFill>
                <a:srgbClr val="000000"/>
              </a:solidFill>
              <a:latin typeface="Arial"/>
            </a:endParaRPr>
          </a:p>
          <a:p>
            <a:pPr>
              <a:lnSpc>
                <a:spcPct val="100000"/>
              </a:lnSpc>
            </a:pPr>
            <a:endParaRPr lang="ru-RU" sz="1600" b="0" strike="noStrike" spc="-1">
              <a:solidFill>
                <a:srgbClr val="000000"/>
              </a:solidFill>
              <a:latin typeface="Arial"/>
            </a:endParaRPr>
          </a:p>
        </p:txBody>
      </p:sp>
      <p:sp>
        <p:nvSpPr>
          <p:cNvPr id="210" name="TextBox 58"/>
          <p:cNvSpPr/>
          <p:nvPr/>
        </p:nvSpPr>
        <p:spPr>
          <a:xfrm>
            <a:off x="790560" y="4334400"/>
            <a:ext cx="3599640" cy="1448280"/>
          </a:xfrm>
          <a:prstGeom prst="roundRect">
            <a:avLst>
              <a:gd name="adj" fmla="val 16667"/>
            </a:avLst>
          </a:prstGeom>
          <a:solidFill>
            <a:schemeClr val="tx2">
              <a:lumMod val="40000"/>
              <a:lumOff val="60000"/>
            </a:schemeClr>
          </a:solidFill>
          <a:ln>
            <a:noFill/>
          </a:ln>
          <a:effectLst>
            <a:outerShdw blurRad="39960" dist="20160" dir="5400000" rotWithShape="0">
              <a:srgbClr val="000000">
                <a:alpha val="38000"/>
              </a:srgbClr>
            </a:outerShdw>
          </a:effectLst>
        </p:spPr>
        <p:style>
          <a:lnRef idx="1">
            <a:schemeClr val="accent6"/>
          </a:lnRef>
          <a:fillRef idx="2">
            <a:schemeClr val="accent6"/>
          </a:fillRef>
          <a:effectRef idx="1">
            <a:schemeClr val="accent6"/>
          </a:effectRef>
          <a:fontRef idx="minor"/>
        </p:style>
        <p:txBody>
          <a:bodyPr lIns="90000" tIns="45000" rIns="90000" bIns="45000" anchor="t">
            <a:spAutoFit/>
          </a:bodyPr>
          <a:lstStyle/>
          <a:p>
            <a:pPr>
              <a:lnSpc>
                <a:spcPct val="100000"/>
              </a:lnSpc>
            </a:pPr>
            <a:r>
              <a:rPr lang="ru-RU" sz="1600" b="0" strike="noStrike" spc="-1">
                <a:solidFill>
                  <a:srgbClr val="343441"/>
                </a:solidFill>
                <a:latin typeface="Tahoma"/>
              </a:rPr>
              <a:t>1 328 400,00 * 50% = 664 000 руб. – для оплаты страхователем. </a:t>
            </a:r>
            <a:endParaRPr lang="ru-RU" sz="1600" b="0" strike="noStrike" spc="-1">
              <a:solidFill>
                <a:srgbClr val="000000"/>
              </a:solidFill>
              <a:latin typeface="Arial"/>
            </a:endParaRPr>
          </a:p>
          <a:p>
            <a:pPr>
              <a:lnSpc>
                <a:spcPct val="100000"/>
              </a:lnSpc>
            </a:pPr>
            <a:r>
              <a:rPr lang="ru-RU" sz="1600" b="0" strike="noStrike" spc="-1">
                <a:solidFill>
                  <a:srgbClr val="343441"/>
                </a:solidFill>
                <a:latin typeface="Tahoma"/>
              </a:rPr>
              <a:t>Вторую часть в размере 660 200 руб. – оплата территориальным АПК</a:t>
            </a:r>
            <a:endParaRPr lang="ru-RU" sz="1600" b="0" strike="noStrike" spc="-1">
              <a:solidFill>
                <a:srgbClr val="000000"/>
              </a:solidFill>
              <a:latin typeface="Arial"/>
            </a:endParaRPr>
          </a:p>
        </p:txBody>
      </p:sp>
      <p:sp>
        <p:nvSpPr>
          <p:cNvPr id="211" name="TextBox 62"/>
          <p:cNvSpPr/>
          <p:nvPr/>
        </p:nvSpPr>
        <p:spPr>
          <a:xfrm>
            <a:off x="790560" y="2670120"/>
            <a:ext cx="7825680" cy="3330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600" b="1" strike="noStrike" spc="-1">
                <a:solidFill>
                  <a:srgbClr val="343441"/>
                </a:solidFill>
                <a:latin typeface="Arial"/>
              </a:rPr>
              <a:t>Страховая стоимость </a:t>
            </a:r>
            <a:r>
              <a:rPr lang="ru-RU" sz="1600" b="0" strike="noStrike" spc="-1">
                <a:solidFill>
                  <a:srgbClr val="343441"/>
                </a:solidFill>
                <a:latin typeface="Arial"/>
              </a:rPr>
              <a:t>= 1000 га х 25 ц/га х 1328 руб./ц =</a:t>
            </a:r>
            <a:r>
              <a:rPr lang="ru-RU" sz="1600" b="0" strike="noStrike" spc="-1">
                <a:solidFill>
                  <a:srgbClr val="4A4A54"/>
                </a:solidFill>
                <a:latin typeface="Arial"/>
              </a:rPr>
              <a:t> 33 200  000</a:t>
            </a:r>
            <a:r>
              <a:rPr lang="ru-RU" sz="1600" b="0" strike="noStrike" spc="-1">
                <a:solidFill>
                  <a:srgbClr val="F26922"/>
                </a:solidFill>
                <a:latin typeface="Arial"/>
              </a:rPr>
              <a:t> руб.</a:t>
            </a:r>
            <a:r>
              <a:rPr lang="ru-RU" sz="1600" b="0" strike="noStrike" spc="-1">
                <a:solidFill>
                  <a:srgbClr val="343441"/>
                </a:solidFill>
                <a:latin typeface="Arial"/>
              </a:rPr>
              <a:t> *</a:t>
            </a:r>
            <a:endParaRPr lang="ru-RU" sz="1600" b="0" strike="noStrike" spc="-1">
              <a:solidFill>
                <a:srgbClr val="000000"/>
              </a:solidFill>
              <a:latin typeface="Arial"/>
            </a:endParaRPr>
          </a:p>
        </p:txBody>
      </p:sp>
      <p:cxnSp>
        <p:nvCxnSpPr>
          <p:cNvPr id="212" name="Прямая соединительная линия 63"/>
          <p:cNvCxnSpPr/>
          <p:nvPr/>
        </p:nvCxnSpPr>
        <p:spPr>
          <a:xfrm flipV="1">
            <a:off x="643320" y="3055680"/>
            <a:ext cx="8247240" cy="720"/>
          </a:xfrm>
          <a:prstGeom prst="straightConnector1">
            <a:avLst/>
          </a:prstGeom>
          <a:ln>
            <a:solidFill>
              <a:srgbClr val="4A4A54"/>
            </a:solidFill>
            <a:round/>
          </a:ln>
        </p:spPr>
      </p:cxnSp>
      <p:sp>
        <p:nvSpPr>
          <p:cNvPr id="213" name="TextBox 2"/>
          <p:cNvSpPr/>
          <p:nvPr/>
        </p:nvSpPr>
        <p:spPr>
          <a:xfrm>
            <a:off x="662400" y="5878800"/>
            <a:ext cx="8146800" cy="3812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80000"/>
              </a:lnSpc>
            </a:pPr>
            <a:r>
              <a:rPr lang="ru-RU" sz="1200" b="0" strike="noStrike" spc="-1" baseline="30000">
                <a:solidFill>
                  <a:srgbClr val="4A4A54"/>
                </a:solidFill>
                <a:latin typeface="Tahoma"/>
                <a:ea typeface="Tahoma"/>
              </a:rPr>
              <a:t>*</a:t>
            </a:r>
            <a:r>
              <a:rPr lang="en-US" sz="1200" b="0" strike="noStrike" spc="-1">
                <a:solidFill>
                  <a:srgbClr val="4A4A54"/>
                </a:solidFill>
                <a:latin typeface="Tahoma"/>
                <a:ea typeface="Tahoma"/>
              </a:rPr>
              <a:t> </a:t>
            </a:r>
            <a:r>
              <a:rPr lang="ru-RU" sz="1200" b="0" strike="noStrike" spc="-1">
                <a:solidFill>
                  <a:srgbClr val="343441"/>
                </a:solidFill>
                <a:latin typeface="Tahoma"/>
                <a:ea typeface="Tahoma"/>
              </a:rPr>
              <a:t>при страховании с ГП стоимость и сумма исчисляются в полных рублях, сумма менее 50 копеек отбрасывается, а 50 копеек и более округляются до полного рубля </a:t>
            </a:r>
            <a:endParaRPr lang="ru-RU" sz="1200" b="0" strike="noStrike" spc="-1">
              <a:solidFill>
                <a:srgbClr val="000000"/>
              </a:solidFill>
              <a:latin typeface="Arial"/>
            </a:endParaRPr>
          </a:p>
        </p:txBody>
      </p:sp>
      <p:sp>
        <p:nvSpPr>
          <p:cNvPr id="214"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3C3C676B-8D9D-4C4E-8FFD-F35078900635}" type="slidenum">
              <a:rPr lang="en-US" sz="1200" b="0" strike="noStrike" spc="-1">
                <a:solidFill>
                  <a:schemeClr val="accent3"/>
                </a:solidFill>
                <a:latin typeface="Tahoma"/>
              </a:rPr>
              <a:t>7</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 name="Таблица 1"/>
          <p:cNvGraphicFramePr/>
          <p:nvPr/>
        </p:nvGraphicFramePr>
        <p:xfrm>
          <a:off x="515160" y="1989000"/>
          <a:ext cx="4455360" cy="1502280"/>
        </p:xfrm>
        <a:graphic>
          <a:graphicData uri="http://schemas.openxmlformats.org/drawingml/2006/table">
            <a:tbl>
              <a:tblPr/>
              <a:tblGrid>
                <a:gridCol w="2652840">
                  <a:extLst>
                    <a:ext uri="{9D8B030D-6E8A-4147-A177-3AD203B41FA5}">
                      <a16:colId xmlns:a16="http://schemas.microsoft.com/office/drawing/2014/main" xmlns="" val="20000"/>
                    </a:ext>
                  </a:extLst>
                </a:gridCol>
                <a:gridCol w="1802520">
                  <a:extLst>
                    <a:ext uri="{9D8B030D-6E8A-4147-A177-3AD203B41FA5}">
                      <a16:colId xmlns:a16="http://schemas.microsoft.com/office/drawing/2014/main" xmlns="" val="20001"/>
                    </a:ext>
                  </a:extLst>
                </a:gridCol>
              </a:tblGrid>
              <a:tr h="214200">
                <a:tc>
                  <a:txBody>
                    <a:bodyPr/>
                    <a:lstStyle/>
                    <a:p>
                      <a:pPr>
                        <a:lnSpc>
                          <a:spcPct val="100000"/>
                        </a:lnSpc>
                      </a:pPr>
                      <a:r>
                        <a:rPr lang="ru-RU" sz="1400" b="0" strike="noStrike" spc="-1">
                          <a:solidFill>
                            <a:srgbClr val="25252A"/>
                          </a:solidFill>
                          <a:latin typeface="Tahoma"/>
                          <a:ea typeface="Tahoma"/>
                        </a:rPr>
                        <a:t>Культура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Пшеница яровая</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0"/>
                  </a:ext>
                </a:extLst>
              </a:tr>
              <a:tr h="324720">
                <a:tc>
                  <a:txBody>
                    <a:bodyPr/>
                    <a:lstStyle/>
                    <a:p>
                      <a:pPr>
                        <a:lnSpc>
                          <a:spcPct val="100000"/>
                        </a:lnSpc>
                      </a:pPr>
                      <a:r>
                        <a:rPr lang="ru-RU" sz="1400" b="0" strike="noStrike" spc="-1">
                          <a:solidFill>
                            <a:srgbClr val="25252A"/>
                          </a:solidFill>
                          <a:latin typeface="Tahoma"/>
                          <a:ea typeface="Tahoma"/>
                        </a:rPr>
                        <a:t>Цена реализации, ц/руб.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1 328 руб./ц</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1"/>
                  </a:ext>
                </a:extLst>
              </a:tr>
              <a:tr h="354600">
                <a:tc>
                  <a:txBody>
                    <a:bodyPr/>
                    <a:lstStyle/>
                    <a:p>
                      <a:pPr>
                        <a:lnSpc>
                          <a:spcPct val="100000"/>
                        </a:lnSpc>
                      </a:pPr>
                      <a:r>
                        <a:rPr lang="ru-RU" sz="1400" b="0" strike="noStrike" spc="-1">
                          <a:solidFill>
                            <a:srgbClr val="25252A"/>
                          </a:solidFill>
                          <a:latin typeface="Tahoma"/>
                          <a:ea typeface="Tahoma"/>
                        </a:rPr>
                        <a:t>Средняя 5-летняя урожайность, ц/га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25</a:t>
                      </a:r>
                      <a:r>
                        <a:rPr lang="en-US" sz="1400" b="0" strike="noStrike" spc="-1">
                          <a:solidFill>
                            <a:srgbClr val="25252A"/>
                          </a:solidFill>
                          <a:latin typeface="Tahoma"/>
                          <a:ea typeface="Tahoma"/>
                        </a:rPr>
                        <a:t>,0</a:t>
                      </a:r>
                      <a:r>
                        <a:rPr lang="ru-RU" sz="1400" b="0" strike="noStrike" spc="-1">
                          <a:solidFill>
                            <a:srgbClr val="25252A"/>
                          </a:solidFill>
                          <a:latin typeface="Tahoma"/>
                          <a:ea typeface="Tahoma"/>
                        </a:rPr>
                        <a:t> ц/га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2"/>
                  </a:ext>
                </a:extLst>
              </a:tr>
              <a:tr h="354600">
                <a:tc>
                  <a:txBody>
                    <a:bodyPr/>
                    <a:lstStyle/>
                    <a:p>
                      <a:pPr>
                        <a:lnSpc>
                          <a:spcPct val="100000"/>
                        </a:lnSpc>
                      </a:pPr>
                      <a:r>
                        <a:rPr lang="ru-RU" sz="1400" b="0" strike="noStrike" spc="-1">
                          <a:solidFill>
                            <a:srgbClr val="25252A"/>
                          </a:solidFill>
                          <a:latin typeface="Tahoma"/>
                          <a:ea typeface="Tahoma"/>
                        </a:rPr>
                        <a:t>Стоимость урожая, 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33 200 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3"/>
                  </a:ext>
                </a:extLst>
              </a:tr>
            </a:tbl>
          </a:graphicData>
        </a:graphic>
      </p:graphicFrame>
      <p:graphicFrame>
        <p:nvGraphicFramePr>
          <p:cNvPr id="216" name="Содержимое 3"/>
          <p:cNvGraphicFramePr/>
          <p:nvPr/>
        </p:nvGraphicFramePr>
        <p:xfrm>
          <a:off x="522000" y="3409200"/>
          <a:ext cx="7728120" cy="2042160"/>
        </p:xfrm>
        <a:graphic>
          <a:graphicData uri="http://schemas.openxmlformats.org/drawingml/2006/table">
            <a:tbl>
              <a:tblPr/>
              <a:tblGrid>
                <a:gridCol w="1279800">
                  <a:extLst>
                    <a:ext uri="{9D8B030D-6E8A-4147-A177-3AD203B41FA5}">
                      <a16:colId xmlns:a16="http://schemas.microsoft.com/office/drawing/2014/main" xmlns="" val="20000"/>
                    </a:ext>
                  </a:extLst>
                </a:gridCol>
                <a:gridCol w="1521360">
                  <a:extLst>
                    <a:ext uri="{9D8B030D-6E8A-4147-A177-3AD203B41FA5}">
                      <a16:colId xmlns:a16="http://schemas.microsoft.com/office/drawing/2014/main" xmlns="" val="20001"/>
                    </a:ext>
                  </a:extLst>
                </a:gridCol>
                <a:gridCol w="1361880">
                  <a:extLst>
                    <a:ext uri="{9D8B030D-6E8A-4147-A177-3AD203B41FA5}">
                      <a16:colId xmlns:a16="http://schemas.microsoft.com/office/drawing/2014/main" xmlns="" val="20002"/>
                    </a:ext>
                  </a:extLst>
                </a:gridCol>
                <a:gridCol w="1830240">
                  <a:extLst>
                    <a:ext uri="{9D8B030D-6E8A-4147-A177-3AD203B41FA5}">
                      <a16:colId xmlns:a16="http://schemas.microsoft.com/office/drawing/2014/main" xmlns="" val="20003"/>
                    </a:ext>
                  </a:extLst>
                </a:gridCol>
                <a:gridCol w="1734840">
                  <a:extLst>
                    <a:ext uri="{9D8B030D-6E8A-4147-A177-3AD203B41FA5}">
                      <a16:colId xmlns:a16="http://schemas.microsoft.com/office/drawing/2014/main" xmlns="" val="20004"/>
                    </a:ext>
                  </a:extLst>
                </a:gridCol>
              </a:tblGrid>
              <a:tr h="214920">
                <a:tc gridSpan="2">
                  <a:txBody>
                    <a:bodyPr/>
                    <a:lstStyle/>
                    <a:p>
                      <a:pPr algn="ctr">
                        <a:lnSpc>
                          <a:spcPct val="100000"/>
                        </a:lnSpc>
                        <a:tabLst>
                          <a:tab pos="0" algn="l"/>
                        </a:tabLst>
                      </a:pPr>
                      <a:r>
                        <a:rPr lang="ru-RU" sz="1400" b="0" strike="noStrike" spc="-1">
                          <a:solidFill>
                            <a:srgbClr val="000000"/>
                          </a:solidFill>
                          <a:latin typeface="Tahoma"/>
                          <a:ea typeface="Tahoma"/>
                        </a:rPr>
                        <a:t>Параметры</a:t>
                      </a:r>
                      <a:endParaRPr lang="ru-RU" sz="1400" b="0" strike="noStrike" spc="-1">
                        <a:solidFill>
                          <a:srgbClr val="000000"/>
                        </a:solidFill>
                        <a:latin typeface="Arial"/>
                      </a:endParaRPr>
                    </a:p>
                  </a:txBody>
                  <a:tcPr marL="68400" marR="68400">
                    <a:lnL w="12240">
                      <a:solidFill>
                        <a:srgbClr val="4A4A54"/>
                      </a:solidFill>
                    </a:lnL>
                    <a:lnR w="12240">
                      <a:solidFill>
                        <a:srgbClr val="4A4A54"/>
                      </a:solidFill>
                    </a:lnR>
                    <a:lnT w="12240">
                      <a:solidFill>
                        <a:srgbClr val="4A4A54"/>
                      </a:solidFill>
                    </a:lnT>
                    <a:lnB w="12240">
                      <a:solidFill>
                        <a:srgbClr val="4A4A54"/>
                      </a:solidFill>
                    </a:lnB>
                    <a:noFill/>
                  </a:tcPr>
                </a:tc>
                <a:tc h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tc rowSpan="2">
                  <a:txBody>
                    <a:bodyPr/>
                    <a:lstStyle/>
                    <a:p>
                      <a:pPr algn="ctr">
                        <a:lnSpc>
                          <a:spcPct val="100000"/>
                        </a:lnSpc>
                        <a:tabLst>
                          <a:tab pos="0" algn="l"/>
                        </a:tabLst>
                      </a:pPr>
                      <a:r>
                        <a:rPr lang="ru-RU" sz="1400" b="0" strike="noStrike" spc="-1">
                          <a:solidFill>
                            <a:srgbClr val="000000"/>
                          </a:solidFill>
                          <a:latin typeface="Tahoma"/>
                          <a:ea typeface="Tahoma"/>
                        </a:rPr>
                        <a:t>Страховой тариф, %</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rowSpan="2">
                  <a:txBody>
                    <a:bodyPr/>
                    <a:lstStyle/>
                    <a:p>
                      <a:pPr algn="ctr">
                        <a:lnSpc>
                          <a:spcPct val="100000"/>
                        </a:lnSpc>
                        <a:tabLst>
                          <a:tab pos="0" algn="l"/>
                        </a:tabLst>
                      </a:pPr>
                      <a:r>
                        <a:rPr lang="ru-RU" sz="1400" b="0" strike="noStrike" spc="-1">
                          <a:solidFill>
                            <a:srgbClr val="000000"/>
                          </a:solidFill>
                          <a:latin typeface="Tahoma"/>
                          <a:ea typeface="Tahoma"/>
                        </a:rPr>
                        <a:t>Страховая премия, руб.</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rowSpan="2">
                  <a:txBody>
                    <a:bodyPr/>
                    <a:lstStyle/>
                    <a:p>
                      <a:pPr algn="ctr">
                        <a:lnSpc>
                          <a:spcPct val="100000"/>
                        </a:lnSpc>
                        <a:tabLst>
                          <a:tab pos="0" algn="l"/>
                        </a:tabLst>
                      </a:pPr>
                      <a:r>
                        <a:rPr lang="ru-RU" sz="1400" b="0" strike="noStrike" spc="-1">
                          <a:solidFill>
                            <a:srgbClr val="000000"/>
                          </a:solidFill>
                          <a:latin typeface="Tahoma"/>
                          <a:ea typeface="Tahoma"/>
                        </a:rPr>
                        <a:t>Страховая премия (Страхователь, 20%*), руб.</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0"/>
                  </a:ext>
                </a:extLst>
              </a:tr>
              <a:tr h="371520">
                <a:tc>
                  <a:txBody>
                    <a:bodyPr/>
                    <a:lstStyle/>
                    <a:p>
                      <a:pPr algn="ctr">
                        <a:lnSpc>
                          <a:spcPct val="100000"/>
                        </a:lnSpc>
                      </a:pPr>
                      <a:r>
                        <a:rPr lang="ru-RU" sz="1400" b="0" strike="noStrike" spc="-1">
                          <a:solidFill>
                            <a:srgbClr val="000000"/>
                          </a:solidFill>
                          <a:latin typeface="Tahoma"/>
                          <a:ea typeface="Tahoma"/>
                        </a:rPr>
                        <a:t>Франшиза</a:t>
                      </a:r>
                      <a:endParaRPr lang="ru-RU" sz="1400" b="0" strike="noStrike" spc="-1">
                        <a:solidFill>
                          <a:srgbClr val="000000"/>
                        </a:solidFill>
                        <a:latin typeface="Arial"/>
                      </a:endParaRPr>
                    </a:p>
                  </a:txBody>
                  <a:tcPr marL="68400" marR="68400">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Страховая сумма</a:t>
                      </a:r>
                      <a:endParaRPr lang="ru-RU" sz="1400" b="0" strike="noStrike" spc="-1">
                        <a:solidFill>
                          <a:srgbClr val="000000"/>
                        </a:solidFill>
                        <a:latin typeface="Arial"/>
                      </a:endParaRPr>
                    </a:p>
                  </a:txBody>
                  <a:tcPr marL="68400" marR="68400">
                    <a:lnL w="12240">
                      <a:solidFill>
                        <a:srgbClr val="4A4A54"/>
                      </a:solidFill>
                    </a:lnL>
                    <a:lnR w="12240">
                      <a:solidFill>
                        <a:srgbClr val="4A4A54"/>
                      </a:solidFill>
                    </a:lnR>
                    <a:lnT w="12240">
                      <a:solidFill>
                        <a:srgbClr val="4A4A54"/>
                      </a:solidFill>
                    </a:lnT>
                    <a:lnB w="12240">
                      <a:solidFill>
                        <a:srgbClr val="4A4A54"/>
                      </a:solidFill>
                    </a:lnB>
                    <a:noFill/>
                  </a:tcPr>
                </a:tc>
                <a:tc v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tc v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tc vMerge="1">
                  <a:txBody>
                    <a:bodyPr/>
                    <a:lstStyle/>
                    <a:p>
                      <a:endParaRPr lang="ru-RU" sz="1800" b="0" strike="noStrike" spc="-1">
                        <a:solidFill>
                          <a:srgbClr val="000000"/>
                        </a:solidFill>
                        <a:latin typeface="Arial"/>
                      </a:endParaRPr>
                    </a:p>
                  </a:txBody>
                  <a:tcPr marL="90000" marR="90000">
                    <a:lnL>
                      <a:noFill/>
                    </a:lnL>
                    <a:lnR>
                      <a:noFill/>
                    </a:lnR>
                    <a:lnT>
                      <a:noFill/>
                    </a:lnT>
                    <a:lnB>
                      <a:noFill/>
                    </a:lnB>
                    <a:solidFill>
                      <a:srgbClr val="729FCF"/>
                    </a:solidFill>
                  </a:tcPr>
                </a:tc>
                <a:extLst>
                  <a:ext uri="{0D108BD9-81ED-4DB2-BD59-A6C34878D82A}">
                    <a16:rowId xmlns:a16="http://schemas.microsoft.com/office/drawing/2014/main" xmlns="" val="10001"/>
                  </a:ext>
                </a:extLst>
              </a:tr>
              <a:tr h="220680">
                <a:tc>
                  <a:txBody>
                    <a:bodyPr/>
                    <a:lstStyle/>
                    <a:p>
                      <a:pPr algn="ctr">
                        <a:lnSpc>
                          <a:spcPct val="100000"/>
                        </a:lnSpc>
                      </a:pPr>
                      <a:r>
                        <a:rPr lang="ru-RU" sz="1400" b="0" strike="noStrike" spc="-1">
                          <a:solidFill>
                            <a:srgbClr val="000000"/>
                          </a:solidFill>
                          <a:latin typeface="Tahoma"/>
                          <a:ea typeface="Tahoma"/>
                        </a:rPr>
                        <a:t>10%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50%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2,3</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381,8</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76,36</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2"/>
                  </a:ext>
                </a:extLst>
              </a:tr>
              <a:tr h="220680">
                <a:tc>
                  <a:txBody>
                    <a:bodyPr/>
                    <a:lstStyle/>
                    <a:p>
                      <a:pPr algn="ctr">
                        <a:lnSpc>
                          <a:spcPct val="100000"/>
                        </a:lnSpc>
                      </a:pPr>
                      <a:r>
                        <a:rPr lang="ru-RU" sz="1400" b="0" strike="noStrike" spc="-1">
                          <a:solidFill>
                            <a:srgbClr val="000000"/>
                          </a:solidFill>
                          <a:latin typeface="Tahoma"/>
                          <a:ea typeface="Tahoma"/>
                        </a:rPr>
                        <a:t>15%</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solidFill>
                      <a:srgbClr val="FFFFFF">
                        <a:alpha val="20000"/>
                      </a:srgbClr>
                    </a:solidFill>
                  </a:tcPr>
                </a:tc>
                <a:tc>
                  <a:txBody>
                    <a:bodyPr/>
                    <a:lstStyle/>
                    <a:p>
                      <a:pPr algn="ctr">
                        <a:lnSpc>
                          <a:spcPct val="100000"/>
                        </a:lnSpc>
                      </a:pPr>
                      <a:r>
                        <a:rPr lang="ru-RU" sz="1400" b="0" strike="noStrike" spc="-1">
                          <a:solidFill>
                            <a:srgbClr val="000000"/>
                          </a:solidFill>
                          <a:latin typeface="Tahoma"/>
                          <a:ea typeface="Tahoma"/>
                        </a:rPr>
                        <a:t>40%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solidFill>
                      <a:srgbClr val="FFFFFF">
                        <a:alpha val="20000"/>
                      </a:srgbClr>
                    </a:solidFill>
                  </a:tcPr>
                </a:tc>
                <a:tc>
                  <a:txBody>
                    <a:bodyPr/>
                    <a:lstStyle/>
                    <a:p>
                      <a:pPr algn="ctr">
                        <a:lnSpc>
                          <a:spcPct val="100000"/>
                        </a:lnSpc>
                      </a:pPr>
                      <a:r>
                        <a:rPr lang="ru-RU" sz="1400" b="0" strike="noStrike" spc="-1">
                          <a:solidFill>
                            <a:srgbClr val="000000"/>
                          </a:solidFill>
                          <a:latin typeface="Tahoma"/>
                          <a:ea typeface="Tahoma"/>
                        </a:rPr>
                        <a:t>1,9</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solidFill>
                      <a:srgbClr val="FFFFFF">
                        <a:alpha val="20000"/>
                      </a:srgbClr>
                    </a:solidFill>
                  </a:tcPr>
                </a:tc>
                <a:tc>
                  <a:txBody>
                    <a:bodyPr/>
                    <a:lstStyle/>
                    <a:p>
                      <a:pPr algn="ctr">
                        <a:lnSpc>
                          <a:spcPct val="100000"/>
                        </a:lnSpc>
                      </a:pPr>
                      <a:r>
                        <a:rPr lang="ru-RU" sz="1400" b="0" strike="noStrike" spc="-1">
                          <a:solidFill>
                            <a:srgbClr val="000000"/>
                          </a:solidFill>
                          <a:latin typeface="Tahoma"/>
                          <a:ea typeface="Tahoma"/>
                        </a:rPr>
                        <a:t>252,3</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solidFill>
                      <a:srgbClr val="FFFFFF">
                        <a:alpha val="20000"/>
                      </a:srgbClr>
                    </a:solidFill>
                  </a:tcPr>
                </a:tc>
                <a:tc>
                  <a:txBody>
                    <a:bodyPr/>
                    <a:lstStyle/>
                    <a:p>
                      <a:pPr algn="ctr">
                        <a:lnSpc>
                          <a:spcPct val="100000"/>
                        </a:lnSpc>
                      </a:pPr>
                      <a:r>
                        <a:rPr lang="ru-RU" sz="1400" b="0" strike="noStrike" spc="-1">
                          <a:solidFill>
                            <a:srgbClr val="000000"/>
                          </a:solidFill>
                          <a:latin typeface="Tahoma"/>
                          <a:ea typeface="Tahoma"/>
                        </a:rPr>
                        <a:t>50,46</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solidFill>
                      <a:srgbClr val="FFFFFF">
                        <a:alpha val="20000"/>
                      </a:srgbClr>
                    </a:solidFill>
                  </a:tcPr>
                </a:tc>
                <a:extLst>
                  <a:ext uri="{0D108BD9-81ED-4DB2-BD59-A6C34878D82A}">
                    <a16:rowId xmlns:a16="http://schemas.microsoft.com/office/drawing/2014/main" xmlns="" val="10003"/>
                  </a:ext>
                </a:extLst>
              </a:tr>
              <a:tr h="220680">
                <a:tc>
                  <a:txBody>
                    <a:bodyPr/>
                    <a:lstStyle/>
                    <a:p>
                      <a:pPr algn="ctr">
                        <a:lnSpc>
                          <a:spcPct val="100000"/>
                        </a:lnSpc>
                      </a:pPr>
                      <a:r>
                        <a:rPr lang="ru-RU" sz="1400" b="0" strike="noStrike" spc="-1">
                          <a:solidFill>
                            <a:srgbClr val="000000"/>
                          </a:solidFill>
                          <a:latin typeface="Tahoma"/>
                          <a:ea typeface="Tahoma"/>
                        </a:rPr>
                        <a:t>20%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35%</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1,5</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174,3</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000000"/>
                          </a:solidFill>
                          <a:latin typeface="Tahoma"/>
                          <a:ea typeface="Tahoma"/>
                        </a:rPr>
                        <a:t>34,86</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4"/>
                  </a:ext>
                </a:extLst>
              </a:tr>
              <a:tr h="220680">
                <a:tc>
                  <a:txBody>
                    <a:bodyPr/>
                    <a:lstStyle/>
                    <a:p>
                      <a:pPr algn="ctr">
                        <a:lnSpc>
                          <a:spcPct val="100000"/>
                        </a:lnSpc>
                      </a:pPr>
                      <a:r>
                        <a:rPr lang="ru-RU" sz="1400" b="0" strike="noStrike" spc="-1">
                          <a:solidFill>
                            <a:srgbClr val="000000"/>
                          </a:solidFill>
                          <a:latin typeface="Tahoma"/>
                          <a:ea typeface="Tahoma"/>
                        </a:rPr>
                        <a:t>20%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solidFill>
                      <a:srgbClr val="4A4A54">
                        <a:alpha val="20000"/>
                      </a:srgbClr>
                    </a:solidFill>
                  </a:tcPr>
                </a:tc>
                <a:tc>
                  <a:txBody>
                    <a:bodyPr/>
                    <a:lstStyle/>
                    <a:p>
                      <a:pPr algn="ctr">
                        <a:lnSpc>
                          <a:spcPct val="100000"/>
                        </a:lnSpc>
                      </a:pPr>
                      <a:r>
                        <a:rPr lang="ru-RU" sz="1400" b="0" strike="noStrike" spc="-1">
                          <a:solidFill>
                            <a:srgbClr val="000000"/>
                          </a:solidFill>
                          <a:latin typeface="Tahoma"/>
                          <a:ea typeface="Tahoma"/>
                        </a:rPr>
                        <a:t>50%</a:t>
                      </a:r>
                      <a:endParaRPr lang="ru-RU" sz="1400" b="0" strike="noStrike" spc="-1">
                        <a:solidFill>
                          <a:srgbClr val="000000"/>
                        </a:solidFill>
                        <a:latin typeface="Arial"/>
                      </a:endParaRPr>
                    </a:p>
                  </a:txBody>
                  <a:tcPr marL="68400" marR="68400" anchor="ctr">
                    <a:lnL w="12240">
                      <a:solidFill>
                        <a:srgbClr val="4A4A54"/>
                      </a:solidFill>
                    </a:lnL>
                    <a:lnR w="12240">
                      <a:solidFill>
                        <a:srgbClr val="4A4A54"/>
                      </a:solidFill>
                    </a:lnR>
                    <a:lnT w="12240">
                      <a:solidFill>
                        <a:srgbClr val="4A4A54"/>
                      </a:solidFill>
                    </a:lnT>
                    <a:lnB w="12240">
                      <a:solidFill>
                        <a:srgbClr val="4A4A54"/>
                      </a:solidFill>
                    </a:lnB>
                    <a:solidFill>
                      <a:srgbClr val="4A4A54">
                        <a:alpha val="20000"/>
                      </a:srgbClr>
                    </a:solidFill>
                  </a:tcPr>
                </a:tc>
                <a:tc>
                  <a:txBody>
                    <a:bodyPr/>
                    <a:lstStyle/>
                    <a:p>
                      <a:pPr algn="ctr">
                        <a:lnSpc>
                          <a:spcPct val="100000"/>
                        </a:lnSpc>
                      </a:pPr>
                      <a:r>
                        <a:rPr lang="ru-RU" sz="1400" b="0" strike="noStrike" spc="-1">
                          <a:solidFill>
                            <a:srgbClr val="000000"/>
                          </a:solidFill>
                          <a:latin typeface="Tahoma"/>
                          <a:ea typeface="Tahoma"/>
                        </a:rPr>
                        <a:t>1,5</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solidFill>
                      <a:srgbClr val="4A4A54">
                        <a:alpha val="20000"/>
                      </a:srgbClr>
                    </a:solidFill>
                  </a:tcPr>
                </a:tc>
                <a:tc>
                  <a:txBody>
                    <a:bodyPr/>
                    <a:lstStyle/>
                    <a:p>
                      <a:pPr algn="ctr">
                        <a:lnSpc>
                          <a:spcPct val="100000"/>
                        </a:lnSpc>
                      </a:pPr>
                      <a:r>
                        <a:rPr lang="ru-RU" sz="1400" b="0" strike="noStrike" spc="-1">
                          <a:solidFill>
                            <a:srgbClr val="000000"/>
                          </a:solidFill>
                          <a:latin typeface="Tahoma"/>
                          <a:ea typeface="Tahoma"/>
                        </a:rPr>
                        <a:t>249,0</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solidFill>
                      <a:srgbClr val="4A4A54">
                        <a:alpha val="20000"/>
                      </a:srgbClr>
                    </a:solidFill>
                  </a:tcPr>
                </a:tc>
                <a:tc>
                  <a:txBody>
                    <a:bodyPr/>
                    <a:lstStyle/>
                    <a:p>
                      <a:pPr algn="ctr">
                        <a:lnSpc>
                          <a:spcPct val="100000"/>
                        </a:lnSpc>
                      </a:pPr>
                      <a:r>
                        <a:rPr lang="ru-RU" sz="1400" b="0" strike="noStrike" spc="-1">
                          <a:solidFill>
                            <a:srgbClr val="000000"/>
                          </a:solidFill>
                          <a:latin typeface="Tahoma"/>
                          <a:ea typeface="Tahoma"/>
                        </a:rPr>
                        <a:t>49,80</a:t>
                      </a:r>
                      <a:endParaRPr lang="ru-RU" sz="1400" b="0" strike="noStrike" spc="-1">
                        <a:solidFill>
                          <a:srgbClr val="000000"/>
                        </a:solidFill>
                        <a:latin typeface="Arial"/>
                      </a:endParaRPr>
                    </a:p>
                  </a:txBody>
                  <a:tcPr marL="3240" marR="3240" anchor="ctr">
                    <a:lnL w="12240">
                      <a:solidFill>
                        <a:srgbClr val="4A4A54"/>
                      </a:solidFill>
                    </a:lnL>
                    <a:lnR w="12240">
                      <a:solidFill>
                        <a:srgbClr val="4A4A54"/>
                      </a:solidFill>
                    </a:lnR>
                    <a:lnT w="12240">
                      <a:solidFill>
                        <a:srgbClr val="4A4A54"/>
                      </a:solidFill>
                    </a:lnT>
                    <a:lnB w="12240">
                      <a:solidFill>
                        <a:srgbClr val="4A4A54"/>
                      </a:solidFill>
                    </a:lnB>
                    <a:solidFill>
                      <a:srgbClr val="4A4A54">
                        <a:alpha val="20000"/>
                      </a:srgbClr>
                    </a:solidFill>
                  </a:tcPr>
                </a:tc>
                <a:extLst>
                  <a:ext uri="{0D108BD9-81ED-4DB2-BD59-A6C34878D82A}">
                    <a16:rowId xmlns:a16="http://schemas.microsoft.com/office/drawing/2014/main" xmlns="" val="10005"/>
                  </a:ext>
                </a:extLst>
              </a:tr>
            </a:tbl>
          </a:graphicData>
        </a:graphic>
      </p:graphicFrame>
      <p:sp>
        <p:nvSpPr>
          <p:cNvPr id="217" name="Заголовок 1"/>
          <p:cNvSpPr/>
          <p:nvPr/>
        </p:nvSpPr>
        <p:spPr>
          <a:xfrm>
            <a:off x="415800" y="1137960"/>
            <a:ext cx="5958360" cy="475200"/>
          </a:xfrm>
          <a:prstGeom prst="rect">
            <a:avLst/>
          </a:prstGeom>
          <a:solidFill>
            <a:schemeClr val="bg2"/>
          </a:solidFill>
          <a:ln w="0">
            <a:noFill/>
          </a:ln>
        </p:spPr>
        <p:style>
          <a:lnRef idx="0">
            <a:scrgbClr r="0" g="0" b="0"/>
          </a:lnRef>
          <a:fillRef idx="0">
            <a:scrgbClr r="0" g="0" b="0"/>
          </a:fillRef>
          <a:effectRef idx="0">
            <a:scrgbClr r="0" g="0" b="0"/>
          </a:effectRef>
          <a:fontRef idx="minor"/>
        </p:style>
        <p:txBody>
          <a:bodyPr lIns="68760" tIns="34200" rIns="68760" bIns="34200" anchor="ctr">
            <a:normAutofit/>
          </a:bodyPr>
          <a:lstStyle/>
          <a:p>
            <a:pPr>
              <a:lnSpc>
                <a:spcPct val="90000"/>
              </a:lnSpc>
            </a:pPr>
            <a:r>
              <a:rPr lang="ru-RU" sz="1800" b="0" strike="noStrike" spc="-1">
                <a:solidFill>
                  <a:srgbClr val="25252A"/>
                </a:solidFill>
                <a:latin typeface="Tahoma"/>
                <a:ea typeface="Tahoma"/>
              </a:rPr>
              <a:t>Стоимость страхования (пример расчета на 1 га)</a:t>
            </a:r>
            <a:endParaRPr lang="ru-RU" sz="1800" b="0" strike="noStrike" spc="-1">
              <a:solidFill>
                <a:srgbClr val="000000"/>
              </a:solidFill>
              <a:latin typeface="Arial"/>
            </a:endParaRPr>
          </a:p>
        </p:txBody>
      </p:sp>
      <p:sp>
        <p:nvSpPr>
          <p:cNvPr id="218" name="Title 1"/>
          <p:cNvSpPr/>
          <p:nvPr/>
        </p:nvSpPr>
        <p:spPr>
          <a:xfrm>
            <a:off x="251640" y="295920"/>
            <a:ext cx="8463240" cy="6537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nSpc>
                <a:spcPct val="100000"/>
              </a:lnSpc>
            </a:pPr>
            <a:r>
              <a:rPr lang="ru-RU" sz="2400" b="0" strike="noStrike" spc="-1">
                <a:solidFill>
                  <a:srgbClr val="F26922"/>
                </a:solidFill>
                <a:latin typeface="Tahoma"/>
                <a:ea typeface="Tahoma"/>
              </a:rPr>
              <a:t>Страхование с государственной поддержкой на случай ЧС</a:t>
            </a:r>
            <a:endParaRPr lang="ru-RU" sz="2400" b="0" strike="noStrike" spc="-1">
              <a:solidFill>
                <a:srgbClr val="000000"/>
              </a:solidFill>
              <a:latin typeface="Arial"/>
            </a:endParaRPr>
          </a:p>
        </p:txBody>
      </p:sp>
      <p:sp>
        <p:nvSpPr>
          <p:cNvPr id="219"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D6FCEFE5-E497-48D1-B3D9-C74AAEAD569B}" type="slidenum">
              <a:rPr lang="en-US" sz="1200" b="0" strike="noStrike" spc="-1">
                <a:solidFill>
                  <a:schemeClr val="accent3"/>
                </a:solidFill>
                <a:latin typeface="Tahoma"/>
              </a:rPr>
              <a:t>8</a:t>
            </a:fld>
            <a:endParaRPr lang="ru-RU" sz="1200" b="0" strike="noStrike" spc="-1">
              <a:solidFill>
                <a:srgbClr val="000000"/>
              </a:solidFill>
              <a:latin typeface="Arial"/>
            </a:endParaRPr>
          </a:p>
        </p:txBody>
      </p:sp>
      <p:sp>
        <p:nvSpPr>
          <p:cNvPr id="220" name="TextBox 10"/>
          <p:cNvSpPr/>
          <p:nvPr/>
        </p:nvSpPr>
        <p:spPr>
          <a:xfrm>
            <a:off x="5508000" y="1996920"/>
            <a:ext cx="2736000" cy="908640"/>
          </a:xfrm>
          <a:prstGeom prst="flowChartAlternateProcess">
            <a:avLst/>
          </a:prstGeom>
          <a:solidFill>
            <a:schemeClr val="tx2">
              <a:lumMod val="40000"/>
              <a:lumOff val="60000"/>
            </a:schemeClr>
          </a:solidFill>
          <a:ln>
            <a:noFill/>
          </a:ln>
          <a:effectLst>
            <a:outerShdw blurRad="39960" dist="20160" dir="5400000" rotWithShape="0">
              <a:srgbClr val="000000">
                <a:alpha val="38000"/>
              </a:srgbClr>
            </a:outerShdw>
          </a:effectLst>
        </p:spPr>
        <p:style>
          <a:lnRef idx="1">
            <a:schemeClr val="accent6"/>
          </a:lnRef>
          <a:fillRef idx="2">
            <a:schemeClr val="accent6"/>
          </a:fillRef>
          <a:effectRef idx="1">
            <a:schemeClr val="accent6"/>
          </a:effectRef>
          <a:fontRef idx="minor"/>
        </p:style>
        <p:txBody>
          <a:bodyPr lIns="90000" tIns="45000" rIns="90000" bIns="45000" anchor="t">
            <a:spAutoFit/>
          </a:bodyPr>
          <a:lstStyle/>
          <a:p>
            <a:pPr>
              <a:lnSpc>
                <a:spcPct val="100000"/>
              </a:lnSpc>
              <a:spcAft>
                <a:spcPts val="451"/>
              </a:spcAft>
            </a:pPr>
            <a:r>
              <a:rPr lang="ru-RU" sz="1600" b="1" strike="noStrike" spc="-1">
                <a:solidFill>
                  <a:srgbClr val="25252A"/>
                </a:solidFill>
                <a:latin typeface="Tahoma"/>
                <a:ea typeface="Tahoma"/>
              </a:rPr>
              <a:t>Страхователь</a:t>
            </a:r>
            <a:r>
              <a:rPr lang="ru-RU" sz="1600" b="0" strike="noStrike" spc="-1">
                <a:solidFill>
                  <a:srgbClr val="25252A"/>
                </a:solidFill>
                <a:latin typeface="Tahoma"/>
                <a:ea typeface="Tahoma"/>
              </a:rPr>
              <a:t> оплачивает только </a:t>
            </a:r>
            <a:r>
              <a:rPr lang="ru-RU" sz="1600" b="1" strike="noStrike" spc="-1">
                <a:solidFill>
                  <a:srgbClr val="25252A"/>
                </a:solidFill>
                <a:latin typeface="Tahoma"/>
                <a:ea typeface="Tahoma"/>
              </a:rPr>
              <a:t>20%</a:t>
            </a:r>
            <a:r>
              <a:rPr lang="ru-RU" sz="1600" b="0" strike="noStrike" spc="-1">
                <a:solidFill>
                  <a:srgbClr val="25252A"/>
                </a:solidFill>
                <a:latin typeface="Tahoma"/>
                <a:ea typeface="Tahoma"/>
              </a:rPr>
              <a:t> страховой премии*</a:t>
            </a:r>
            <a:endParaRPr lang="ru-RU" sz="1600" b="0" strike="noStrike" spc="-1">
              <a:solidFill>
                <a:srgbClr val="000000"/>
              </a:solidFill>
              <a:latin typeface="Arial"/>
            </a:endParaRPr>
          </a:p>
        </p:txBody>
      </p:sp>
      <p:sp>
        <p:nvSpPr>
          <p:cNvPr id="221" name="TextBox 3"/>
          <p:cNvSpPr/>
          <p:nvPr/>
        </p:nvSpPr>
        <p:spPr>
          <a:xfrm>
            <a:off x="437040" y="5599800"/>
            <a:ext cx="3751920" cy="27216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nSpc>
                <a:spcPct val="100000"/>
              </a:lnSpc>
            </a:pPr>
            <a:r>
              <a:rPr lang="ru-RU" sz="1200" b="0" strike="noStrike" spc="-1">
                <a:solidFill>
                  <a:srgbClr val="4A4A54"/>
                </a:solidFill>
                <a:latin typeface="Tahoma"/>
              </a:rPr>
              <a:t>* В зависимости от формы предпринимательства  </a:t>
            </a:r>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Title 1"/>
          <p:cNvSpPr/>
          <p:nvPr/>
        </p:nvSpPr>
        <p:spPr>
          <a:xfrm>
            <a:off x="251640" y="295920"/>
            <a:ext cx="8463240" cy="6537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nSpc>
                <a:spcPct val="100000"/>
              </a:lnSpc>
            </a:pPr>
            <a:r>
              <a:rPr lang="ru-RU" sz="2400" b="0" strike="noStrike" spc="-1">
                <a:solidFill>
                  <a:srgbClr val="F26922"/>
                </a:solidFill>
                <a:latin typeface="Tahoma"/>
              </a:rPr>
              <a:t>Пример* расчета цены страхования и выплаты </a:t>
            </a:r>
            <a:endParaRPr lang="ru-RU" sz="2400" b="0" strike="noStrike" spc="-1">
              <a:solidFill>
                <a:srgbClr val="000000"/>
              </a:solidFill>
              <a:latin typeface="Arial"/>
            </a:endParaRPr>
          </a:p>
          <a:p>
            <a:pPr>
              <a:lnSpc>
                <a:spcPct val="100000"/>
              </a:lnSpc>
            </a:pPr>
            <a:r>
              <a:rPr lang="ru-RU" sz="2400" b="0" strike="noStrike" spc="-1">
                <a:solidFill>
                  <a:srgbClr val="F26922"/>
                </a:solidFill>
                <a:latin typeface="Tahoma"/>
              </a:rPr>
              <a:t>(расчет на 1 га)</a:t>
            </a:r>
            <a:endParaRPr lang="ru-RU" sz="2400" b="0" strike="noStrike" spc="-1">
              <a:solidFill>
                <a:srgbClr val="000000"/>
              </a:solidFill>
              <a:latin typeface="Arial"/>
            </a:endParaRPr>
          </a:p>
        </p:txBody>
      </p:sp>
      <p:sp>
        <p:nvSpPr>
          <p:cNvPr id="223"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376559DF-0768-4451-B5F5-003E70CFC824}" type="slidenum">
              <a:rPr lang="en-US" sz="1200" b="0" strike="noStrike" spc="-1">
                <a:solidFill>
                  <a:schemeClr val="accent3"/>
                </a:solidFill>
                <a:latin typeface="Tahoma"/>
              </a:rPr>
              <a:t>9</a:t>
            </a:fld>
            <a:endParaRPr lang="ru-RU" sz="1200" b="0" strike="noStrike" spc="-1">
              <a:solidFill>
                <a:srgbClr val="000000"/>
              </a:solidFill>
              <a:latin typeface="Arial"/>
            </a:endParaRPr>
          </a:p>
        </p:txBody>
      </p:sp>
      <p:graphicFrame>
        <p:nvGraphicFramePr>
          <p:cNvPr id="224" name="Таблица 3"/>
          <p:cNvGraphicFramePr/>
          <p:nvPr/>
        </p:nvGraphicFramePr>
        <p:xfrm>
          <a:off x="539640" y="3861000"/>
          <a:ext cx="8174520" cy="1765800"/>
        </p:xfrm>
        <a:graphic>
          <a:graphicData uri="http://schemas.openxmlformats.org/drawingml/2006/table">
            <a:tbl>
              <a:tblPr/>
              <a:tblGrid>
                <a:gridCol w="1634760">
                  <a:extLst>
                    <a:ext uri="{9D8B030D-6E8A-4147-A177-3AD203B41FA5}">
                      <a16:colId xmlns:a16="http://schemas.microsoft.com/office/drawing/2014/main" xmlns="" val="20000"/>
                    </a:ext>
                  </a:extLst>
                </a:gridCol>
                <a:gridCol w="1771200">
                  <a:extLst>
                    <a:ext uri="{9D8B030D-6E8A-4147-A177-3AD203B41FA5}">
                      <a16:colId xmlns:a16="http://schemas.microsoft.com/office/drawing/2014/main" xmlns="" val="20001"/>
                    </a:ext>
                  </a:extLst>
                </a:gridCol>
                <a:gridCol w="1274040">
                  <a:extLst>
                    <a:ext uri="{9D8B030D-6E8A-4147-A177-3AD203B41FA5}">
                      <a16:colId xmlns:a16="http://schemas.microsoft.com/office/drawing/2014/main" xmlns="" val="20002"/>
                    </a:ext>
                  </a:extLst>
                </a:gridCol>
                <a:gridCol w="1859760">
                  <a:extLst>
                    <a:ext uri="{9D8B030D-6E8A-4147-A177-3AD203B41FA5}">
                      <a16:colId xmlns:a16="http://schemas.microsoft.com/office/drawing/2014/main" xmlns="" val="20003"/>
                    </a:ext>
                  </a:extLst>
                </a:gridCol>
                <a:gridCol w="1634760">
                  <a:extLst>
                    <a:ext uri="{9D8B030D-6E8A-4147-A177-3AD203B41FA5}">
                      <a16:colId xmlns:a16="http://schemas.microsoft.com/office/drawing/2014/main" xmlns="" val="20004"/>
                    </a:ext>
                  </a:extLst>
                </a:gridCol>
              </a:tblGrid>
              <a:tr h="1037880">
                <a:tc>
                  <a:txBody>
                    <a:bodyPr/>
                    <a:lstStyle/>
                    <a:p>
                      <a:pPr>
                        <a:lnSpc>
                          <a:spcPct val="100000"/>
                        </a:lnSpc>
                      </a:pPr>
                      <a:r>
                        <a:rPr lang="ru-RU" sz="1400" b="0" strike="noStrike" spc="-1">
                          <a:solidFill>
                            <a:schemeClr val="accent6"/>
                          </a:solidFill>
                          <a:latin typeface="Tahoma"/>
                        </a:rPr>
                        <a:t>Программа страхования</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1"/>
                    </a:solidFill>
                  </a:tcPr>
                </a:tc>
                <a:tc>
                  <a:txBody>
                    <a:bodyPr/>
                    <a:lstStyle/>
                    <a:p>
                      <a:pPr>
                        <a:lnSpc>
                          <a:spcPct val="100000"/>
                        </a:lnSpc>
                      </a:pPr>
                      <a:r>
                        <a:rPr lang="ru-RU" sz="1400" b="0" strike="noStrike" spc="-1">
                          <a:solidFill>
                            <a:schemeClr val="accent6"/>
                          </a:solidFill>
                          <a:latin typeface="Tahoma"/>
                        </a:rPr>
                        <a:t>Франшиза/Отношение страховой суммы к стоимости</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1"/>
                    </a:solidFill>
                  </a:tcPr>
                </a:tc>
                <a:tc>
                  <a:txBody>
                    <a:bodyPr/>
                    <a:lstStyle/>
                    <a:p>
                      <a:pPr>
                        <a:lnSpc>
                          <a:spcPct val="100000"/>
                        </a:lnSpc>
                      </a:pPr>
                      <a:r>
                        <a:rPr lang="ru-RU" sz="1400" b="0" strike="noStrike" spc="-1">
                          <a:solidFill>
                            <a:schemeClr val="accent6"/>
                          </a:solidFill>
                          <a:latin typeface="Tahoma"/>
                        </a:rPr>
                        <a:t>Страховая премия, руб.</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1"/>
                    </a:solidFill>
                  </a:tcPr>
                </a:tc>
                <a:tc>
                  <a:txBody>
                    <a:bodyPr/>
                    <a:lstStyle/>
                    <a:p>
                      <a:pPr>
                        <a:lnSpc>
                          <a:spcPct val="100000"/>
                        </a:lnSpc>
                      </a:pPr>
                      <a:r>
                        <a:rPr lang="ru-RU" sz="1400" b="0" strike="noStrike" spc="-1">
                          <a:solidFill>
                            <a:schemeClr val="accent6"/>
                          </a:solidFill>
                          <a:latin typeface="Tahoma"/>
                        </a:rPr>
                        <a:t>Страховая премия</a:t>
                      </a:r>
                      <a:endParaRPr lang="ru-RU" sz="1400" b="0" strike="noStrike" spc="-1">
                        <a:solidFill>
                          <a:srgbClr val="000000"/>
                        </a:solidFill>
                        <a:latin typeface="Arial"/>
                      </a:endParaRPr>
                    </a:p>
                    <a:p>
                      <a:pPr>
                        <a:lnSpc>
                          <a:spcPct val="100000"/>
                        </a:lnSpc>
                      </a:pPr>
                      <a:r>
                        <a:rPr lang="ru-RU" sz="1400" b="0" strike="noStrike" spc="-1">
                          <a:solidFill>
                            <a:schemeClr val="accent6"/>
                          </a:solidFill>
                          <a:latin typeface="Tahoma"/>
                        </a:rPr>
                        <a:t>(аграрий, 20%), руб.</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1"/>
                    </a:solidFill>
                  </a:tcPr>
                </a:tc>
                <a:tc>
                  <a:txBody>
                    <a:bodyPr/>
                    <a:lstStyle/>
                    <a:p>
                      <a:pPr>
                        <a:lnSpc>
                          <a:spcPct val="100000"/>
                        </a:lnSpc>
                      </a:pPr>
                      <a:r>
                        <a:rPr lang="ru-RU" sz="1400" b="0" strike="noStrike" spc="-1">
                          <a:solidFill>
                            <a:schemeClr val="accent6"/>
                          </a:solidFill>
                          <a:latin typeface="Tahoma"/>
                        </a:rPr>
                        <a:t>Страховая выплата при полной гибели, руб.</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1"/>
                    </a:solidFill>
                  </a:tcPr>
                </a:tc>
                <a:extLst>
                  <a:ext uri="{0D108BD9-81ED-4DB2-BD59-A6C34878D82A}">
                    <a16:rowId xmlns:a16="http://schemas.microsoft.com/office/drawing/2014/main" xmlns="" val="10000"/>
                  </a:ext>
                </a:extLst>
              </a:tr>
              <a:tr h="363960">
                <a:tc>
                  <a:txBody>
                    <a:bodyPr/>
                    <a:lstStyle/>
                    <a:p>
                      <a:pPr>
                        <a:lnSpc>
                          <a:spcPct val="100000"/>
                        </a:lnSpc>
                      </a:pPr>
                      <a:r>
                        <a:rPr lang="ru-RU" sz="1400" b="0" strike="noStrike" spc="-1">
                          <a:solidFill>
                            <a:schemeClr val="accent6"/>
                          </a:solidFill>
                          <a:latin typeface="Tahoma"/>
                        </a:rPr>
                        <a:t>Мультириск</a:t>
                      </a:r>
                      <a:endParaRPr lang="ru-RU" sz="1400" b="0" strike="noStrike" spc="-1">
                        <a:solidFill>
                          <a:srgbClr val="000000"/>
                        </a:solid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1F0E8"/>
                    </a:solidFill>
                  </a:tcPr>
                </a:tc>
                <a:tc>
                  <a:txBody>
                    <a:bodyPr/>
                    <a:lstStyle/>
                    <a:p>
                      <a:pPr algn="ctr">
                        <a:lnSpc>
                          <a:spcPct val="100000"/>
                        </a:lnSpc>
                      </a:pPr>
                      <a:r>
                        <a:rPr lang="ru-RU" sz="1400" b="0" strike="noStrike" spc="-1">
                          <a:solidFill>
                            <a:schemeClr val="accent6"/>
                          </a:solidFill>
                          <a:latin typeface="Tahoma"/>
                        </a:rPr>
                        <a:t>20%/100%</a:t>
                      </a:r>
                      <a:endParaRPr lang="ru-RU" sz="1400" b="0" strike="noStrike" spc="-1">
                        <a:solidFill>
                          <a:srgbClr val="000000"/>
                        </a:solid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1F0E8"/>
                    </a:solidFill>
                  </a:tcPr>
                </a:tc>
                <a:tc>
                  <a:txBody>
                    <a:bodyPr/>
                    <a:lstStyle/>
                    <a:p>
                      <a:pPr algn="ctr">
                        <a:lnSpc>
                          <a:spcPct val="100000"/>
                        </a:lnSpc>
                      </a:pPr>
                      <a:r>
                        <a:rPr lang="ru-RU" sz="1400" b="0" strike="noStrike" spc="-1">
                          <a:solidFill>
                            <a:schemeClr val="accent6"/>
                          </a:solidFill>
                          <a:latin typeface="Tahoma"/>
                        </a:rPr>
                        <a:t>1 328,0</a:t>
                      </a:r>
                      <a:endParaRPr lang="ru-RU" sz="1400" b="0" strike="noStrike" spc="-1">
                        <a:solidFill>
                          <a:srgbClr val="000000"/>
                        </a:solid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1F0E8"/>
                    </a:solidFill>
                  </a:tcPr>
                </a:tc>
                <a:tc>
                  <a:txBody>
                    <a:bodyPr/>
                    <a:lstStyle/>
                    <a:p>
                      <a:pPr algn="ctr">
                        <a:lnSpc>
                          <a:spcPct val="100000"/>
                        </a:lnSpc>
                      </a:pPr>
                      <a:r>
                        <a:rPr lang="ru-RU" sz="1400" b="0" strike="noStrike" spc="-1">
                          <a:solidFill>
                            <a:schemeClr val="accent6"/>
                          </a:solidFill>
                          <a:latin typeface="Tahoma"/>
                        </a:rPr>
                        <a:t>664,0</a:t>
                      </a:r>
                      <a:endParaRPr lang="ru-RU" sz="1400" b="0" strike="noStrike" spc="-1">
                        <a:solidFill>
                          <a:srgbClr val="000000"/>
                        </a:solid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1F0E8"/>
                    </a:solidFill>
                  </a:tcPr>
                </a:tc>
                <a:tc>
                  <a:txBody>
                    <a:bodyPr/>
                    <a:lstStyle/>
                    <a:p>
                      <a:pPr algn="ctr">
                        <a:lnSpc>
                          <a:spcPct val="100000"/>
                        </a:lnSpc>
                      </a:pPr>
                      <a:r>
                        <a:rPr lang="ru-RU" sz="1400" b="0" strike="noStrike" spc="-1">
                          <a:solidFill>
                            <a:schemeClr val="accent6"/>
                          </a:solidFill>
                          <a:latin typeface="Tahoma"/>
                        </a:rPr>
                        <a:t>26 560</a:t>
                      </a:r>
                      <a:endParaRPr lang="ru-RU" sz="1400" b="0" strike="noStrike" spc="-1">
                        <a:solidFill>
                          <a:srgbClr val="000000"/>
                        </a:solidFill>
                        <a:latin typeface="Arial"/>
                      </a:endParaRPr>
                    </a:p>
                  </a:txBody>
                  <a:tcP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F1F0E8"/>
                    </a:solidFill>
                  </a:tcPr>
                </a:tc>
                <a:extLst>
                  <a:ext uri="{0D108BD9-81ED-4DB2-BD59-A6C34878D82A}">
                    <a16:rowId xmlns:a16="http://schemas.microsoft.com/office/drawing/2014/main" xmlns="" val="10001"/>
                  </a:ext>
                </a:extLst>
              </a:tr>
              <a:tr h="363960">
                <a:tc>
                  <a:txBody>
                    <a:bodyPr/>
                    <a:lstStyle/>
                    <a:p>
                      <a:pPr>
                        <a:lnSpc>
                          <a:spcPct val="100000"/>
                        </a:lnSpc>
                      </a:pPr>
                      <a:r>
                        <a:rPr lang="ru-RU" sz="1400" b="0" strike="noStrike" spc="-1">
                          <a:solidFill>
                            <a:schemeClr val="accent6"/>
                          </a:solidFill>
                          <a:latin typeface="Tahoma"/>
                        </a:rPr>
                        <a:t>ЧС</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8F7F4"/>
                    </a:solidFill>
                  </a:tcPr>
                </a:tc>
                <a:tc>
                  <a:txBody>
                    <a:bodyPr/>
                    <a:lstStyle/>
                    <a:p>
                      <a:pPr algn="ctr">
                        <a:lnSpc>
                          <a:spcPct val="100000"/>
                        </a:lnSpc>
                      </a:pPr>
                      <a:r>
                        <a:rPr lang="ru-RU" sz="1400" b="0" strike="noStrike" spc="-1">
                          <a:solidFill>
                            <a:schemeClr val="accent6"/>
                          </a:solidFill>
                          <a:latin typeface="Tahoma"/>
                        </a:rPr>
                        <a:t>20%/50%</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8F7F4"/>
                    </a:solidFill>
                  </a:tcPr>
                </a:tc>
                <a:tc>
                  <a:txBody>
                    <a:bodyPr/>
                    <a:lstStyle/>
                    <a:p>
                      <a:pPr algn="ctr">
                        <a:lnSpc>
                          <a:spcPct val="100000"/>
                        </a:lnSpc>
                      </a:pPr>
                      <a:r>
                        <a:rPr lang="ru-RU" sz="1400" b="0" strike="noStrike" spc="-1">
                          <a:solidFill>
                            <a:schemeClr val="accent6"/>
                          </a:solidFill>
                          <a:latin typeface="Tahoma"/>
                        </a:rPr>
                        <a:t>249,0</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8F7F4"/>
                    </a:solidFill>
                  </a:tcPr>
                </a:tc>
                <a:tc>
                  <a:txBody>
                    <a:bodyPr/>
                    <a:lstStyle/>
                    <a:p>
                      <a:pPr algn="ctr">
                        <a:lnSpc>
                          <a:spcPct val="100000"/>
                        </a:lnSpc>
                      </a:pPr>
                      <a:r>
                        <a:rPr lang="ru-RU" sz="1400" b="0" strike="noStrike" spc="-1">
                          <a:solidFill>
                            <a:schemeClr val="accent6"/>
                          </a:solidFill>
                          <a:latin typeface="Tahoma"/>
                        </a:rPr>
                        <a:t>49,8</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8F7F4"/>
                    </a:solidFill>
                  </a:tcPr>
                </a:tc>
                <a:tc>
                  <a:txBody>
                    <a:bodyPr/>
                    <a:lstStyle/>
                    <a:p>
                      <a:pPr algn="ctr">
                        <a:lnSpc>
                          <a:spcPct val="100000"/>
                        </a:lnSpc>
                      </a:pPr>
                      <a:r>
                        <a:rPr lang="ru-RU" sz="1400" b="0" strike="noStrike" spc="-1">
                          <a:solidFill>
                            <a:schemeClr val="accent6"/>
                          </a:solidFill>
                          <a:latin typeface="Tahoma"/>
                        </a:rPr>
                        <a:t>13 280</a:t>
                      </a:r>
                      <a:endParaRPr lang="ru-RU" sz="14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12240">
                      <a:solidFill>
                        <a:srgbClr val="FFFFFF"/>
                      </a:solidFill>
                    </a:lnB>
                    <a:solidFill>
                      <a:srgbClr val="F8F7F4"/>
                    </a:solidFill>
                  </a:tcPr>
                </a:tc>
                <a:extLst>
                  <a:ext uri="{0D108BD9-81ED-4DB2-BD59-A6C34878D82A}">
                    <a16:rowId xmlns:a16="http://schemas.microsoft.com/office/drawing/2014/main" xmlns="" val="10002"/>
                  </a:ext>
                </a:extLst>
              </a:tr>
            </a:tbl>
          </a:graphicData>
        </a:graphic>
      </p:graphicFrame>
      <p:graphicFrame>
        <p:nvGraphicFramePr>
          <p:cNvPr id="225" name="Таблица 12"/>
          <p:cNvGraphicFramePr/>
          <p:nvPr/>
        </p:nvGraphicFramePr>
        <p:xfrm>
          <a:off x="683640" y="1484640"/>
          <a:ext cx="4320000" cy="1808880"/>
        </p:xfrm>
        <a:graphic>
          <a:graphicData uri="http://schemas.openxmlformats.org/drawingml/2006/table">
            <a:tbl>
              <a:tblPr/>
              <a:tblGrid>
                <a:gridCol w="2572200">
                  <a:extLst>
                    <a:ext uri="{9D8B030D-6E8A-4147-A177-3AD203B41FA5}">
                      <a16:colId xmlns:a16="http://schemas.microsoft.com/office/drawing/2014/main" xmlns="" val="20000"/>
                    </a:ext>
                  </a:extLst>
                </a:gridCol>
                <a:gridCol w="1747800">
                  <a:extLst>
                    <a:ext uri="{9D8B030D-6E8A-4147-A177-3AD203B41FA5}">
                      <a16:colId xmlns:a16="http://schemas.microsoft.com/office/drawing/2014/main" xmlns="" val="20001"/>
                    </a:ext>
                  </a:extLst>
                </a:gridCol>
              </a:tblGrid>
              <a:tr h="295200">
                <a:tc>
                  <a:txBody>
                    <a:bodyPr/>
                    <a:lstStyle/>
                    <a:p>
                      <a:pPr>
                        <a:lnSpc>
                          <a:spcPct val="100000"/>
                        </a:lnSpc>
                      </a:pPr>
                      <a:r>
                        <a:rPr lang="ru-RU" sz="1400" b="1" strike="noStrike" spc="-1">
                          <a:solidFill>
                            <a:srgbClr val="25252A"/>
                          </a:solidFill>
                          <a:latin typeface="Tahoma"/>
                          <a:ea typeface="Tahoma"/>
                        </a:rPr>
                        <a:t>Культура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1" strike="noStrike" spc="-1">
                          <a:solidFill>
                            <a:srgbClr val="25252A"/>
                          </a:solidFill>
                          <a:latin typeface="Tahoma"/>
                          <a:ea typeface="Tahoma"/>
                        </a:rPr>
                        <a:t>Пшеница яровая</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0"/>
                  </a:ext>
                </a:extLst>
              </a:tr>
              <a:tr h="439920">
                <a:tc>
                  <a:txBody>
                    <a:bodyPr/>
                    <a:lstStyle/>
                    <a:p>
                      <a:pPr>
                        <a:lnSpc>
                          <a:spcPct val="100000"/>
                        </a:lnSpc>
                      </a:pPr>
                      <a:r>
                        <a:rPr lang="ru-RU" sz="1400" b="0" strike="noStrike" spc="-1">
                          <a:solidFill>
                            <a:srgbClr val="25252A"/>
                          </a:solidFill>
                          <a:latin typeface="Tahoma"/>
                          <a:ea typeface="Tahoma"/>
                        </a:rPr>
                        <a:t>Цена реализации, ц/руб.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1328 руб./ц</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1"/>
                  </a:ext>
                </a:extLst>
              </a:tr>
              <a:tr h="584280">
                <a:tc>
                  <a:txBody>
                    <a:bodyPr/>
                    <a:lstStyle/>
                    <a:p>
                      <a:pPr>
                        <a:lnSpc>
                          <a:spcPct val="100000"/>
                        </a:lnSpc>
                      </a:pPr>
                      <a:r>
                        <a:rPr lang="ru-RU" sz="1400" b="0" strike="noStrike" spc="-1">
                          <a:solidFill>
                            <a:srgbClr val="25252A"/>
                          </a:solidFill>
                          <a:latin typeface="Tahoma"/>
                          <a:ea typeface="Tahoma"/>
                        </a:rPr>
                        <a:t>Средняя 5-летняя урожайность, ц/га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25</a:t>
                      </a:r>
                      <a:r>
                        <a:rPr lang="en-US" sz="1400" b="0" strike="noStrike" spc="-1">
                          <a:solidFill>
                            <a:srgbClr val="25252A"/>
                          </a:solidFill>
                          <a:latin typeface="Tahoma"/>
                          <a:ea typeface="Tahoma"/>
                        </a:rPr>
                        <a:t>,0</a:t>
                      </a:r>
                      <a:r>
                        <a:rPr lang="ru-RU" sz="1400" b="0" strike="noStrike" spc="-1">
                          <a:solidFill>
                            <a:srgbClr val="25252A"/>
                          </a:solidFill>
                          <a:latin typeface="Tahoma"/>
                          <a:ea typeface="Tahoma"/>
                        </a:rPr>
                        <a:t> ц/га</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2"/>
                  </a:ext>
                </a:extLst>
              </a:tr>
              <a:tr h="479880">
                <a:tc>
                  <a:txBody>
                    <a:bodyPr/>
                    <a:lstStyle/>
                    <a:p>
                      <a:pPr>
                        <a:lnSpc>
                          <a:spcPct val="100000"/>
                        </a:lnSpc>
                      </a:pPr>
                      <a:r>
                        <a:rPr lang="ru-RU" sz="1400" b="0" strike="noStrike" spc="-1">
                          <a:solidFill>
                            <a:srgbClr val="25252A"/>
                          </a:solidFill>
                          <a:latin typeface="Tahoma"/>
                          <a:ea typeface="Tahoma"/>
                        </a:rPr>
                        <a:t>Стоимость урожая, 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tc>
                  <a:txBody>
                    <a:bodyPr/>
                    <a:lstStyle/>
                    <a:p>
                      <a:pPr algn="ctr">
                        <a:lnSpc>
                          <a:spcPct val="100000"/>
                        </a:lnSpc>
                      </a:pPr>
                      <a:r>
                        <a:rPr lang="ru-RU" sz="1400" b="0" strike="noStrike" spc="-1">
                          <a:solidFill>
                            <a:srgbClr val="25252A"/>
                          </a:solidFill>
                          <a:latin typeface="Tahoma"/>
                          <a:ea typeface="Tahoma"/>
                        </a:rPr>
                        <a:t>33 200 руб.</a:t>
                      </a:r>
                      <a:endParaRPr lang="ru-RU" sz="1400" b="0" strike="noStrike" spc="-1">
                        <a:solidFill>
                          <a:srgbClr val="000000"/>
                        </a:solidFill>
                        <a:latin typeface="Arial"/>
                      </a:endParaRPr>
                    </a:p>
                  </a:txBody>
                  <a:tcPr marL="4680" marR="4680" anchor="ctr">
                    <a:lnL w="12240">
                      <a:solidFill>
                        <a:srgbClr val="4A4A54"/>
                      </a:solidFill>
                    </a:lnL>
                    <a:lnR w="12240">
                      <a:solidFill>
                        <a:srgbClr val="4A4A54"/>
                      </a:solidFill>
                    </a:lnR>
                    <a:lnT w="12240">
                      <a:solidFill>
                        <a:srgbClr val="4A4A54"/>
                      </a:solidFill>
                    </a:lnT>
                    <a:lnB w="12240">
                      <a:solidFill>
                        <a:srgbClr val="4A4A54"/>
                      </a:solidFill>
                    </a:lnB>
                    <a:noFill/>
                  </a:tcPr>
                </a:tc>
                <a:extLst>
                  <a:ext uri="{0D108BD9-81ED-4DB2-BD59-A6C34878D82A}">
                    <a16:rowId xmlns:a16="http://schemas.microsoft.com/office/drawing/2014/main" xmlns="" val="10003"/>
                  </a:ext>
                </a:extLst>
              </a:tr>
            </a:tbl>
          </a:graphicData>
        </a:graphic>
      </p:graphicFrame>
      <p:sp>
        <p:nvSpPr>
          <p:cNvPr id="226" name="TextBox 1"/>
          <p:cNvSpPr/>
          <p:nvPr/>
        </p:nvSpPr>
        <p:spPr>
          <a:xfrm>
            <a:off x="467640" y="5728320"/>
            <a:ext cx="8064360" cy="45468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pPr>
            <a:r>
              <a:rPr lang="ru-RU" sz="1200" b="0" strike="noStrike" spc="-1">
                <a:solidFill>
                  <a:srgbClr val="4A4A54"/>
                </a:solidFill>
                <a:latin typeface="Arial"/>
              </a:rPr>
              <a:t>* </a:t>
            </a:r>
            <a:r>
              <a:rPr lang="ru-RU" sz="1200" b="0" strike="noStrike" spc="-1">
                <a:solidFill>
                  <a:srgbClr val="4A4A54"/>
                </a:solidFill>
                <a:latin typeface="Tahoma"/>
              </a:rPr>
              <a:t>Пример</a:t>
            </a:r>
            <a:r>
              <a:rPr lang="ru-RU" sz="1200" b="0" strike="noStrike" spc="-1">
                <a:solidFill>
                  <a:srgbClr val="4A4A54"/>
                </a:solidFill>
                <a:latin typeface="Arial"/>
              </a:rPr>
              <a:t> расчета условный и не отражает дополнительных требований, учитываемых при расчете суммы страхового возмещения. </a:t>
            </a:r>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7" name="Picture 2"/>
          <p:cNvPicPr/>
          <p:nvPr/>
        </p:nvPicPr>
        <p:blipFill>
          <a:blip r:embed="rId2"/>
          <a:stretch/>
        </p:blipFill>
        <p:spPr>
          <a:xfrm>
            <a:off x="230040" y="1267920"/>
            <a:ext cx="8589960" cy="4753080"/>
          </a:xfrm>
          <a:prstGeom prst="rect">
            <a:avLst/>
          </a:prstGeom>
          <a:ln w="0">
            <a:noFill/>
          </a:ln>
        </p:spPr>
      </p:pic>
      <p:sp>
        <p:nvSpPr>
          <p:cNvPr id="228" name="Прямоугольник 23"/>
          <p:cNvSpPr/>
          <p:nvPr/>
        </p:nvSpPr>
        <p:spPr>
          <a:xfrm>
            <a:off x="230040" y="187920"/>
            <a:ext cx="8682840" cy="1079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tabLst>
                <a:tab pos="0" algn="l"/>
              </a:tabLst>
            </a:pPr>
            <a:endParaRPr lang="ru-RU" sz="1800" b="1" strike="noStrike" spc="-1">
              <a:solidFill>
                <a:srgbClr val="F26922"/>
              </a:solidFill>
              <a:latin typeface="Tahoma"/>
            </a:endParaRPr>
          </a:p>
        </p:txBody>
      </p:sp>
      <p:sp>
        <p:nvSpPr>
          <p:cNvPr id="229" name="TextBox 28"/>
          <p:cNvSpPr/>
          <p:nvPr/>
        </p:nvSpPr>
        <p:spPr>
          <a:xfrm>
            <a:off x="395640" y="527040"/>
            <a:ext cx="8350200" cy="366120"/>
          </a:xfrm>
          <a:prstGeom prst="rect">
            <a:avLst/>
          </a:prstGeom>
          <a:noFill/>
          <a:ln w="25400">
            <a:noFill/>
          </a:ln>
        </p:spPr>
        <p:style>
          <a:lnRef idx="0">
            <a:scrgbClr r="0" g="0" b="0"/>
          </a:lnRef>
          <a:fillRef idx="0">
            <a:scrgbClr r="0" g="0" b="0"/>
          </a:fillRef>
          <a:effectRef idx="0">
            <a:scrgbClr r="0" g="0" b="0"/>
          </a:effectRef>
          <a:fontRef idx="minor"/>
        </p:style>
        <p:txBody>
          <a:bodyPr lIns="0" tIns="0" rIns="0" bIns="0" anchor="t">
            <a:spAutoFit/>
          </a:bodyPr>
          <a:lstStyle/>
          <a:p>
            <a:pPr>
              <a:lnSpc>
                <a:spcPct val="100000"/>
              </a:lnSpc>
              <a:tabLst>
                <a:tab pos="0" algn="l"/>
              </a:tabLst>
            </a:pPr>
            <a:r>
              <a:rPr lang="ru-RU" sz="2400" b="0" strike="noStrike" spc="-1">
                <a:solidFill>
                  <a:srgbClr val="FFFFFF"/>
                </a:solidFill>
                <a:latin typeface="Tahoma"/>
                <a:ea typeface="Tahoma"/>
              </a:rPr>
              <a:t>Страхование животных </a:t>
            </a:r>
            <a:endParaRPr lang="ru-RU" sz="2400" b="0" strike="noStrike" spc="-1">
              <a:solidFill>
                <a:srgbClr val="000000"/>
              </a:solidFill>
              <a:latin typeface="Arial"/>
            </a:endParaRPr>
          </a:p>
        </p:txBody>
      </p:sp>
      <p:sp>
        <p:nvSpPr>
          <p:cNvPr id="230"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2343E85E-B032-4DF7-BF6B-DFE82B1C7D17}" type="slidenum">
              <a:rPr lang="en-US" sz="1200" b="0" strike="noStrike" spc="-1">
                <a:solidFill>
                  <a:schemeClr val="accent3"/>
                </a:solidFill>
                <a:latin typeface="Tahoma"/>
              </a:rPr>
              <a:t>10</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PlaceHolder 1"/>
          <p:cNvSpPr>
            <a:spLocks noGrp="1"/>
          </p:cNvSpPr>
          <p:nvPr>
            <p:ph type="title"/>
          </p:nvPr>
        </p:nvSpPr>
        <p:spPr>
          <a:xfrm>
            <a:off x="420840" y="363600"/>
            <a:ext cx="8136720" cy="719640"/>
          </a:xfrm>
          <a:prstGeom prst="rect">
            <a:avLst/>
          </a:prstGeom>
          <a:noFill/>
          <a:ln w="0">
            <a:noFill/>
          </a:ln>
        </p:spPr>
        <p:txBody>
          <a:bodyPr anchor="ctr">
            <a:noAutofit/>
          </a:bodyPr>
          <a:lstStyle/>
          <a:p>
            <a:pPr indent="0">
              <a:lnSpc>
                <a:spcPct val="90000"/>
              </a:lnSpc>
              <a:buNone/>
            </a:pPr>
            <a:r>
              <a:rPr lang="ru-RU" sz="2400" b="0" strike="noStrike" spc="-1">
                <a:solidFill>
                  <a:schemeClr val="accent2"/>
                </a:solidFill>
                <a:latin typeface="Tahoma"/>
              </a:rPr>
              <a:t>Страхование сельскохозяйственных животных </a:t>
            </a:r>
            <a:r>
              <a:rPr sz="2400"/>
              <a:t/>
            </a:r>
            <a:br>
              <a:rPr sz="2400"/>
            </a:br>
            <a:r>
              <a:rPr lang="ru-RU" sz="2400" b="0" strike="noStrike" spc="-1">
                <a:solidFill>
                  <a:schemeClr val="accent2"/>
                </a:solidFill>
                <a:latin typeface="Tahoma"/>
              </a:rPr>
              <a:t>с государственной поддержкой</a:t>
            </a:r>
            <a:endParaRPr lang="ru-RU" sz="2400" b="0" strike="noStrike" spc="-1">
              <a:solidFill>
                <a:srgbClr val="000000"/>
              </a:solidFill>
              <a:latin typeface="Arial"/>
            </a:endParaRPr>
          </a:p>
        </p:txBody>
      </p:sp>
      <p:sp>
        <p:nvSpPr>
          <p:cNvPr id="241" name="Rectangle 16"/>
          <p:cNvSpPr/>
          <p:nvPr/>
        </p:nvSpPr>
        <p:spPr>
          <a:xfrm>
            <a:off x="204840" y="1083600"/>
            <a:ext cx="8568720" cy="5130000"/>
          </a:xfrm>
          <a:prstGeom prst="rect">
            <a:avLst/>
          </a:prstGeom>
          <a:noFill/>
          <a:ln w="9525">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spcBef>
                <a:spcPts val="224"/>
              </a:spcBef>
              <a:spcAft>
                <a:spcPts val="224"/>
              </a:spcAft>
              <a:tabLst>
                <a:tab pos="150120" algn="l"/>
              </a:tabLst>
            </a:pPr>
            <a:r>
              <a:rPr lang="ru-RU" sz="1400" b="0" strike="noStrike" spc="-1">
                <a:solidFill>
                  <a:srgbClr val="4A4A54"/>
                </a:solidFill>
                <a:latin typeface="Tahoma"/>
                <a:ea typeface="Tahoma"/>
              </a:rPr>
              <a:t>Договор страхования должен быть заключен </a:t>
            </a:r>
            <a:r>
              <a:rPr lang="ru-RU" sz="1400" b="1" strike="noStrike" spc="-1">
                <a:solidFill>
                  <a:srgbClr val="4A4A54"/>
                </a:solidFill>
                <a:latin typeface="Tahoma"/>
                <a:ea typeface="Tahoma"/>
              </a:rPr>
              <a:t>на все</a:t>
            </a:r>
            <a:r>
              <a:rPr lang="ru-RU" sz="1400" b="0" strike="noStrike" spc="-1">
                <a:solidFill>
                  <a:srgbClr val="4A4A54"/>
                </a:solidFill>
                <a:latin typeface="Tahoma"/>
                <a:ea typeface="Tahoma"/>
              </a:rPr>
              <a:t> имеющееся поголовье сельскохозяйственных животных определенных видов (например, на всех КРС, или на всех свиней) в субъекте РФ (область, край, республика).</a:t>
            </a:r>
            <a:endParaRPr lang="ru-RU" sz="1400" b="0" strike="noStrike" spc="-1">
              <a:solidFill>
                <a:srgbClr val="000000"/>
              </a:solidFill>
              <a:latin typeface="Arial"/>
            </a:endParaRPr>
          </a:p>
          <a:p>
            <a:pPr>
              <a:lnSpc>
                <a:spcPct val="100000"/>
              </a:lnSpc>
              <a:spcBef>
                <a:spcPts val="224"/>
              </a:spcBef>
              <a:spcAft>
                <a:spcPts val="224"/>
              </a:spcAft>
              <a:tabLst>
                <a:tab pos="150120" algn="l"/>
              </a:tabLst>
            </a:pPr>
            <a:r>
              <a:rPr lang="ru-RU" sz="1400" b="1" strike="noStrike" spc="-1">
                <a:solidFill>
                  <a:srgbClr val="FF6700"/>
                </a:solidFill>
                <a:latin typeface="Tahoma"/>
                <a:ea typeface="Tahoma"/>
              </a:rPr>
              <a:t>Страховая сумма </a:t>
            </a:r>
            <a:r>
              <a:rPr lang="ru-RU" sz="1400" b="0" strike="noStrike" spc="-1">
                <a:solidFill>
                  <a:srgbClr val="4A4A54"/>
                </a:solidFill>
                <a:latin typeface="Tahoma"/>
                <a:ea typeface="Tahoma"/>
              </a:rPr>
              <a:t>устанавливается в размере </a:t>
            </a:r>
            <a:r>
              <a:rPr lang="ru-RU" sz="1400" b="1" strike="noStrike" spc="-1">
                <a:solidFill>
                  <a:srgbClr val="4A4A54"/>
                </a:solidFill>
                <a:latin typeface="Tahoma"/>
                <a:ea typeface="Tahoma"/>
              </a:rPr>
              <a:t>не менее </a:t>
            </a:r>
            <a:r>
              <a:rPr lang="en-US" sz="1400" b="1" strike="noStrike" spc="-1">
                <a:solidFill>
                  <a:srgbClr val="FF6700"/>
                </a:solidFill>
                <a:latin typeface="Tahoma"/>
                <a:ea typeface="Tahoma"/>
              </a:rPr>
              <a:t>7</a:t>
            </a:r>
            <a:r>
              <a:rPr lang="ru-RU" sz="1400" b="1" strike="noStrike" spc="-1">
                <a:solidFill>
                  <a:srgbClr val="FF6700"/>
                </a:solidFill>
                <a:latin typeface="Tahoma"/>
                <a:ea typeface="Tahoma"/>
              </a:rPr>
              <a:t>0% </a:t>
            </a:r>
            <a:r>
              <a:rPr lang="ru-RU" sz="1400" b="0" strike="noStrike" spc="-1">
                <a:solidFill>
                  <a:srgbClr val="4A4A54"/>
                </a:solidFill>
                <a:latin typeface="Tahoma"/>
                <a:ea typeface="Tahoma"/>
              </a:rPr>
              <a:t>страховой стоимости.</a:t>
            </a:r>
            <a:endParaRPr lang="ru-RU" sz="1400" b="0" strike="noStrike" spc="-1">
              <a:solidFill>
                <a:srgbClr val="000000"/>
              </a:solidFill>
              <a:latin typeface="Arial"/>
            </a:endParaRPr>
          </a:p>
          <a:p>
            <a:pPr marL="257040" indent="-257040">
              <a:lnSpc>
                <a:spcPct val="90000"/>
              </a:lnSpc>
              <a:spcBef>
                <a:spcPts val="700"/>
              </a:spcBef>
              <a:tabLst>
                <a:tab pos="0" algn="l"/>
              </a:tabLst>
            </a:pPr>
            <a:r>
              <a:rPr lang="ru-RU" sz="1400" b="1" strike="noStrike" spc="-1">
                <a:solidFill>
                  <a:srgbClr val="FF6700"/>
                </a:solidFill>
                <a:latin typeface="Tahoma"/>
                <a:ea typeface="Tahoma"/>
              </a:rPr>
              <a:t>Страховые риски </a:t>
            </a:r>
            <a:r>
              <a:rPr lang="ru-RU" sz="1400" b="0" strike="noStrike" spc="-1">
                <a:solidFill>
                  <a:srgbClr val="4A4A54"/>
                </a:solidFill>
                <a:latin typeface="Tahoma"/>
                <a:ea typeface="Tahoma"/>
              </a:rPr>
              <a:t>- один или несколько из следующих рисков:</a:t>
            </a:r>
            <a:endParaRPr lang="ru-RU" sz="1400" b="0" strike="noStrike" spc="-1">
              <a:solidFill>
                <a:srgbClr val="000000"/>
              </a:solidFill>
              <a:latin typeface="Arial"/>
            </a:endParaRPr>
          </a:p>
          <a:p>
            <a:pPr marL="257040" indent="-257040">
              <a:lnSpc>
                <a:spcPct val="100000"/>
              </a:lnSpc>
              <a:tabLst>
                <a:tab pos="0" algn="l"/>
              </a:tabLst>
            </a:pPr>
            <a:r>
              <a:rPr lang="ru-RU" sz="1400" b="1" strike="noStrike" spc="-1">
                <a:solidFill>
                  <a:srgbClr val="4A4A54"/>
                </a:solidFill>
                <a:latin typeface="Tahoma"/>
                <a:ea typeface="Tahoma"/>
              </a:rPr>
              <a:t>Гибель, вынужденный убой </a:t>
            </a:r>
            <a:r>
              <a:rPr lang="ru-RU" sz="1400" b="0" strike="noStrike" spc="-1">
                <a:solidFill>
                  <a:srgbClr val="4A4A54"/>
                </a:solidFill>
                <a:latin typeface="Tahoma"/>
                <a:ea typeface="Tahoma"/>
              </a:rPr>
              <a:t>в результате:</a:t>
            </a:r>
            <a:endParaRPr lang="ru-RU" sz="1400" b="0" strike="noStrike" spc="-1">
              <a:solidFill>
                <a:srgbClr val="000000"/>
              </a:solidFill>
              <a:latin typeface="Arial"/>
            </a:endParaRPr>
          </a:p>
          <a:p>
            <a:pPr marL="214200" lvl="2" indent="-214200">
              <a:lnSpc>
                <a:spcPct val="100000"/>
              </a:lnSpc>
              <a:spcBef>
                <a:spcPts val="224"/>
              </a:spcBef>
              <a:spcAft>
                <a:spcPts val="224"/>
              </a:spcAft>
              <a:buClr>
                <a:srgbClr val="FF6700"/>
              </a:buClr>
              <a:buFont typeface="Arial"/>
              <a:buChar char="•"/>
              <a:tabLst>
                <a:tab pos="150120" algn="l"/>
              </a:tabLst>
            </a:pPr>
            <a:r>
              <a:rPr lang="ru-RU" sz="1400" b="1" strike="noStrike" spc="-1">
                <a:solidFill>
                  <a:srgbClr val="4A4A54"/>
                </a:solidFill>
                <a:latin typeface="Tahoma"/>
                <a:ea typeface="Tahoma"/>
              </a:rPr>
              <a:t>заразных болезни животных</a:t>
            </a:r>
            <a:r>
              <a:rPr lang="ru-RU" sz="1400" b="0" strike="noStrike" spc="-1">
                <a:solidFill>
                  <a:srgbClr val="4A4A54"/>
                </a:solidFill>
                <a:latin typeface="Tahoma"/>
                <a:ea typeface="Tahoma"/>
              </a:rPr>
              <a:t>, включенные в перечень, утвержденный уполномоченным органом; возникновение на территории страхования сельскохозяйственных животных, определенной в договоре сельскохозяйственного страхования, очага заразной болезни животных, включенной в указанный в настоящем пункте перечень, для ликвидации которого по решению органов и (или) должностных лиц, имеющих на это право в соответствии с ветеринарным законодательством Российской Федерации, производится убой (уничтожение) сельскохозяйственных животных; </a:t>
            </a:r>
            <a:r>
              <a:rPr lang="ru-RU" sz="1400" b="1" strike="noStrike" spc="-1">
                <a:solidFill>
                  <a:srgbClr val="4A4A54"/>
                </a:solidFill>
                <a:latin typeface="Tahoma"/>
                <a:ea typeface="Tahoma"/>
              </a:rPr>
              <a:t>массовые отравления</a:t>
            </a:r>
            <a:r>
              <a:rPr lang="ru-RU" sz="1400" b="0" strike="noStrike" spc="-1">
                <a:solidFill>
                  <a:srgbClr val="4A4A54"/>
                </a:solidFill>
                <a:latin typeface="Tahoma"/>
                <a:ea typeface="Tahoma"/>
              </a:rPr>
              <a:t>;</a:t>
            </a:r>
            <a:endParaRPr lang="ru-RU" sz="1400" b="0" strike="noStrike" spc="-1">
              <a:solidFill>
                <a:srgbClr val="000000"/>
              </a:solidFill>
              <a:latin typeface="Arial"/>
            </a:endParaRPr>
          </a:p>
          <a:p>
            <a:pPr marL="214200" lvl="2" indent="-214200">
              <a:lnSpc>
                <a:spcPct val="100000"/>
              </a:lnSpc>
              <a:spcBef>
                <a:spcPts val="224"/>
              </a:spcBef>
              <a:spcAft>
                <a:spcPts val="224"/>
              </a:spcAft>
              <a:buClr>
                <a:srgbClr val="FF6700"/>
              </a:buClr>
              <a:buFont typeface="Arial"/>
              <a:buChar char="•"/>
              <a:tabLst>
                <a:tab pos="150120" algn="l"/>
              </a:tabLst>
            </a:pPr>
            <a:r>
              <a:rPr lang="ru-RU" sz="1400" b="0" strike="noStrike" spc="-1">
                <a:solidFill>
                  <a:srgbClr val="4A4A54"/>
                </a:solidFill>
                <a:latin typeface="Tahoma"/>
                <a:ea typeface="Tahoma"/>
              </a:rPr>
              <a:t>воздействия всех, нескольких или одного из </a:t>
            </a:r>
            <a:r>
              <a:rPr lang="ru-RU" sz="1400" b="1" strike="noStrike" spc="-1">
                <a:solidFill>
                  <a:srgbClr val="4A4A54"/>
                </a:solidFill>
                <a:latin typeface="Tahoma"/>
                <a:ea typeface="Tahoma"/>
              </a:rPr>
              <a:t>опасных</a:t>
            </a:r>
            <a:r>
              <a:rPr lang="ru-RU" sz="1400" b="0" strike="noStrike" spc="-1">
                <a:solidFill>
                  <a:srgbClr val="4A4A54"/>
                </a:solidFill>
                <a:latin typeface="Tahoma"/>
                <a:ea typeface="Tahoma"/>
              </a:rPr>
              <a:t> для производства сельскохозяйственной продукции </a:t>
            </a:r>
            <a:r>
              <a:rPr lang="ru-RU" sz="1400" b="1" strike="noStrike" spc="-1">
                <a:solidFill>
                  <a:srgbClr val="4A4A54"/>
                </a:solidFill>
                <a:latin typeface="Tahoma"/>
                <a:ea typeface="Tahoma"/>
              </a:rPr>
              <a:t>природных явлений и стихийных бедствий </a:t>
            </a:r>
            <a:r>
              <a:rPr lang="ru-RU" sz="1400" b="0" strike="noStrike" spc="-1">
                <a:solidFill>
                  <a:srgbClr val="4A4A54"/>
                </a:solidFill>
                <a:latin typeface="Tahoma"/>
                <a:ea typeface="Tahoma"/>
              </a:rPr>
              <a:t>(удар молнии, землетрясение, сильная пыльная (песчаная) буря, ураганный ветер, сильная метель, буран, наводнение, обвал, сход снежных лавин, сель, оползень);</a:t>
            </a:r>
            <a:endParaRPr lang="ru-RU" sz="1400" b="0" strike="noStrike" spc="-1">
              <a:solidFill>
                <a:srgbClr val="000000"/>
              </a:solidFill>
              <a:latin typeface="Arial"/>
            </a:endParaRPr>
          </a:p>
          <a:p>
            <a:pPr marL="214200" lvl="2" indent="-214200">
              <a:lnSpc>
                <a:spcPct val="100000"/>
              </a:lnSpc>
              <a:spcBef>
                <a:spcPts val="224"/>
              </a:spcBef>
              <a:spcAft>
                <a:spcPts val="224"/>
              </a:spcAft>
              <a:buClr>
                <a:srgbClr val="FF6700"/>
              </a:buClr>
              <a:buFont typeface="Arial"/>
              <a:buChar char="•"/>
              <a:tabLst>
                <a:tab pos="150120" algn="l"/>
              </a:tabLst>
            </a:pPr>
            <a:r>
              <a:rPr lang="ru-RU" sz="1400" b="1" strike="noStrike" spc="-1">
                <a:solidFill>
                  <a:srgbClr val="4A4A54"/>
                </a:solidFill>
                <a:latin typeface="Tahoma"/>
                <a:ea typeface="Tahoma"/>
              </a:rPr>
              <a:t>нарушения электро-, и (или) тепло-, и (или) водоснабжения </a:t>
            </a:r>
            <a:r>
              <a:rPr lang="ru-RU" sz="1400" b="0" strike="noStrike" spc="-1">
                <a:solidFill>
                  <a:srgbClr val="4A4A54"/>
                </a:solidFill>
                <a:latin typeface="Tahoma"/>
                <a:ea typeface="Tahoma"/>
              </a:rPr>
              <a:t>в результате опасных природных явлений и стихийных бедствий, если условия содержания сельскохозяйственных животных предусматривают обязательное использование электрической, тепловой энергии, воды;</a:t>
            </a:r>
            <a:endParaRPr lang="ru-RU" sz="1400" b="0" strike="noStrike" spc="-1">
              <a:solidFill>
                <a:srgbClr val="000000"/>
              </a:solidFill>
              <a:latin typeface="Arial"/>
            </a:endParaRPr>
          </a:p>
          <a:p>
            <a:pPr marL="214200" lvl="2" indent="-214200">
              <a:lnSpc>
                <a:spcPct val="100000"/>
              </a:lnSpc>
              <a:spcBef>
                <a:spcPts val="224"/>
              </a:spcBef>
              <a:spcAft>
                <a:spcPts val="224"/>
              </a:spcAft>
              <a:buClr>
                <a:srgbClr val="FF6700"/>
              </a:buClr>
              <a:buFont typeface="Arial"/>
              <a:buChar char="•"/>
              <a:tabLst>
                <a:tab pos="150120" algn="l"/>
              </a:tabLst>
            </a:pPr>
            <a:r>
              <a:rPr lang="ru-RU" sz="1400" b="1" strike="noStrike" spc="-1">
                <a:solidFill>
                  <a:srgbClr val="4A4A54"/>
                </a:solidFill>
                <a:latin typeface="Tahoma"/>
                <a:ea typeface="Tahoma"/>
              </a:rPr>
              <a:t>Пожара</a:t>
            </a:r>
            <a:r>
              <a:rPr lang="ru-RU" sz="1400" b="0" strike="noStrike" spc="-1">
                <a:solidFill>
                  <a:srgbClr val="4A4A54"/>
                </a:solidFill>
                <a:latin typeface="Tahoma"/>
                <a:ea typeface="Tahoma"/>
              </a:rPr>
              <a:t>.</a:t>
            </a:r>
            <a:endParaRPr lang="ru-RU" sz="1400" b="0" strike="noStrike" spc="-1">
              <a:solidFill>
                <a:srgbClr val="000000"/>
              </a:solidFill>
              <a:latin typeface="Arial"/>
            </a:endParaRPr>
          </a:p>
        </p:txBody>
      </p:sp>
      <p:sp>
        <p:nvSpPr>
          <p:cNvPr id="242"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DAF34395-B84B-41E2-B6D6-D886CA638FA8}" type="slidenum">
              <a:rPr lang="en-US" sz="1200" b="0" strike="noStrike" spc="-1">
                <a:solidFill>
                  <a:schemeClr val="accent3"/>
                </a:solidFill>
                <a:latin typeface="Calibri"/>
              </a:rPr>
              <a:t>11</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 name="PlaceHolder 1"/>
          <p:cNvSpPr>
            <a:spLocks noGrp="1"/>
          </p:cNvSpPr>
          <p:nvPr>
            <p:ph type="sldNum" idx="12"/>
          </p:nvPr>
        </p:nvSpPr>
        <p:spPr>
          <a:xfrm>
            <a:off x="4728600" y="5149800"/>
            <a:ext cx="1599840" cy="273600"/>
          </a:xfrm>
          <a:prstGeom prst="rect">
            <a:avLst/>
          </a:prstGeom>
          <a:noFill/>
          <a:ln w="0">
            <a:noFill/>
          </a:ln>
        </p:spPr>
        <p:txBody>
          <a:bodyPr lIns="68760" tIns="34200" rIns="68760" bIns="34200" anchor="ctr">
            <a:noAutofit/>
          </a:bodyPr>
          <a:lstStyle>
            <a:lvl1pPr indent="0" algn="r">
              <a:lnSpc>
                <a:spcPct val="100000"/>
              </a:lnSpc>
              <a:buNone/>
              <a:defRPr lang="en-US" sz="900" b="0" strike="noStrike" spc="-1">
                <a:solidFill>
                  <a:srgbClr val="959598"/>
                </a:solidFill>
                <a:latin typeface="Tahoma"/>
              </a:defRPr>
            </a:lvl1pPr>
          </a:lstStyle>
          <a:p>
            <a:pPr indent="0" algn="r">
              <a:lnSpc>
                <a:spcPct val="100000"/>
              </a:lnSpc>
              <a:buNone/>
            </a:pPr>
            <a:fld id="{67DD7C86-0AF9-4308-9CA8-6F92C57B3D3D}" type="slidenum">
              <a:rPr lang="en-US" sz="900" b="0" strike="noStrike" spc="-1">
                <a:solidFill>
                  <a:srgbClr val="959598"/>
                </a:solidFill>
                <a:latin typeface="Tahoma"/>
              </a:rPr>
              <a:t>12</a:t>
            </a:fld>
            <a:endParaRPr lang="ru-RU" sz="900" b="0" strike="noStrike" spc="-1">
              <a:solidFill>
                <a:srgbClr val="000000"/>
              </a:solidFill>
              <a:latin typeface="Times New Roman"/>
            </a:endParaRPr>
          </a:p>
        </p:txBody>
      </p:sp>
      <p:sp>
        <p:nvSpPr>
          <p:cNvPr id="244" name="PlaceHolder 2"/>
          <p:cNvSpPr>
            <a:spLocks noGrp="1"/>
          </p:cNvSpPr>
          <p:nvPr>
            <p:ph type="title"/>
          </p:nvPr>
        </p:nvSpPr>
        <p:spPr>
          <a:xfrm>
            <a:off x="179640" y="404640"/>
            <a:ext cx="8568720" cy="719640"/>
          </a:xfrm>
          <a:prstGeom prst="rect">
            <a:avLst/>
          </a:prstGeom>
          <a:noFill/>
          <a:ln w="0">
            <a:noFill/>
          </a:ln>
        </p:spPr>
        <p:txBody>
          <a:bodyPr anchor="ctr">
            <a:noAutofit/>
          </a:bodyPr>
          <a:lstStyle/>
          <a:p>
            <a:pPr indent="0">
              <a:lnSpc>
                <a:spcPct val="90000"/>
              </a:lnSpc>
              <a:buNone/>
            </a:pPr>
            <a:r>
              <a:rPr lang="ru-RU" sz="2400" b="0" strike="noStrike" spc="-1">
                <a:solidFill>
                  <a:schemeClr val="accent2"/>
                </a:solidFill>
                <a:latin typeface="Tahoma"/>
              </a:rPr>
              <a:t>Перечень заразных болезней, утвержденных приказом МСХ РФ № 242 от 24 июня 2013 г.</a:t>
            </a:r>
            <a:endParaRPr lang="ru-RU" sz="2400" b="0" strike="noStrike" spc="-1">
              <a:solidFill>
                <a:srgbClr val="000000"/>
              </a:solidFill>
              <a:latin typeface="Arial"/>
            </a:endParaRPr>
          </a:p>
        </p:txBody>
      </p:sp>
      <p:graphicFrame>
        <p:nvGraphicFramePr>
          <p:cNvPr id="245" name="Таблица 1"/>
          <p:cNvGraphicFramePr/>
          <p:nvPr/>
        </p:nvGraphicFramePr>
        <p:xfrm>
          <a:off x="179640" y="1178280"/>
          <a:ext cx="8568360" cy="5303520"/>
        </p:xfrm>
        <a:graphic>
          <a:graphicData uri="http://schemas.openxmlformats.org/drawingml/2006/table">
            <a:tbl>
              <a:tblPr/>
              <a:tblGrid>
                <a:gridCol w="2127960">
                  <a:extLst>
                    <a:ext uri="{9D8B030D-6E8A-4147-A177-3AD203B41FA5}">
                      <a16:colId xmlns:a16="http://schemas.microsoft.com/office/drawing/2014/main" xmlns="" val="20000"/>
                    </a:ext>
                  </a:extLst>
                </a:gridCol>
                <a:gridCol w="6440400">
                  <a:extLst>
                    <a:ext uri="{9D8B030D-6E8A-4147-A177-3AD203B41FA5}">
                      <a16:colId xmlns:a16="http://schemas.microsoft.com/office/drawing/2014/main" xmlns="" val="20001"/>
                    </a:ext>
                  </a:extLst>
                </a:gridCol>
              </a:tblGrid>
              <a:tr h="261720">
                <a:tc>
                  <a:txBody>
                    <a:bodyPr/>
                    <a:lstStyle/>
                    <a:p>
                      <a:pPr algn="ctr">
                        <a:lnSpc>
                          <a:spcPct val="100000"/>
                        </a:lnSpc>
                      </a:pPr>
                      <a:r>
                        <a:rPr lang="ru-RU" sz="1200" b="1" strike="noStrike" spc="-1">
                          <a:solidFill>
                            <a:srgbClr val="000000"/>
                          </a:solidFill>
                          <a:latin typeface="Tahoma"/>
                          <a:ea typeface="Tahoma"/>
                        </a:rPr>
                        <a:t>Группа болезней</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38160">
                      <a:solidFill>
                        <a:srgbClr val="FFFFFF"/>
                      </a:solidFill>
                    </a:lnB>
                    <a:solidFill>
                      <a:schemeClr val="accent2"/>
                    </a:solidFill>
                  </a:tcPr>
                </a:tc>
                <a:tc>
                  <a:txBody>
                    <a:bodyPr/>
                    <a:lstStyle/>
                    <a:p>
                      <a:pPr algn="ctr">
                        <a:lnSpc>
                          <a:spcPct val="100000"/>
                        </a:lnSpc>
                      </a:pPr>
                      <a:r>
                        <a:rPr lang="ru-RU" sz="1200" b="1" strike="noStrike" spc="-1">
                          <a:solidFill>
                            <a:srgbClr val="000000"/>
                          </a:solidFill>
                          <a:latin typeface="Tahoma"/>
                          <a:ea typeface="Tahoma"/>
                        </a:rPr>
                        <a:t>Перечень болезней</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38160">
                      <a:solidFill>
                        <a:srgbClr val="FFFFFF"/>
                      </a:solidFill>
                    </a:lnB>
                    <a:solidFill>
                      <a:schemeClr val="accent2"/>
                    </a:solidFill>
                  </a:tcPr>
                </a:tc>
                <a:extLst>
                  <a:ext uri="{0D108BD9-81ED-4DB2-BD59-A6C34878D82A}">
                    <a16:rowId xmlns:a16="http://schemas.microsoft.com/office/drawing/2014/main" xmlns="" val="10000"/>
                  </a:ext>
                </a:extLst>
              </a:tr>
              <a:tr h="596520">
                <a:tc>
                  <a:txBody>
                    <a:bodyPr/>
                    <a:lstStyle/>
                    <a:p>
                      <a:pPr>
                        <a:lnSpc>
                          <a:spcPct val="100000"/>
                        </a:lnSpc>
                      </a:pPr>
                      <a:r>
                        <a:rPr lang="ru-RU" sz="1200" b="1" strike="noStrike" spc="-1">
                          <a:solidFill>
                            <a:srgbClr val="000000"/>
                          </a:solidFill>
                          <a:latin typeface="Tahoma"/>
                          <a:ea typeface="Tahoma"/>
                        </a:rPr>
                        <a:t>Болезни общие для некоторых видов животных</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9D9D9"/>
                    </a:solidFill>
                  </a:tcPr>
                </a:tc>
                <a:tc>
                  <a:txBody>
                    <a:bodyPr/>
                    <a:lstStyle/>
                    <a:p>
                      <a:pPr>
                        <a:lnSpc>
                          <a:spcPct val="100000"/>
                        </a:lnSpc>
                      </a:pPr>
                      <a:r>
                        <a:rPr lang="ru-RU" sz="1200" b="0" strike="noStrike" spc="-1">
                          <a:solidFill>
                            <a:srgbClr val="000000"/>
                          </a:solidFill>
                          <a:latin typeface="Tahoma"/>
                          <a:ea typeface="Tahoma"/>
                        </a:rPr>
                        <a:t>Ящур, Сибирская язва, Лептоспироз, Листериоз, Пастереллез разных видов, Бешенство, Туберкулез, Бруцеллез (включая инфекционный эпидидимит баранов), Токсоплазмоз, Туляремия, Инфекционный гидроперикардит (риккетсиозной этиологии)</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rgbClr val="D9D9D9"/>
                    </a:solidFill>
                  </a:tcPr>
                </a:tc>
                <a:extLst>
                  <a:ext uri="{0D108BD9-81ED-4DB2-BD59-A6C34878D82A}">
                    <a16:rowId xmlns:a16="http://schemas.microsoft.com/office/drawing/2014/main" xmlns="" val="10001"/>
                  </a:ext>
                </a:extLst>
              </a:tr>
              <a:tr h="1126800">
                <a:tc>
                  <a:txBody>
                    <a:bodyPr/>
                    <a:lstStyle/>
                    <a:p>
                      <a:pPr>
                        <a:lnSpc>
                          <a:spcPct val="100000"/>
                        </a:lnSpc>
                      </a:pPr>
                      <a:r>
                        <a:rPr lang="ru-RU" sz="1200" b="1" strike="noStrike" spc="-1">
                          <a:solidFill>
                            <a:srgbClr val="000000"/>
                          </a:solidFill>
                          <a:latin typeface="Tahoma"/>
                          <a:ea typeface="Tahoma"/>
                        </a:rPr>
                        <a:t>Болезни крупного рогатого скота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0000"/>
                        </a:lnSpc>
                      </a:pPr>
                      <a:r>
                        <a:rPr lang="ru-RU" sz="1200" b="0" strike="noStrike" spc="-1">
                          <a:solidFill>
                            <a:srgbClr val="000000"/>
                          </a:solidFill>
                          <a:latin typeface="Tahoma"/>
                          <a:ea typeface="Tahoma"/>
                        </a:rPr>
                        <a:t>Заразный узелковый дерматит крупного рогатого скота, Злокачественная катаральная горячка крупного рогатого скота, Чума крупного рогатого скота, Контагиозная плевропневмония крупного рогатого скота, Губкообразная энцефалопатия крупного рогатого скота, Цистицеркозы, Эмфизематозный карбункул (эмкар), Анаплазмоз, Вирусная диарея, Инфекционный ринотрахеит (ИРТ), Парагрипп-3, Паратуберкулез, Трихомоноз</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2"/>
                  </a:ext>
                </a:extLst>
              </a:tr>
              <a:tr h="596520">
                <a:tc>
                  <a:txBody>
                    <a:bodyPr/>
                    <a:lstStyle/>
                    <a:p>
                      <a:pPr>
                        <a:lnSpc>
                          <a:spcPct val="100000"/>
                        </a:lnSpc>
                      </a:pPr>
                      <a:r>
                        <a:rPr lang="ru-RU" sz="1200" b="1" strike="noStrike" spc="-1">
                          <a:solidFill>
                            <a:srgbClr val="000000"/>
                          </a:solidFill>
                          <a:latin typeface="Tahoma"/>
                          <a:ea typeface="Tahoma"/>
                        </a:rPr>
                        <a:t>Болезни мелкого рогатого скота</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tc>
                  <a:txBody>
                    <a:bodyPr/>
                    <a:lstStyle/>
                    <a:p>
                      <a:pPr>
                        <a:lnSpc>
                          <a:spcPct val="100000"/>
                        </a:lnSpc>
                      </a:pPr>
                      <a:r>
                        <a:rPr lang="ru-RU" sz="1200" b="0" strike="noStrike" spc="-1">
                          <a:solidFill>
                            <a:srgbClr val="000000"/>
                          </a:solidFill>
                          <a:latin typeface="Tahoma"/>
                          <a:ea typeface="Tahoma"/>
                        </a:rPr>
                        <a:t>Артрит/энцефалит коз, Оспа овец и коз, Брадзот, Скрепи овец и коз, Хламидиоз (энзоотический аборт овец), Катаральная лихорадка овец (блютанг), Чума мелких жвачных, Эхинококкоз</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extLst>
                  <a:ext uri="{0D108BD9-81ED-4DB2-BD59-A6C34878D82A}">
                    <a16:rowId xmlns:a16="http://schemas.microsoft.com/office/drawing/2014/main" xmlns="" val="10003"/>
                  </a:ext>
                </a:extLst>
              </a:tr>
              <a:tr h="773280">
                <a:tc>
                  <a:txBody>
                    <a:bodyPr/>
                    <a:lstStyle/>
                    <a:p>
                      <a:pPr>
                        <a:lnSpc>
                          <a:spcPct val="100000"/>
                        </a:lnSpc>
                      </a:pPr>
                      <a:r>
                        <a:rPr lang="ru-RU" sz="1200" b="1" strike="noStrike" spc="-1">
                          <a:solidFill>
                            <a:srgbClr val="000000"/>
                          </a:solidFill>
                          <a:latin typeface="Tahoma"/>
                          <a:ea typeface="Tahoma"/>
                        </a:rPr>
                        <a:t>Болезни птиц</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0000"/>
                        </a:lnSpc>
                      </a:pPr>
                      <a:r>
                        <a:rPr lang="ru-RU" sz="1200" b="0" strike="noStrike" spc="-1">
                          <a:solidFill>
                            <a:srgbClr val="000000"/>
                          </a:solidFill>
                          <a:latin typeface="Tahoma"/>
                          <a:ea typeface="Tahoma"/>
                        </a:rPr>
                        <a:t>Вирусный гепатит уток, Вирусный энтерит гусей, Высокопатогенный грипп птиц, Инфекционный бронхит кур, Инфекционный бурсит (Болезнь Гамборо), Синдром снижения яйценоскости (ССЯ-76), Инфекционный ларинготрахеит кур, Тиф-пуллороз, Болезнь Ньюкасла, Болезнь Марека</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4"/>
                  </a:ext>
                </a:extLst>
              </a:tr>
              <a:tr h="773280">
                <a:tc>
                  <a:txBody>
                    <a:bodyPr/>
                    <a:lstStyle/>
                    <a:p>
                      <a:pPr>
                        <a:lnSpc>
                          <a:spcPct val="100000"/>
                        </a:lnSpc>
                      </a:pPr>
                      <a:r>
                        <a:rPr lang="ru-RU" sz="1200" b="1" strike="noStrike" spc="-1">
                          <a:solidFill>
                            <a:srgbClr val="000000"/>
                          </a:solidFill>
                          <a:latin typeface="Tahoma"/>
                          <a:ea typeface="Tahoma"/>
                        </a:rPr>
                        <a:t>Болезни свиней</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tc>
                  <a:txBody>
                    <a:bodyPr/>
                    <a:lstStyle/>
                    <a:p>
                      <a:pPr>
                        <a:lnSpc>
                          <a:spcPct val="100000"/>
                        </a:lnSpc>
                      </a:pPr>
                      <a:r>
                        <a:rPr lang="ru-RU" sz="1200" b="0" strike="noStrike" spc="-1">
                          <a:solidFill>
                            <a:srgbClr val="000000"/>
                          </a:solidFill>
                          <a:latin typeface="Tahoma"/>
                          <a:ea typeface="Tahoma"/>
                        </a:rPr>
                        <a:t>Африканская чума свиней, Классическая чума свиней, Везикулярная болезнь свиней, Везикулярная экзантема свиней, Репродуктивно-респираторный синдром свиней (РРСС), Трихинеллез, Грипп свиней, Энтеровирусный энцефаломиелит свиней (болезнь Тешена), Болезнь Ауэски</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extLst>
                  <a:ext uri="{0D108BD9-81ED-4DB2-BD59-A6C34878D82A}">
                    <a16:rowId xmlns:a16="http://schemas.microsoft.com/office/drawing/2014/main" xmlns="" val="10005"/>
                  </a:ext>
                </a:extLst>
              </a:tr>
              <a:tr h="419760">
                <a:tc>
                  <a:txBody>
                    <a:bodyPr/>
                    <a:lstStyle/>
                    <a:p>
                      <a:pPr>
                        <a:lnSpc>
                          <a:spcPct val="100000"/>
                        </a:lnSpc>
                      </a:pPr>
                      <a:r>
                        <a:rPr lang="ru-RU" sz="1200" b="1" strike="noStrike" spc="-1">
                          <a:solidFill>
                            <a:srgbClr val="000000"/>
                          </a:solidFill>
                          <a:latin typeface="Tahoma"/>
                          <a:ea typeface="Tahoma"/>
                        </a:rPr>
                        <a:t>Болезни лошадей</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0000"/>
                        </a:lnSpc>
                      </a:pPr>
                      <a:r>
                        <a:rPr lang="ru-RU" sz="1200" b="0" strike="noStrike" spc="-1">
                          <a:solidFill>
                            <a:srgbClr val="000000"/>
                          </a:solidFill>
                          <a:latin typeface="Tahoma"/>
                          <a:ea typeface="Tahoma"/>
                        </a:rPr>
                        <a:t>Африканская чума лошадей, Сап, Случная болезнь лошадей (трипаносомоз), Инфекционная анемия лошадей (ИНАН)</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6"/>
                  </a:ext>
                </a:extLst>
              </a:tr>
              <a:tr h="419760">
                <a:tc>
                  <a:txBody>
                    <a:bodyPr/>
                    <a:lstStyle/>
                    <a:p>
                      <a:pPr>
                        <a:lnSpc>
                          <a:spcPct val="100000"/>
                        </a:lnSpc>
                      </a:pPr>
                      <a:r>
                        <a:rPr lang="ru-RU" sz="1200" b="1" strike="noStrike" spc="-1">
                          <a:solidFill>
                            <a:srgbClr val="000000"/>
                          </a:solidFill>
                          <a:latin typeface="Tahoma"/>
                          <a:ea typeface="Tahoma"/>
                        </a:rPr>
                        <a:t>Болезни пушных зверей и кроликов</a:t>
                      </a:r>
                      <a:endParaRPr lang="ru-RU" sz="1200" b="0" strike="noStrike" spc="-1">
                        <a:solidFill>
                          <a:srgbClr val="000000"/>
                        </a:solidFill>
                        <a:latin typeface="Arial"/>
                      </a:endParaRPr>
                    </a:p>
                  </a:txBody>
                  <a:tcPr marL="68400" marR="68400">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tc>
                  <a:txBody>
                    <a:bodyPr/>
                    <a:lstStyle/>
                    <a:p>
                      <a:pPr>
                        <a:lnSpc>
                          <a:spcPct val="100000"/>
                        </a:lnSpc>
                      </a:pPr>
                      <a:r>
                        <a:rPr lang="ru-RU" sz="1200" b="0" strike="noStrike" spc="-1">
                          <a:solidFill>
                            <a:srgbClr val="000000"/>
                          </a:solidFill>
                          <a:latin typeface="Tahoma"/>
                          <a:ea typeface="Tahoma"/>
                        </a:rPr>
                        <a:t>Алеутская болезнь норок, Чума плотоядных, Миксоматоз, Вирусная геморрагическая болезнь кроликов. </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rgbClr val="D9D9D9"/>
                    </a:solidFill>
                  </a:tcPr>
                </a:tc>
                <a:extLst>
                  <a:ext uri="{0D108BD9-81ED-4DB2-BD59-A6C34878D82A}">
                    <a16:rowId xmlns:a16="http://schemas.microsoft.com/office/drawing/2014/main" xmlns="" val="10007"/>
                  </a:ext>
                </a:extLst>
              </a:tr>
            </a:tbl>
          </a:graphicData>
        </a:graphic>
      </p:graphicFrame>
      <p:sp>
        <p:nvSpPr>
          <p:cNvPr id="246" name="Slide Number Placeholder 10"/>
          <p:cNvSpPr/>
          <p:nvPr/>
        </p:nvSpPr>
        <p:spPr>
          <a:xfrm>
            <a:off x="6692760" y="6383880"/>
            <a:ext cx="2133360" cy="27396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tabLst>
                <a:tab pos="0" algn="l"/>
              </a:tabLst>
            </a:pPr>
            <a:fld id="{D18E9F25-C0E5-47F9-898E-760DE3EF3E74}" type="slidenum">
              <a:rPr lang="en-US" sz="1200" b="0" strike="noStrike" spc="-1">
                <a:solidFill>
                  <a:schemeClr val="accent3"/>
                </a:solidFill>
                <a:latin typeface="Calibri"/>
              </a:rPr>
              <a:t>12</a:t>
            </a:fld>
            <a:endParaRPr lang="ru-RU" sz="1200" b="0" strike="noStrike" spc="-1">
              <a:solidFill>
                <a:srgbClr val="000000"/>
              </a:solidFill>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PlaceHolder 1"/>
          <p:cNvSpPr>
            <a:spLocks noGrp="1"/>
          </p:cNvSpPr>
          <p:nvPr>
            <p:ph type="title"/>
          </p:nvPr>
        </p:nvSpPr>
        <p:spPr>
          <a:xfrm>
            <a:off x="426600" y="384120"/>
            <a:ext cx="8627040" cy="789480"/>
          </a:xfrm>
          <a:prstGeom prst="rect">
            <a:avLst/>
          </a:prstGeom>
          <a:noFill/>
          <a:ln w="0">
            <a:noFill/>
          </a:ln>
        </p:spPr>
        <p:txBody>
          <a:bodyPr anchor="ctr">
            <a:normAutofit/>
          </a:bodyPr>
          <a:lstStyle/>
          <a:p>
            <a:pPr indent="0">
              <a:lnSpc>
                <a:spcPct val="90000"/>
              </a:lnSpc>
              <a:buNone/>
            </a:pPr>
            <a:r>
              <a:rPr lang="ru-RU" sz="2400" b="0" strike="noStrike" spc="-1">
                <a:solidFill>
                  <a:srgbClr val="FF6700"/>
                </a:solidFill>
                <a:latin typeface="Tahoma"/>
                <a:ea typeface="Tahoma"/>
              </a:rPr>
              <a:t>Программа дострахования к договору с государственной поддержкой</a:t>
            </a:r>
            <a:endParaRPr lang="ru-RU" sz="2400" b="0" strike="noStrike" spc="-1">
              <a:solidFill>
                <a:srgbClr val="000000"/>
              </a:solidFill>
              <a:latin typeface="Arial"/>
            </a:endParaRPr>
          </a:p>
        </p:txBody>
      </p:sp>
      <p:sp>
        <p:nvSpPr>
          <p:cNvPr id="248" name="PlaceHolder 2"/>
          <p:cNvSpPr>
            <a:spLocks noGrp="1"/>
          </p:cNvSpPr>
          <p:nvPr>
            <p:ph type="sldNum" idx="13"/>
          </p:nvPr>
        </p:nvSpPr>
        <p:spPr>
          <a:xfrm>
            <a:off x="6756480" y="6356520"/>
            <a:ext cx="2133360" cy="364680"/>
          </a:xfrm>
          <a:prstGeom prst="rect">
            <a:avLst/>
          </a:prstGeom>
          <a:noFill/>
          <a:ln w="0">
            <a:noFill/>
          </a:ln>
        </p:spPr>
        <p:txBody>
          <a:bodyPr anchor="ctr">
            <a:noAutofit/>
          </a:bodyPr>
          <a:lstStyle>
            <a:lvl1pPr indent="0" algn="r">
              <a:lnSpc>
                <a:spcPct val="100000"/>
              </a:lnSpc>
              <a:buNone/>
              <a:defRPr lang="en-US" sz="1200" b="0" strike="noStrike" spc="-1">
                <a:solidFill>
                  <a:srgbClr val="C8C8C8"/>
                </a:solidFill>
                <a:latin typeface="Tahoma"/>
              </a:defRPr>
            </a:lvl1pPr>
          </a:lstStyle>
          <a:p>
            <a:pPr indent="0" algn="r">
              <a:lnSpc>
                <a:spcPct val="100000"/>
              </a:lnSpc>
              <a:buNone/>
            </a:pPr>
            <a:fld id="{B3C7F3FA-E7D3-40FF-BBCF-99CA788E7E07}" type="slidenum">
              <a:rPr lang="en-US" sz="1200" b="0" strike="noStrike" spc="-1">
                <a:solidFill>
                  <a:srgbClr val="C8C8C8"/>
                </a:solidFill>
                <a:latin typeface="Tahoma"/>
              </a:rPr>
              <a:t>13</a:t>
            </a:fld>
            <a:endParaRPr lang="ru-RU" sz="1200" b="0" strike="noStrike" spc="-1">
              <a:solidFill>
                <a:srgbClr val="000000"/>
              </a:solidFill>
              <a:latin typeface="Times New Roman"/>
            </a:endParaRPr>
          </a:p>
        </p:txBody>
      </p:sp>
      <p:sp>
        <p:nvSpPr>
          <p:cNvPr id="249" name="Rectangle 2"/>
          <p:cNvSpPr/>
          <p:nvPr/>
        </p:nvSpPr>
        <p:spPr>
          <a:xfrm>
            <a:off x="545760" y="1557000"/>
            <a:ext cx="7981200" cy="4295160"/>
          </a:xfrm>
          <a:prstGeom prst="rect">
            <a:avLst/>
          </a:prstGeom>
          <a:noFill/>
          <a:ln w="0">
            <a:noFill/>
          </a:ln>
        </p:spPr>
        <p:style>
          <a:lnRef idx="0">
            <a:scrgbClr r="0" g="0" b="0"/>
          </a:lnRef>
          <a:fillRef idx="0">
            <a:scrgbClr r="0" g="0" b="0"/>
          </a:fillRef>
          <a:effectRef idx="0">
            <a:scrgbClr r="0" g="0" b="0"/>
          </a:effectRef>
          <a:fontRef idx="minor"/>
        </p:style>
        <p:txBody>
          <a:bodyPr lIns="72000" tIns="54000" rIns="0" bIns="0" anchor="t">
            <a:noAutofit/>
          </a:bodyPr>
          <a:lstStyle/>
          <a:p>
            <a:pPr>
              <a:lnSpc>
                <a:spcPct val="100000"/>
              </a:lnSpc>
              <a:tabLst>
                <a:tab pos="0" algn="l"/>
              </a:tabLst>
            </a:pPr>
            <a:endParaRPr lang="en-US" sz="1200" b="0" strike="noStrike" spc="-1">
              <a:solidFill>
                <a:srgbClr val="4A4A54"/>
              </a:solidFill>
              <a:latin typeface="Tahoma"/>
              <a:ea typeface="Tahoma"/>
            </a:endParaRPr>
          </a:p>
        </p:txBody>
      </p:sp>
      <p:sp>
        <p:nvSpPr>
          <p:cNvPr id="250" name="Date Placeholder 4"/>
          <p:cNvSpPr/>
          <p:nvPr/>
        </p:nvSpPr>
        <p:spPr>
          <a:xfrm>
            <a:off x="5555520" y="92160"/>
            <a:ext cx="3355920" cy="364680"/>
          </a:xfrm>
          <a:prstGeom prst="rect">
            <a:avLst/>
          </a:prstGeom>
          <a:noFill/>
          <a:ln w="0">
            <a:noFill/>
          </a:ln>
        </p:spPr>
        <p:style>
          <a:lnRef idx="0">
            <a:scrgbClr r="0" g="0" b="0"/>
          </a:lnRef>
          <a:fillRef idx="0">
            <a:scrgbClr r="0" g="0" b="0"/>
          </a:fillRef>
          <a:effectRef idx="0">
            <a:scrgbClr r="0" g="0" b="0"/>
          </a:effectRef>
          <a:fontRef idx="minor"/>
        </p:style>
        <p:txBody>
          <a:bodyPr anchor="ctr">
            <a:noAutofit/>
          </a:bodyPr>
          <a:lstStyle/>
          <a:p>
            <a:pPr algn="r">
              <a:lnSpc>
                <a:spcPct val="100000"/>
              </a:lnSpc>
            </a:pPr>
            <a:endParaRPr lang="en-US" sz="1000" b="1" strike="noStrike" spc="-1">
              <a:solidFill>
                <a:srgbClr val="4A4A54"/>
              </a:solidFill>
              <a:latin typeface="Tahoma"/>
              <a:ea typeface="Tahoma"/>
            </a:endParaRPr>
          </a:p>
        </p:txBody>
      </p:sp>
      <p:graphicFrame>
        <p:nvGraphicFramePr>
          <p:cNvPr id="251" name="Таблица 2"/>
          <p:cNvGraphicFramePr/>
          <p:nvPr/>
        </p:nvGraphicFramePr>
        <p:xfrm>
          <a:off x="477720" y="1195560"/>
          <a:ext cx="8198280" cy="5186513"/>
        </p:xfrm>
        <a:graphic>
          <a:graphicData uri="http://schemas.openxmlformats.org/drawingml/2006/table">
            <a:tbl>
              <a:tblPr/>
              <a:tblGrid>
                <a:gridCol w="1712880">
                  <a:extLst>
                    <a:ext uri="{9D8B030D-6E8A-4147-A177-3AD203B41FA5}">
                      <a16:colId xmlns:a16="http://schemas.microsoft.com/office/drawing/2014/main" xmlns="" val="20000"/>
                    </a:ext>
                  </a:extLst>
                </a:gridCol>
                <a:gridCol w="2268360">
                  <a:extLst>
                    <a:ext uri="{9D8B030D-6E8A-4147-A177-3AD203B41FA5}">
                      <a16:colId xmlns:a16="http://schemas.microsoft.com/office/drawing/2014/main" xmlns="" val="20001"/>
                    </a:ext>
                  </a:extLst>
                </a:gridCol>
                <a:gridCol w="4217040">
                  <a:extLst>
                    <a:ext uri="{9D8B030D-6E8A-4147-A177-3AD203B41FA5}">
                      <a16:colId xmlns:a16="http://schemas.microsoft.com/office/drawing/2014/main" xmlns="" val="20002"/>
                    </a:ext>
                  </a:extLst>
                </a:gridCol>
              </a:tblGrid>
              <a:tr h="370800">
                <a:tc>
                  <a:txBody>
                    <a:bodyPr/>
                    <a:lstStyle/>
                    <a:p>
                      <a:pPr>
                        <a:lnSpc>
                          <a:spcPct val="100000"/>
                        </a:lnSpc>
                      </a:pPr>
                      <a:r>
                        <a:rPr lang="ru-RU" sz="1200" b="1" strike="noStrike" spc="-1">
                          <a:solidFill>
                            <a:srgbClr val="000000"/>
                          </a:solidFill>
                          <a:latin typeface="Tahoma"/>
                          <a:ea typeface="Tahoma"/>
                        </a:rPr>
                        <a:t>Группы рисков</a:t>
                      </a:r>
                      <a:endParaRPr lang="ru-RU" sz="1200" b="0" strike="noStrike" spc="-1">
                        <a:solidFill>
                          <a:srgbClr val="000000"/>
                        </a:solidFill>
                        <a:latin typeface="Arial"/>
                      </a:endParaRPr>
                    </a:p>
                  </a:txBody>
                  <a:tcPr anchor="ctr">
                    <a:lnL w="12240">
                      <a:solidFill>
                        <a:srgbClr val="FFFFFF"/>
                      </a:solidFill>
                    </a:lnL>
                    <a:lnR w="12240">
                      <a:solidFill>
                        <a:srgbClr val="FFFFFF"/>
                      </a:solidFill>
                    </a:lnR>
                    <a:lnT w="12240">
                      <a:solidFill>
                        <a:srgbClr val="FFFFFF"/>
                      </a:solidFill>
                    </a:lnT>
                    <a:lnB w="38160">
                      <a:solidFill>
                        <a:srgbClr val="FFFFFF"/>
                      </a:solidFill>
                    </a:lnB>
                    <a:solidFill>
                      <a:schemeClr val="accent2">
                        <a:lumMod val="20000"/>
                        <a:lumOff val="80000"/>
                      </a:schemeClr>
                    </a:solidFill>
                  </a:tcPr>
                </a:tc>
                <a:tc>
                  <a:txBody>
                    <a:bodyPr/>
                    <a:lstStyle/>
                    <a:p>
                      <a:pPr>
                        <a:lnSpc>
                          <a:spcPct val="100000"/>
                        </a:lnSpc>
                      </a:pPr>
                      <a:r>
                        <a:rPr lang="ru-RU" sz="1200" b="1" strike="noStrike" spc="-1">
                          <a:solidFill>
                            <a:srgbClr val="000000"/>
                          </a:solidFill>
                          <a:latin typeface="Tahoma"/>
                          <a:ea typeface="Tahoma"/>
                        </a:rPr>
                        <a:t>Договор с государственной поддержкой</a:t>
                      </a:r>
                      <a:endParaRPr lang="ru-RU" sz="1200" b="0" strike="noStrike" spc="-1">
                        <a:solidFill>
                          <a:srgbClr val="000000"/>
                        </a:solidFill>
                        <a:latin typeface="Arial"/>
                      </a:endParaRPr>
                    </a:p>
                  </a:txBody>
                  <a:tcPr>
                    <a:lnL w="12240">
                      <a:solidFill>
                        <a:srgbClr val="FFFFFF"/>
                      </a:solidFill>
                    </a:lnL>
                    <a:lnR w="12240">
                      <a:solidFill>
                        <a:srgbClr val="FFFFFF"/>
                      </a:solidFill>
                    </a:lnR>
                    <a:lnT w="12240">
                      <a:solidFill>
                        <a:srgbClr val="FFFFFF"/>
                      </a:solidFill>
                    </a:lnT>
                    <a:lnB w="38160">
                      <a:solidFill>
                        <a:srgbClr val="FFFFFF"/>
                      </a:solidFill>
                    </a:lnB>
                    <a:solidFill>
                      <a:schemeClr val="accent2">
                        <a:lumMod val="20000"/>
                        <a:lumOff val="80000"/>
                      </a:schemeClr>
                    </a:solidFill>
                  </a:tcPr>
                </a:tc>
                <a:tc>
                  <a:txBody>
                    <a:bodyPr/>
                    <a:lstStyle/>
                    <a:p>
                      <a:pPr>
                        <a:lnSpc>
                          <a:spcPct val="100000"/>
                        </a:lnSpc>
                      </a:pPr>
                      <a:r>
                        <a:rPr lang="ru-RU" sz="1200" b="1" strike="noStrike" spc="-1">
                          <a:solidFill>
                            <a:srgbClr val="000000"/>
                          </a:solidFill>
                          <a:latin typeface="Tahoma"/>
                          <a:ea typeface="Tahoma"/>
                        </a:rPr>
                        <a:t>Договор дострахования</a:t>
                      </a:r>
                      <a:endParaRPr lang="ru-RU" sz="1200" b="0" strike="noStrike" spc="-1">
                        <a:solidFill>
                          <a:srgbClr val="000000"/>
                        </a:solidFill>
                        <a:latin typeface="Arial"/>
                      </a:endParaRPr>
                    </a:p>
                  </a:txBody>
                  <a:tcPr anchor="ctr">
                    <a:lnL w="12240">
                      <a:solidFill>
                        <a:srgbClr val="FFFFFF"/>
                      </a:solidFill>
                    </a:lnL>
                    <a:lnR w="12240">
                      <a:solidFill>
                        <a:srgbClr val="FFFFFF"/>
                      </a:solidFill>
                    </a:lnR>
                    <a:lnT w="12240">
                      <a:solidFill>
                        <a:srgbClr val="FFFFFF"/>
                      </a:solidFill>
                    </a:lnT>
                    <a:lnB w="38160">
                      <a:solidFill>
                        <a:srgbClr val="FFFFFF"/>
                      </a:solidFill>
                    </a:lnB>
                    <a:solidFill>
                      <a:schemeClr val="accent2">
                        <a:lumMod val="20000"/>
                        <a:lumOff val="80000"/>
                      </a:schemeClr>
                    </a:solidFill>
                  </a:tcPr>
                </a:tc>
                <a:extLst>
                  <a:ext uri="{0D108BD9-81ED-4DB2-BD59-A6C34878D82A}">
                    <a16:rowId xmlns:a16="http://schemas.microsoft.com/office/drawing/2014/main" xmlns="" val="10000"/>
                  </a:ext>
                </a:extLst>
              </a:tr>
              <a:tr h="370800">
                <a:tc>
                  <a:txBody>
                    <a:bodyPr/>
                    <a:lstStyle/>
                    <a:p>
                      <a:pPr>
                        <a:lnSpc>
                          <a:spcPct val="107000"/>
                        </a:lnSpc>
                      </a:pPr>
                      <a:r>
                        <a:rPr lang="ru-RU" sz="1200" b="1" strike="noStrike" spc="-1">
                          <a:solidFill>
                            <a:srgbClr val="000000"/>
                          </a:solidFill>
                          <a:latin typeface="Tahoma"/>
                          <a:ea typeface="Tahoma"/>
                        </a:rPr>
                        <a:t>Болезни</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болезни заразные и инвазионные в соответствие с перечнем </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chemeClr val="accent2">
                        <a:lumMod val="20000"/>
                        <a:lumOff val="80000"/>
                      </a:schemeClr>
                    </a:solidFill>
                  </a:tcPr>
                </a:tc>
                <a:tc>
                  <a:txBody>
                    <a:bodyPr/>
                    <a:lstStyle/>
                    <a:p>
                      <a:pPr marL="171360" indent="-171360">
                        <a:lnSpc>
                          <a:spcPct val="107000"/>
                        </a:lnSpc>
                        <a:buClr>
                          <a:srgbClr val="000000"/>
                        </a:buClr>
                        <a:buFont typeface="Arial"/>
                        <a:buChar char="•"/>
                      </a:pPr>
                      <a:r>
                        <a:rPr lang="ru-RU" sz="1200" b="0" strike="noStrike" spc="-1">
                          <a:solidFill>
                            <a:srgbClr val="000000"/>
                          </a:solidFill>
                          <a:latin typeface="Tahoma"/>
                          <a:ea typeface="Tahoma"/>
                        </a:rPr>
                        <a:t>дополнительные инфекционные, инвазионные болезни, </a:t>
                      </a:r>
                      <a:endParaRPr lang="ru-RU" sz="1200" b="0" strike="noStrike" spc="-1">
                        <a:solidFill>
                          <a:srgbClr val="000000"/>
                        </a:solidFill>
                        <a:latin typeface="Arial"/>
                      </a:endParaRPr>
                    </a:p>
                    <a:p>
                      <a:pPr marL="171360" indent="-171360">
                        <a:lnSpc>
                          <a:spcPct val="107000"/>
                        </a:lnSpc>
                        <a:buClr>
                          <a:srgbClr val="000000"/>
                        </a:buClr>
                        <a:buFont typeface="Arial"/>
                        <a:buChar char="•"/>
                      </a:pPr>
                      <a:r>
                        <a:rPr lang="ru-RU" sz="1200" b="0" strike="noStrike" spc="-1">
                          <a:solidFill>
                            <a:srgbClr val="000000"/>
                          </a:solidFill>
                          <a:latin typeface="Tahoma"/>
                          <a:ea typeface="Tahoma"/>
                        </a:rPr>
                        <a:t>незаразной болезни</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38160" cap="flat" cmpd="sng" algn="ctr">
                      <a:solidFill>
                        <a:srgbClr val="FFFFFF"/>
                      </a:solidFill>
                      <a:prstDash val="solid"/>
                      <a:round/>
                      <a:headEnd type="none" w="med" len="med"/>
                      <a:tailEnd type="none" w="med" len="med"/>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1"/>
                  </a:ext>
                </a:extLst>
              </a:tr>
              <a:tr h="370800">
                <a:tc>
                  <a:txBody>
                    <a:bodyPr/>
                    <a:lstStyle/>
                    <a:p>
                      <a:pPr>
                        <a:lnSpc>
                          <a:spcPct val="107000"/>
                        </a:lnSpc>
                      </a:pPr>
                      <a:r>
                        <a:rPr lang="ru-RU" sz="1200" b="1" strike="noStrike" spc="-1">
                          <a:solidFill>
                            <a:srgbClr val="000000"/>
                          </a:solidFill>
                          <a:latin typeface="Tahoma"/>
                          <a:ea typeface="Tahoma"/>
                        </a:rPr>
                        <a:t>Пожар</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2"/>
                  </a:ext>
                </a:extLst>
              </a:tr>
              <a:tr h="370800">
                <a:tc>
                  <a:txBody>
                    <a:bodyPr/>
                    <a:lstStyle/>
                    <a:p>
                      <a:pPr>
                        <a:lnSpc>
                          <a:spcPct val="107000"/>
                        </a:lnSpc>
                      </a:pPr>
                      <a:r>
                        <a:rPr lang="ru-RU" sz="1200" b="1" strike="noStrike" spc="-1">
                          <a:solidFill>
                            <a:srgbClr val="000000"/>
                          </a:solidFill>
                          <a:latin typeface="Tahoma"/>
                          <a:ea typeface="Tahoma"/>
                        </a:rPr>
                        <a:t>Несчастный случай</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взрыв; удушье (асфиксия); отравление; действие электрического тока; удар молнии; солнечный или тепловой удар; замерзание; переохлаждение, утопление; попадание под средство транспорта; травматические повреждения, падение летательных объектов или их обломков; падения твердых тел.</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3"/>
                  </a:ext>
                </a:extLst>
              </a:tr>
              <a:tr h="370800">
                <a:tc>
                  <a:txBody>
                    <a:bodyPr/>
                    <a:lstStyle/>
                    <a:p>
                      <a:pPr>
                        <a:lnSpc>
                          <a:spcPct val="107000"/>
                        </a:lnSpc>
                      </a:pPr>
                      <a:r>
                        <a:rPr lang="ru-RU" sz="1200" b="1" strike="noStrike" spc="-1">
                          <a:solidFill>
                            <a:srgbClr val="000000"/>
                          </a:solidFill>
                          <a:latin typeface="Tahoma"/>
                          <a:ea typeface="Tahoma"/>
                        </a:rPr>
                        <a:t>Стихийное бедствие</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дополнительные стихийные бедствия: извержения вулкана, затопления, паводка, цунами, лавины, горного обвала, камнепада, вихря, смерча, циклона (тайфуна), града, просадка грунта, атмосферных осадков</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4"/>
                  </a:ext>
                </a:extLst>
              </a:tr>
              <a:tr h="370800">
                <a:tc>
                  <a:txBody>
                    <a:bodyPr/>
                    <a:lstStyle/>
                    <a:p>
                      <a:pPr>
                        <a:lnSpc>
                          <a:spcPct val="107000"/>
                        </a:lnSpc>
                      </a:pPr>
                      <a:r>
                        <a:rPr lang="ru-RU" sz="1200" b="1" strike="noStrike" spc="-1">
                          <a:solidFill>
                            <a:srgbClr val="000000"/>
                          </a:solidFill>
                          <a:latin typeface="Tahoma"/>
                          <a:ea typeface="Tahoma"/>
                        </a:rPr>
                        <a:t>Противоправные действия третьих лиц </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5"/>
                  </a:ext>
                </a:extLst>
              </a:tr>
              <a:tr h="370800">
                <a:tc>
                  <a:txBody>
                    <a:bodyPr/>
                    <a:lstStyle/>
                    <a:p>
                      <a:pPr>
                        <a:lnSpc>
                          <a:spcPct val="107000"/>
                        </a:lnSpc>
                      </a:pPr>
                      <a:r>
                        <a:rPr lang="ru-RU" sz="1200" b="1" strike="noStrike" spc="-1">
                          <a:solidFill>
                            <a:srgbClr val="000000"/>
                          </a:solidFill>
                          <a:latin typeface="Tahoma"/>
                          <a:ea typeface="Tahoma"/>
                        </a:rPr>
                        <a:t>Отчуждение (изъятие)</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уничтожение по распоряжению ветеринарной службы</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tc>
                  <a:txBody>
                    <a:bodyPr/>
                    <a:lstStyle/>
                    <a:p>
                      <a:pPr>
                        <a:lnSpc>
                          <a:spcPct val="107000"/>
                        </a:lnSpc>
                      </a:pPr>
                      <a:r>
                        <a:rPr lang="ru-RU" sz="1200" b="0" strike="noStrike" spc="-1">
                          <a:solidFill>
                            <a:srgbClr val="000000"/>
                          </a:solidFill>
                          <a:latin typeface="Tahoma"/>
                          <a:ea typeface="Tahoma"/>
                        </a:rPr>
                        <a:t>отчуждение</a:t>
                      </a:r>
                      <a:endParaRPr lang="ru-RU" sz="1200" b="0" strike="noStrike" spc="-1">
                        <a:solidFill>
                          <a:srgbClr val="000000"/>
                        </a:solidFill>
                        <a:latin typeface="Arial"/>
                      </a:endParaRPr>
                    </a:p>
                  </a:txBody>
                  <a:tcPr marL="68400" marR="68400" anchor="ctr">
                    <a:lnL w="12240">
                      <a:solidFill>
                        <a:srgbClr val="FFFFFF"/>
                      </a:solidFill>
                    </a:lnL>
                    <a:lnR w="12240">
                      <a:solidFill>
                        <a:srgbClr val="FFFFFF"/>
                      </a:solidFill>
                    </a:lnR>
                    <a:lnT w="12240">
                      <a:solidFill>
                        <a:srgbClr val="FFFFFF"/>
                      </a:solidFill>
                    </a:lnT>
                    <a:lnB w="12240">
                      <a:solidFill>
                        <a:srgbClr val="FFFFFF"/>
                      </a:solidFill>
                    </a:lnB>
                    <a:solidFill>
                      <a:schemeClr val="accent2">
                        <a:lumMod val="20000"/>
                        <a:lumOff val="80000"/>
                      </a:schemeClr>
                    </a:solidFill>
                  </a:tcPr>
                </a:tc>
                <a:extLst>
                  <a:ext uri="{0D108BD9-81ED-4DB2-BD59-A6C34878D82A}">
                    <a16:rowId xmlns:a16="http://schemas.microsoft.com/office/drawing/2014/main" xmlns="" val="10006"/>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theme/theme1.xml><?xml version="1.0" encoding="utf-8"?>
<a:theme xmlns:a="http://schemas.openxmlformats.org/drawingml/2006/main" name="Soglasie">
  <a:themeElements>
    <a:clrScheme name="Soglasie">
      <a:dk1>
        <a:srgbClr val="4A4A54"/>
      </a:dk1>
      <a:lt1>
        <a:srgbClr val="FFFFFF"/>
      </a:lt1>
      <a:dk2>
        <a:srgbClr val="F26922"/>
      </a:dk2>
      <a:lt2>
        <a:srgbClr val="E6E6EB"/>
      </a:lt2>
      <a:accent1>
        <a:srgbClr val="DCD8C0"/>
      </a:accent1>
      <a:accent2>
        <a:srgbClr val="ADBFB3"/>
      </a:accent2>
      <a:accent3>
        <a:srgbClr val="8C9BA2"/>
      </a:accent3>
      <a:accent4>
        <a:srgbClr val="31443E"/>
      </a:accent4>
      <a:accent5>
        <a:srgbClr val="592924"/>
      </a:accent5>
      <a:accent6>
        <a:srgbClr val="25252A"/>
      </a:accent6>
      <a:hlink>
        <a:srgbClr val="F26922"/>
      </a:hlink>
      <a:folHlink>
        <a:srgbClr val="6B6B75"/>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oglasie">
  <a:themeElements>
    <a:clrScheme name="Soglasie">
      <a:dk1>
        <a:srgbClr val="4A4A54"/>
      </a:dk1>
      <a:lt1>
        <a:srgbClr val="FFFFFF"/>
      </a:lt1>
      <a:dk2>
        <a:srgbClr val="F26922"/>
      </a:dk2>
      <a:lt2>
        <a:srgbClr val="E6E6EB"/>
      </a:lt2>
      <a:accent1>
        <a:srgbClr val="DCD8C0"/>
      </a:accent1>
      <a:accent2>
        <a:srgbClr val="ADBFB3"/>
      </a:accent2>
      <a:accent3>
        <a:srgbClr val="8C9BA2"/>
      </a:accent3>
      <a:accent4>
        <a:srgbClr val="31443E"/>
      </a:accent4>
      <a:accent5>
        <a:srgbClr val="592924"/>
      </a:accent5>
      <a:accent6>
        <a:srgbClr val="25252A"/>
      </a:accent6>
      <a:hlink>
        <a:srgbClr val="F26922"/>
      </a:hlink>
      <a:folHlink>
        <a:srgbClr val="6B6B75"/>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oglasie">
  <a:themeElements>
    <a:clrScheme name="Soglasie">
      <a:dk1>
        <a:srgbClr val="4A4A54"/>
      </a:dk1>
      <a:lt1>
        <a:srgbClr val="FFFFFF"/>
      </a:lt1>
      <a:dk2>
        <a:srgbClr val="F26922"/>
      </a:dk2>
      <a:lt2>
        <a:srgbClr val="E6E6EB"/>
      </a:lt2>
      <a:accent1>
        <a:srgbClr val="DCD8C0"/>
      </a:accent1>
      <a:accent2>
        <a:srgbClr val="ADBFB3"/>
      </a:accent2>
      <a:accent3>
        <a:srgbClr val="8C9BA2"/>
      </a:accent3>
      <a:accent4>
        <a:srgbClr val="31443E"/>
      </a:accent4>
      <a:accent5>
        <a:srgbClr val="592924"/>
      </a:accent5>
      <a:accent6>
        <a:srgbClr val="25252A"/>
      </a:accent6>
      <a:hlink>
        <a:srgbClr val="F26922"/>
      </a:hlink>
      <a:folHlink>
        <a:srgbClr val="6B6B75"/>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F26922"/>
      </a:dk2>
      <a:lt2>
        <a:srgbClr val="E6E6EB"/>
      </a:lt2>
      <a:accent1>
        <a:srgbClr val="DCD8C0"/>
      </a:accent1>
      <a:accent2>
        <a:srgbClr val="ADBFB3"/>
      </a:accent2>
      <a:accent3>
        <a:srgbClr val="8C9BA2"/>
      </a:accent3>
      <a:accent4>
        <a:srgbClr val="31443E"/>
      </a:accent4>
      <a:accent5>
        <a:srgbClr val="592924"/>
      </a:accent5>
      <a:accent6>
        <a:srgbClr val="25252A"/>
      </a:accent6>
      <a:hlink>
        <a:srgbClr val="F26922"/>
      </a:hlink>
      <a:folHlink>
        <a:srgbClr val="6B6B75"/>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84074</TotalTime>
  <Words>1655</Words>
  <Application>Microsoft Office PowerPoint</Application>
  <PresentationFormat>Экран (4:3)</PresentationFormat>
  <Paragraphs>221</Paragraphs>
  <Slides>13</Slides>
  <Notes>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5</vt:i4>
      </vt:variant>
      <vt:variant>
        <vt:lpstr>Заголовки слайдов</vt:lpstr>
      </vt:variant>
      <vt:variant>
        <vt:i4>13</vt:i4>
      </vt:variant>
    </vt:vector>
  </HeadingPairs>
  <TitlesOfParts>
    <vt:vector size="26" baseType="lpstr">
      <vt:lpstr>Arial</vt:lpstr>
      <vt:lpstr>Calibri</vt:lpstr>
      <vt:lpstr>Calibri Light</vt:lpstr>
      <vt:lpstr>DejaVu Sans</vt:lpstr>
      <vt:lpstr>Symbol</vt:lpstr>
      <vt:lpstr>Tahoma</vt:lpstr>
      <vt:lpstr>Times New Roman</vt:lpstr>
      <vt:lpstr>Wingdings</vt:lpstr>
      <vt:lpstr>Soglasie</vt:lpstr>
      <vt:lpstr>Soglasie</vt:lpstr>
      <vt:lpstr>Soglasie</vt:lpstr>
      <vt:lpstr>Тема Office</vt:lpstr>
      <vt:lpstr>1_Тема Office</vt:lpstr>
      <vt:lpstr>Презентация PowerPoint</vt:lpstr>
      <vt:lpstr>Страхование урожая сельскохозяйственных культур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Страхование сельскохозяйственных животных  с государственной поддержкой</vt:lpstr>
      <vt:lpstr>Перечень заразных болезней, утвержденных приказом МСХ РФ № 242 от 24 июня 2013 г.</vt:lpstr>
      <vt:lpstr>Программа дострахования к договору с государственной поддержкой</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Страховая компания «Согласие»</dc:title>
  <dc:subject/>
  <dc:creator>Roman Yurchenko</dc:creator>
  <dc:description/>
  <cp:lastModifiedBy>user</cp:lastModifiedBy>
  <cp:revision>3870</cp:revision>
  <cp:lastPrinted>2023-01-24T04:24:00Z</cp:lastPrinted>
  <dcterms:modified xsi:type="dcterms:W3CDTF">2023-04-06T03:18:55Z</dcterms:modified>
  <dc:language>ru-RU</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0x01010088E927A912585D4F8EF3AB18EBE860DC</vt:lpwstr>
  </property>
  <property fmtid="{D5CDD505-2E9C-101B-9397-08002B2CF9AE}" pid="3" name="Notes">
    <vt:i4>7</vt:i4>
  </property>
  <property fmtid="{D5CDD505-2E9C-101B-9397-08002B2CF9AE}" pid="4" name="PresentationFormat">
    <vt:lpwstr>Экран (4:3)</vt:lpwstr>
  </property>
  <property fmtid="{D5CDD505-2E9C-101B-9397-08002B2CF9AE}" pid="5" name="Slides">
    <vt:i4>23</vt:i4>
  </property>
</Properties>
</file>