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1" r:id="rId2"/>
    <p:sldMasterId id="2147483690" r:id="rId3"/>
  </p:sldMasterIdLst>
  <p:notesMasterIdLst>
    <p:notesMasterId r:id="rId26"/>
  </p:notesMasterIdLst>
  <p:sldIdLst>
    <p:sldId id="350" r:id="rId4"/>
    <p:sldId id="324" r:id="rId5"/>
    <p:sldId id="325" r:id="rId6"/>
    <p:sldId id="326" r:id="rId7"/>
    <p:sldId id="327" r:id="rId8"/>
    <p:sldId id="328" r:id="rId9"/>
    <p:sldId id="341" r:id="rId10"/>
    <p:sldId id="345" r:id="rId11"/>
    <p:sldId id="343" r:id="rId12"/>
    <p:sldId id="329" r:id="rId13"/>
    <p:sldId id="330" r:id="rId14"/>
    <p:sldId id="331" r:id="rId15"/>
    <p:sldId id="346" r:id="rId16"/>
    <p:sldId id="333" r:id="rId17"/>
    <p:sldId id="336" r:id="rId18"/>
    <p:sldId id="347" r:id="rId19"/>
    <p:sldId id="335" r:id="rId20"/>
    <p:sldId id="334" r:id="rId21"/>
    <p:sldId id="337" r:id="rId22"/>
    <p:sldId id="339" r:id="rId23"/>
    <p:sldId id="344" r:id="rId24"/>
    <p:sldId id="349" r:id="rId25"/>
  </p:sldIdLst>
  <p:sldSz cx="24374475" cy="13717588"/>
  <p:notesSz cx="6797675" cy="9866313"/>
  <p:custDataLst>
    <p:tags r:id="rId27"/>
  </p:custDataLst>
  <p:defaultTextStyle>
    <a:defPPr>
      <a:defRPr lang="ru-RU"/>
    </a:defPPr>
    <a:lvl1pPr marL="0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1pPr>
    <a:lvl2pPr marL="1088319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2pPr>
    <a:lvl3pPr marL="2176638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3pPr>
    <a:lvl4pPr marL="3264957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4pPr>
    <a:lvl5pPr marL="4353276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5pPr>
    <a:lvl6pPr marL="5441594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6pPr>
    <a:lvl7pPr marL="6529913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7pPr>
    <a:lvl8pPr marL="7618232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8pPr>
    <a:lvl9pPr marL="8706551" algn="l" defTabSz="2176638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46">
          <p15:clr>
            <a:srgbClr val="A4A3A4"/>
          </p15:clr>
        </p15:guide>
        <p15:guide id="2" orient="horz" pos="8221">
          <p15:clr>
            <a:srgbClr val="A4A3A4"/>
          </p15:clr>
        </p15:guide>
        <p15:guide id="3" orient="horz" pos="1197">
          <p15:clr>
            <a:srgbClr val="A4A3A4"/>
          </p15:clr>
        </p15:guide>
        <p15:guide id="4" orient="horz" pos="2415">
          <p15:clr>
            <a:srgbClr val="A4A3A4"/>
          </p15:clr>
        </p15:guide>
        <p15:guide id="5" orient="horz" pos="7495">
          <p15:clr>
            <a:srgbClr val="A4A3A4"/>
          </p15:clr>
        </p15:guide>
        <p15:guide id="6" orient="horz" pos="4121">
          <p15:clr>
            <a:srgbClr val="A4A3A4"/>
          </p15:clr>
        </p15:guide>
        <p15:guide id="7" orient="horz" pos="3141">
          <p15:clr>
            <a:srgbClr val="A4A3A4"/>
          </p15:clr>
        </p15:guide>
        <p15:guide id="8" pos="782">
          <p15:clr>
            <a:srgbClr val="A4A3A4"/>
          </p15:clr>
        </p15:guide>
        <p15:guide id="9" pos="15071">
          <p15:clr>
            <a:srgbClr val="A4A3A4"/>
          </p15:clr>
        </p15:guide>
        <p15:guide id="10" pos="7840">
          <p15:clr>
            <a:srgbClr val="A4A3A4"/>
          </p15:clr>
        </p15:guide>
        <p15:guide id="11" pos="7450">
          <p15:clr>
            <a:srgbClr val="A4A3A4"/>
          </p15:clr>
        </p15:guide>
        <p15:guide id="12" pos="11260">
          <p15:clr>
            <a:srgbClr val="A4A3A4"/>
          </p15:clr>
        </p15:guide>
        <p15:guide id="13" pos="11669">
          <p15:clr>
            <a:srgbClr val="A4A3A4"/>
          </p15:clr>
        </p15:guide>
        <p15:guide id="14" pos="5478">
          <p15:clr>
            <a:srgbClr val="A4A3A4"/>
          </p15:clr>
        </p15:guide>
        <p15:guide id="15" pos="14617">
          <p15:clr>
            <a:srgbClr val="A4A3A4"/>
          </p15:clr>
        </p15:guide>
        <p15:guide id="16" pos="4865">
          <p15:clr>
            <a:srgbClr val="A4A3A4"/>
          </p15:clr>
        </p15:guide>
        <p15:guide id="17" pos="10217">
          <p15:clr>
            <a:srgbClr val="A4A3A4"/>
          </p15:clr>
        </p15:guide>
        <p15:guide id="18" pos="95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F1D0"/>
    <a:srgbClr val="DDF0C8"/>
    <a:srgbClr val="94DC90"/>
    <a:srgbClr val="C9E7A7"/>
    <a:srgbClr val="97E9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639" autoAdjust="0"/>
  </p:normalViewPr>
  <p:slideViewPr>
    <p:cSldViewPr showGuides="1">
      <p:cViewPr>
        <p:scale>
          <a:sx n="25" d="100"/>
          <a:sy n="25" d="100"/>
        </p:scale>
        <p:origin x="-2874" y="-1350"/>
      </p:cViewPr>
      <p:guideLst>
        <p:guide orient="horz" pos="1846"/>
        <p:guide orient="horz" pos="8221"/>
        <p:guide orient="horz" pos="1197"/>
        <p:guide orient="horz" pos="2415"/>
        <p:guide orient="horz" pos="7495"/>
        <p:guide orient="horz" pos="4121"/>
        <p:guide orient="horz" pos="3141"/>
        <p:guide pos="782"/>
        <p:guide pos="15071"/>
        <p:guide pos="7840"/>
        <p:guide pos="7450"/>
        <p:guide pos="11260"/>
        <p:guide pos="11669"/>
        <p:guide pos="5478"/>
        <p:guide pos="14617"/>
        <p:guide pos="4865"/>
        <p:guide pos="10217"/>
        <p:guide pos="95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B39718-3025-4933-81E8-F764CEF2011A}" type="doc">
      <dgm:prSet loTypeId="urn:microsoft.com/office/officeart/2005/8/layout/radial2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0CA69AF1-BEA8-463F-ACE6-B7B18D142D15}">
      <dgm:prSet phldrT="[Текст]"/>
      <dgm:spPr/>
      <dgm:t>
        <a:bodyPr/>
        <a:lstStyle/>
        <a:p>
          <a:r>
            <a:rPr lang="ru-RU" dirty="0" smtClean="0"/>
            <a:t>Датчик уровня топлива</a:t>
          </a:r>
          <a:br>
            <a:rPr lang="ru-RU" dirty="0" smtClean="0"/>
          </a:br>
          <a:r>
            <a:rPr lang="ru-RU" dirty="0" smtClean="0"/>
            <a:t>(ДУТ)</a:t>
          </a:r>
        </a:p>
      </dgm:t>
    </dgm:pt>
    <dgm:pt modelId="{D2695182-3BC0-4BB8-B173-90E13066B7F1}" type="parTrans" cxnId="{E469897D-03C1-40F4-BDC0-173529568417}">
      <dgm:prSet/>
      <dgm:spPr/>
      <dgm:t>
        <a:bodyPr/>
        <a:lstStyle/>
        <a:p>
          <a:endParaRPr lang="ru-RU"/>
        </a:p>
      </dgm:t>
    </dgm:pt>
    <dgm:pt modelId="{9BFE360E-A024-4E6B-BCBE-816F315AD9D6}" type="sibTrans" cxnId="{E469897D-03C1-40F4-BDC0-173529568417}">
      <dgm:prSet/>
      <dgm:spPr/>
      <dgm:t>
        <a:bodyPr/>
        <a:lstStyle/>
        <a:p>
          <a:endParaRPr lang="ru-RU"/>
        </a:p>
      </dgm:t>
    </dgm:pt>
    <dgm:pt modelId="{89778AD5-5816-42BC-AEAA-3E0163AEB479}">
      <dgm:prSet phldrT="[Текст]"/>
      <dgm:spPr/>
      <dgm:t>
        <a:bodyPr/>
        <a:lstStyle/>
        <a:p>
          <a:r>
            <a:rPr lang="ru-RU" dirty="0" err="1" smtClean="0"/>
            <a:t>Картридер</a:t>
          </a:r>
          <a:endParaRPr lang="ru-RU" dirty="0"/>
        </a:p>
      </dgm:t>
    </dgm:pt>
    <dgm:pt modelId="{5A185061-10F7-4068-983B-7BB7CC2051BC}" type="parTrans" cxnId="{5ADC666C-66B5-4279-90FA-B657EF81C05C}">
      <dgm:prSet/>
      <dgm:spPr/>
      <dgm:t>
        <a:bodyPr/>
        <a:lstStyle/>
        <a:p>
          <a:endParaRPr lang="ru-RU"/>
        </a:p>
      </dgm:t>
    </dgm:pt>
    <dgm:pt modelId="{71195A62-9220-4245-BF70-2678D5FB86FE}" type="sibTrans" cxnId="{5ADC666C-66B5-4279-90FA-B657EF81C05C}">
      <dgm:prSet/>
      <dgm:spPr/>
      <dgm:t>
        <a:bodyPr/>
        <a:lstStyle/>
        <a:p>
          <a:endParaRPr lang="ru-RU"/>
        </a:p>
      </dgm:t>
    </dgm:pt>
    <dgm:pt modelId="{37DD00EF-D37B-4426-97BD-B0BA40AA658C}">
      <dgm:prSet phldrT="[Текст]"/>
      <dgm:spPr/>
      <dgm:t>
        <a:bodyPr/>
        <a:lstStyle/>
        <a:p>
          <a:r>
            <a:rPr lang="en-US" dirty="0" smtClean="0"/>
            <a:t>Bluetooth-</a:t>
          </a:r>
          <a:r>
            <a:rPr lang="ru-RU" dirty="0" smtClean="0"/>
            <a:t>метка</a:t>
          </a:r>
          <a:endParaRPr lang="ru-RU" dirty="0"/>
        </a:p>
      </dgm:t>
    </dgm:pt>
    <dgm:pt modelId="{CFCCB04F-9C68-406B-84C3-4F8266CABDF5}" type="parTrans" cxnId="{BE5E1619-2ABB-47C0-89E1-141E19C1B3EF}">
      <dgm:prSet/>
      <dgm:spPr/>
      <dgm:t>
        <a:bodyPr/>
        <a:lstStyle/>
        <a:p>
          <a:endParaRPr lang="ru-RU"/>
        </a:p>
      </dgm:t>
    </dgm:pt>
    <dgm:pt modelId="{5B0FDDDF-7331-4CD8-A2DF-F4587ECFDE9B}" type="sibTrans" cxnId="{BE5E1619-2ABB-47C0-89E1-141E19C1B3EF}">
      <dgm:prSet/>
      <dgm:spPr/>
      <dgm:t>
        <a:bodyPr/>
        <a:lstStyle/>
        <a:p>
          <a:endParaRPr lang="ru-RU"/>
        </a:p>
      </dgm:t>
    </dgm:pt>
    <dgm:pt modelId="{5F371ECF-5B48-4ACA-98D5-A000E13E3334}" type="pres">
      <dgm:prSet presAssocID="{25B39718-3025-4933-81E8-F764CEF2011A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5F0E9C-8E71-4AD0-A9D1-4D4C66078009}" type="pres">
      <dgm:prSet presAssocID="{25B39718-3025-4933-81E8-F764CEF2011A}" presName="cycle" presStyleCnt="0"/>
      <dgm:spPr/>
    </dgm:pt>
    <dgm:pt modelId="{CF4F985C-019F-41C9-A47C-5B127FA10D3E}" type="pres">
      <dgm:prSet presAssocID="{25B39718-3025-4933-81E8-F764CEF2011A}" presName="centerShape" presStyleCnt="0"/>
      <dgm:spPr/>
    </dgm:pt>
    <dgm:pt modelId="{FD4C49C5-B4C1-4105-B16B-DB93AA254FD6}" type="pres">
      <dgm:prSet presAssocID="{25B39718-3025-4933-81E8-F764CEF2011A}" presName="connSite" presStyleLbl="node1" presStyleIdx="0" presStyleCnt="4"/>
      <dgm:spPr/>
    </dgm:pt>
    <dgm:pt modelId="{8957A1CC-51A5-4325-8813-BF4415D6BAA3}" type="pres">
      <dgm:prSet presAssocID="{25B39718-3025-4933-81E8-F764CEF2011A}" presName="visible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8A2AC410-2E82-4CF0-9361-A114045BC433}" type="pres">
      <dgm:prSet presAssocID="{D2695182-3BC0-4BB8-B173-90E13066B7F1}" presName="Name25" presStyleLbl="parChTrans1D1" presStyleIdx="0" presStyleCnt="3"/>
      <dgm:spPr/>
      <dgm:t>
        <a:bodyPr/>
        <a:lstStyle/>
        <a:p>
          <a:endParaRPr lang="ru-RU"/>
        </a:p>
      </dgm:t>
    </dgm:pt>
    <dgm:pt modelId="{9ED64B76-8D3E-4473-B793-FE489927ADDC}" type="pres">
      <dgm:prSet presAssocID="{0CA69AF1-BEA8-463F-ACE6-B7B18D142D15}" presName="node" presStyleCnt="0"/>
      <dgm:spPr/>
    </dgm:pt>
    <dgm:pt modelId="{B31E1B2C-3609-4B48-8C23-24B5389E0933}" type="pres">
      <dgm:prSet presAssocID="{0CA69AF1-BEA8-463F-ACE6-B7B18D142D15}" presName="parentNode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CAAA2E-D0B5-4F15-A72E-9A220D0D6ADA}" type="pres">
      <dgm:prSet presAssocID="{0CA69AF1-BEA8-463F-ACE6-B7B18D142D15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F13784-5BEC-4AF3-BC24-11E464BD1C64}" type="pres">
      <dgm:prSet presAssocID="{5A185061-10F7-4068-983B-7BB7CC2051BC}" presName="Name25" presStyleLbl="parChTrans1D1" presStyleIdx="1" presStyleCnt="3"/>
      <dgm:spPr/>
      <dgm:t>
        <a:bodyPr/>
        <a:lstStyle/>
        <a:p>
          <a:endParaRPr lang="ru-RU"/>
        </a:p>
      </dgm:t>
    </dgm:pt>
    <dgm:pt modelId="{E889AB64-B2A4-43B3-A954-9E7A33A5999A}" type="pres">
      <dgm:prSet presAssocID="{89778AD5-5816-42BC-AEAA-3E0163AEB479}" presName="node" presStyleCnt="0"/>
      <dgm:spPr/>
    </dgm:pt>
    <dgm:pt modelId="{CFE82879-6BC0-4FD7-8E33-A97E9919994F}" type="pres">
      <dgm:prSet presAssocID="{89778AD5-5816-42BC-AEAA-3E0163AEB479}" presName="parentNode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1EFF03-B19A-477C-823C-AF2A2A8C4610}" type="pres">
      <dgm:prSet presAssocID="{89778AD5-5816-42BC-AEAA-3E0163AEB479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CA1EDE-2D88-4618-9000-7F7CEA575514}" type="pres">
      <dgm:prSet presAssocID="{CFCCB04F-9C68-406B-84C3-4F8266CABDF5}" presName="Name25" presStyleLbl="parChTrans1D1" presStyleIdx="2" presStyleCnt="3"/>
      <dgm:spPr/>
      <dgm:t>
        <a:bodyPr/>
        <a:lstStyle/>
        <a:p>
          <a:endParaRPr lang="ru-RU"/>
        </a:p>
      </dgm:t>
    </dgm:pt>
    <dgm:pt modelId="{E200C4E7-F04E-4132-B140-00E575C9257D}" type="pres">
      <dgm:prSet presAssocID="{37DD00EF-D37B-4426-97BD-B0BA40AA658C}" presName="node" presStyleCnt="0"/>
      <dgm:spPr/>
    </dgm:pt>
    <dgm:pt modelId="{FE7DDF9E-EF9E-4FAD-B0C8-EAFDE03F5C78}" type="pres">
      <dgm:prSet presAssocID="{37DD00EF-D37B-4426-97BD-B0BA40AA658C}" presName="parentNode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1DAED9-F896-420E-85D5-B44C80A0392B}" type="pres">
      <dgm:prSet presAssocID="{37DD00EF-D37B-4426-97BD-B0BA40AA658C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5E1619-2ABB-47C0-89E1-141E19C1B3EF}" srcId="{25B39718-3025-4933-81E8-F764CEF2011A}" destId="{37DD00EF-D37B-4426-97BD-B0BA40AA658C}" srcOrd="2" destOrd="0" parTransId="{CFCCB04F-9C68-406B-84C3-4F8266CABDF5}" sibTransId="{5B0FDDDF-7331-4CD8-A2DF-F4587ECFDE9B}"/>
    <dgm:cxn modelId="{7C2C4888-4348-4F99-839A-38137B0BEF6E}" type="presOf" srcId="{CFCCB04F-9C68-406B-84C3-4F8266CABDF5}" destId="{44CA1EDE-2D88-4618-9000-7F7CEA575514}" srcOrd="0" destOrd="0" presId="urn:microsoft.com/office/officeart/2005/8/layout/radial2"/>
    <dgm:cxn modelId="{5ADC666C-66B5-4279-90FA-B657EF81C05C}" srcId="{25B39718-3025-4933-81E8-F764CEF2011A}" destId="{89778AD5-5816-42BC-AEAA-3E0163AEB479}" srcOrd="1" destOrd="0" parTransId="{5A185061-10F7-4068-983B-7BB7CC2051BC}" sibTransId="{71195A62-9220-4245-BF70-2678D5FB86FE}"/>
    <dgm:cxn modelId="{B77E8897-DE6F-4024-9736-2E926C572B49}" type="presOf" srcId="{25B39718-3025-4933-81E8-F764CEF2011A}" destId="{5F371ECF-5B48-4ACA-98D5-A000E13E3334}" srcOrd="0" destOrd="0" presId="urn:microsoft.com/office/officeart/2005/8/layout/radial2"/>
    <dgm:cxn modelId="{E469897D-03C1-40F4-BDC0-173529568417}" srcId="{25B39718-3025-4933-81E8-F764CEF2011A}" destId="{0CA69AF1-BEA8-463F-ACE6-B7B18D142D15}" srcOrd="0" destOrd="0" parTransId="{D2695182-3BC0-4BB8-B173-90E13066B7F1}" sibTransId="{9BFE360E-A024-4E6B-BCBE-816F315AD9D6}"/>
    <dgm:cxn modelId="{FF37E982-7E13-4D2A-8C42-B568187D0EFC}" type="presOf" srcId="{D2695182-3BC0-4BB8-B173-90E13066B7F1}" destId="{8A2AC410-2E82-4CF0-9361-A114045BC433}" srcOrd="0" destOrd="0" presId="urn:microsoft.com/office/officeart/2005/8/layout/radial2"/>
    <dgm:cxn modelId="{790E36C0-70C9-4736-992A-2A6BCDE83B0B}" type="presOf" srcId="{0CA69AF1-BEA8-463F-ACE6-B7B18D142D15}" destId="{B31E1B2C-3609-4B48-8C23-24B5389E0933}" srcOrd="0" destOrd="0" presId="urn:microsoft.com/office/officeart/2005/8/layout/radial2"/>
    <dgm:cxn modelId="{3273606E-D59D-43C9-BFCB-E2BF804A0F8F}" type="presOf" srcId="{89778AD5-5816-42BC-AEAA-3E0163AEB479}" destId="{CFE82879-6BC0-4FD7-8E33-A97E9919994F}" srcOrd="0" destOrd="0" presId="urn:microsoft.com/office/officeart/2005/8/layout/radial2"/>
    <dgm:cxn modelId="{3D94DEB3-8EE8-456D-90B0-45B9E480C83E}" type="presOf" srcId="{37DD00EF-D37B-4426-97BD-B0BA40AA658C}" destId="{FE7DDF9E-EF9E-4FAD-B0C8-EAFDE03F5C78}" srcOrd="0" destOrd="0" presId="urn:microsoft.com/office/officeart/2005/8/layout/radial2"/>
    <dgm:cxn modelId="{7165274A-C4CC-418C-B86A-5FA33B2D6DE4}" type="presOf" srcId="{5A185061-10F7-4068-983B-7BB7CC2051BC}" destId="{C0F13784-5BEC-4AF3-BC24-11E464BD1C64}" srcOrd="0" destOrd="0" presId="urn:microsoft.com/office/officeart/2005/8/layout/radial2"/>
    <dgm:cxn modelId="{6A7121DC-DBAA-48C3-B54B-E1B32FDFFC4D}" type="presParOf" srcId="{5F371ECF-5B48-4ACA-98D5-A000E13E3334}" destId="{C25F0E9C-8E71-4AD0-A9D1-4D4C66078009}" srcOrd="0" destOrd="0" presId="urn:microsoft.com/office/officeart/2005/8/layout/radial2"/>
    <dgm:cxn modelId="{5BD44C69-AB0C-4A00-A2B4-53763E4362CE}" type="presParOf" srcId="{C25F0E9C-8E71-4AD0-A9D1-4D4C66078009}" destId="{CF4F985C-019F-41C9-A47C-5B127FA10D3E}" srcOrd="0" destOrd="0" presId="urn:microsoft.com/office/officeart/2005/8/layout/radial2"/>
    <dgm:cxn modelId="{97ED91F6-F4B4-448E-8AD6-BA08ACCF16BA}" type="presParOf" srcId="{CF4F985C-019F-41C9-A47C-5B127FA10D3E}" destId="{FD4C49C5-B4C1-4105-B16B-DB93AA254FD6}" srcOrd="0" destOrd="0" presId="urn:microsoft.com/office/officeart/2005/8/layout/radial2"/>
    <dgm:cxn modelId="{36FAC3FE-7723-4115-8FA1-A80AC23996FE}" type="presParOf" srcId="{CF4F985C-019F-41C9-A47C-5B127FA10D3E}" destId="{8957A1CC-51A5-4325-8813-BF4415D6BAA3}" srcOrd="1" destOrd="0" presId="urn:microsoft.com/office/officeart/2005/8/layout/radial2"/>
    <dgm:cxn modelId="{EA0F1E21-893F-4F40-94F3-695D40171B95}" type="presParOf" srcId="{C25F0E9C-8E71-4AD0-A9D1-4D4C66078009}" destId="{8A2AC410-2E82-4CF0-9361-A114045BC433}" srcOrd="1" destOrd="0" presId="urn:microsoft.com/office/officeart/2005/8/layout/radial2"/>
    <dgm:cxn modelId="{BE86AFF6-578A-492A-B1E4-0E648F0A331A}" type="presParOf" srcId="{C25F0E9C-8E71-4AD0-A9D1-4D4C66078009}" destId="{9ED64B76-8D3E-4473-B793-FE489927ADDC}" srcOrd="2" destOrd="0" presId="urn:microsoft.com/office/officeart/2005/8/layout/radial2"/>
    <dgm:cxn modelId="{FC9C802D-0829-43A8-8E52-8BC49201C43D}" type="presParOf" srcId="{9ED64B76-8D3E-4473-B793-FE489927ADDC}" destId="{B31E1B2C-3609-4B48-8C23-24B5389E0933}" srcOrd="0" destOrd="0" presId="urn:microsoft.com/office/officeart/2005/8/layout/radial2"/>
    <dgm:cxn modelId="{E6B842C6-11EF-434A-AA00-A9BC43BC2CC3}" type="presParOf" srcId="{9ED64B76-8D3E-4473-B793-FE489927ADDC}" destId="{CFCAAA2E-D0B5-4F15-A72E-9A220D0D6ADA}" srcOrd="1" destOrd="0" presId="urn:microsoft.com/office/officeart/2005/8/layout/radial2"/>
    <dgm:cxn modelId="{E63BBCBC-1656-4C0E-9BAA-4EEA64FA5289}" type="presParOf" srcId="{C25F0E9C-8E71-4AD0-A9D1-4D4C66078009}" destId="{C0F13784-5BEC-4AF3-BC24-11E464BD1C64}" srcOrd="3" destOrd="0" presId="urn:microsoft.com/office/officeart/2005/8/layout/radial2"/>
    <dgm:cxn modelId="{99E9DFF2-7396-43BB-AEDD-832363BB95FA}" type="presParOf" srcId="{C25F0E9C-8E71-4AD0-A9D1-4D4C66078009}" destId="{E889AB64-B2A4-43B3-A954-9E7A33A5999A}" srcOrd="4" destOrd="0" presId="urn:microsoft.com/office/officeart/2005/8/layout/radial2"/>
    <dgm:cxn modelId="{FD9D5839-4905-4426-9C7E-AA4FEABAD36D}" type="presParOf" srcId="{E889AB64-B2A4-43B3-A954-9E7A33A5999A}" destId="{CFE82879-6BC0-4FD7-8E33-A97E9919994F}" srcOrd="0" destOrd="0" presId="urn:microsoft.com/office/officeart/2005/8/layout/radial2"/>
    <dgm:cxn modelId="{8A821446-E87C-449D-B6D4-A55E0ABED9C5}" type="presParOf" srcId="{E889AB64-B2A4-43B3-A954-9E7A33A5999A}" destId="{341EFF03-B19A-477C-823C-AF2A2A8C4610}" srcOrd="1" destOrd="0" presId="urn:microsoft.com/office/officeart/2005/8/layout/radial2"/>
    <dgm:cxn modelId="{9CB319E7-A0C5-4346-BF99-6CCC4F102325}" type="presParOf" srcId="{C25F0E9C-8E71-4AD0-A9D1-4D4C66078009}" destId="{44CA1EDE-2D88-4618-9000-7F7CEA575514}" srcOrd="5" destOrd="0" presId="urn:microsoft.com/office/officeart/2005/8/layout/radial2"/>
    <dgm:cxn modelId="{D6F17046-EFAB-44A7-80EE-A13C35D5158F}" type="presParOf" srcId="{C25F0E9C-8E71-4AD0-A9D1-4D4C66078009}" destId="{E200C4E7-F04E-4132-B140-00E575C9257D}" srcOrd="6" destOrd="0" presId="urn:microsoft.com/office/officeart/2005/8/layout/radial2"/>
    <dgm:cxn modelId="{B58C890F-2121-436F-810B-1872F3C3E92E}" type="presParOf" srcId="{E200C4E7-F04E-4132-B140-00E575C9257D}" destId="{FE7DDF9E-EF9E-4FAD-B0C8-EAFDE03F5C78}" srcOrd="0" destOrd="0" presId="urn:microsoft.com/office/officeart/2005/8/layout/radial2"/>
    <dgm:cxn modelId="{689D9837-F7DE-4100-8842-A08801BF0B15}" type="presParOf" srcId="{E200C4E7-F04E-4132-B140-00E575C9257D}" destId="{CC1DAED9-F896-420E-85D5-B44C80A0392B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CA1EDE-2D88-4618-9000-7F7CEA575514}">
      <dsp:nvSpPr>
        <dsp:cNvPr id="0" name=""/>
        <dsp:cNvSpPr/>
      </dsp:nvSpPr>
      <dsp:spPr>
        <a:xfrm rot="2561600">
          <a:off x="5145013" y="7626092"/>
          <a:ext cx="1644988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1644988" y="28828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F13784-5BEC-4AF3-BC24-11E464BD1C64}">
      <dsp:nvSpPr>
        <dsp:cNvPr id="0" name=""/>
        <dsp:cNvSpPr/>
      </dsp:nvSpPr>
      <dsp:spPr>
        <a:xfrm>
          <a:off x="5362979" y="5387721"/>
          <a:ext cx="1828165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1828165" y="28828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2AC410-2E82-4CF0-9361-A114045BC433}">
      <dsp:nvSpPr>
        <dsp:cNvPr id="0" name=""/>
        <dsp:cNvSpPr/>
      </dsp:nvSpPr>
      <dsp:spPr>
        <a:xfrm rot="19038400">
          <a:off x="5145013" y="3149351"/>
          <a:ext cx="1644988" cy="57656"/>
        </a:xfrm>
        <a:custGeom>
          <a:avLst/>
          <a:gdLst/>
          <a:ahLst/>
          <a:cxnLst/>
          <a:rect l="0" t="0" r="0" b="0"/>
          <a:pathLst>
            <a:path>
              <a:moveTo>
                <a:pt x="0" y="28828"/>
              </a:moveTo>
              <a:lnTo>
                <a:pt x="1644988" y="28828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57A1CC-51A5-4325-8813-BF4415D6BAA3}">
      <dsp:nvSpPr>
        <dsp:cNvPr id="0" name=""/>
        <dsp:cNvSpPr/>
      </dsp:nvSpPr>
      <dsp:spPr>
        <a:xfrm>
          <a:off x="938758" y="2814066"/>
          <a:ext cx="5204966" cy="520496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1E1B2C-3609-4B48-8C23-24B5389E0933}">
      <dsp:nvSpPr>
        <dsp:cNvPr id="0" name=""/>
        <dsp:cNvSpPr/>
      </dsp:nvSpPr>
      <dsp:spPr>
        <a:xfrm>
          <a:off x="6158230" y="171"/>
          <a:ext cx="3122979" cy="31229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Датчик уровня топлива</a:t>
          </a:r>
          <a:br>
            <a:rPr lang="ru-RU" sz="3000" kern="1200" dirty="0" smtClean="0"/>
          </a:br>
          <a:r>
            <a:rPr lang="ru-RU" sz="3000" kern="1200" dirty="0" smtClean="0"/>
            <a:t>(ДУТ)</a:t>
          </a:r>
        </a:p>
      </dsp:txBody>
      <dsp:txXfrm>
        <a:off x="6615580" y="457521"/>
        <a:ext cx="2208279" cy="2208279"/>
      </dsp:txXfrm>
    </dsp:sp>
    <dsp:sp modelId="{CFE82879-6BC0-4FD7-8E33-A97E9919994F}">
      <dsp:nvSpPr>
        <dsp:cNvPr id="0" name=""/>
        <dsp:cNvSpPr/>
      </dsp:nvSpPr>
      <dsp:spPr>
        <a:xfrm>
          <a:off x="7191144" y="3855060"/>
          <a:ext cx="3122979" cy="31229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err="1" smtClean="0"/>
            <a:t>Картридер</a:t>
          </a:r>
          <a:endParaRPr lang="ru-RU" sz="3000" kern="1200" dirty="0"/>
        </a:p>
      </dsp:txBody>
      <dsp:txXfrm>
        <a:off x="7648494" y="4312410"/>
        <a:ext cx="2208279" cy="2208279"/>
      </dsp:txXfrm>
    </dsp:sp>
    <dsp:sp modelId="{FE7DDF9E-EF9E-4FAD-B0C8-EAFDE03F5C78}">
      <dsp:nvSpPr>
        <dsp:cNvPr id="0" name=""/>
        <dsp:cNvSpPr/>
      </dsp:nvSpPr>
      <dsp:spPr>
        <a:xfrm>
          <a:off x="6158230" y="7709948"/>
          <a:ext cx="3122979" cy="312297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Bluetooth-</a:t>
          </a:r>
          <a:r>
            <a:rPr lang="ru-RU" sz="3000" kern="1200" dirty="0" smtClean="0"/>
            <a:t>метка</a:t>
          </a:r>
          <a:endParaRPr lang="ru-RU" sz="3000" kern="1200" dirty="0"/>
        </a:p>
      </dsp:txBody>
      <dsp:txXfrm>
        <a:off x="6615580" y="8167298"/>
        <a:ext cx="2208279" cy="2208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969545-0904-48D3-B761-B2E6FE242C6D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2713" y="739775"/>
            <a:ext cx="6572250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6500"/>
            <a:ext cx="543814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45659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1286"/>
            <a:ext cx="2945659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484132-AEC2-40CB-9157-CF9359A9C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879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1pPr>
    <a:lvl2pPr marL="1088319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2pPr>
    <a:lvl3pPr marL="2176638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3pPr>
    <a:lvl4pPr marL="3264957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4pPr>
    <a:lvl5pPr marL="4353276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5pPr>
    <a:lvl6pPr marL="5441594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6pPr>
    <a:lvl7pPr marL="6529913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7pPr>
    <a:lvl8pPr marL="7618232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8pPr>
    <a:lvl9pPr marL="8706551" algn="l" defTabSz="217663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33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896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373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495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880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2427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87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7885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611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271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481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484132-AEC2-40CB-9157-CF9359A9CC81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432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sibagrogroup.ru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hyperlink" Target="https://sibagrogroup.ru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s://sibagrogroup.ru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hyperlink" Target="https://sibagrogroup.ru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hyperlink" Target="https://sibagrogroup.ru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hyperlink" Target="https://sibagrogroup.ru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hyperlink" Target="https://sibagrogroup.ru/" TargetMode="External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3631253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73634" y="7168034"/>
            <a:ext cx="9861475" cy="3435176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1">
                <a:solidFill>
                  <a:schemeClr val="bg1"/>
                </a:solidFill>
              </a:defRPr>
            </a:lvl1pPr>
            <a:lvl2pPr marL="1088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6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4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32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1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29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18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</a:t>
            </a:r>
          </a:p>
          <a:p>
            <a:r>
              <a:rPr lang="ru-RU" dirty="0" smtClean="0"/>
              <a:t>в несколько строк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0625" y="11788775"/>
            <a:ext cx="1491556" cy="54262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3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Москва, сентябрь</a:t>
            </a:r>
            <a:endParaRPr lang="ru-RU" dirty="0"/>
          </a:p>
        </p:txBody>
      </p:sp>
      <p:sp>
        <p:nvSpPr>
          <p:cNvPr id="9" name="Текст 7"/>
          <p:cNvSpPr>
            <a:spLocks noGrp="1"/>
          </p:cNvSpPr>
          <p:nvPr>
            <p:ph type="body" sz="quarter" idx="14" hasCustomPrompt="1"/>
          </p:nvPr>
        </p:nvSpPr>
        <p:spPr>
          <a:xfrm>
            <a:off x="1152526" y="12378010"/>
            <a:ext cx="1961704" cy="817488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500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 smtClean="0"/>
              <a:t>2020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205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4892746"/>
            <a:ext cx="11839500" cy="2038056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СПАСИБО</a:t>
            </a:r>
            <a:br>
              <a:rPr lang="ru-RU" dirty="0" smtClean="0"/>
            </a:br>
            <a:r>
              <a:rPr lang="ru-RU" dirty="0" smtClean="0"/>
              <a:t>ЗА ВНИМАНИЕ!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73634" y="11539315"/>
            <a:ext cx="11272366" cy="1511524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2300" b="1">
                <a:solidFill>
                  <a:schemeClr val="bg1"/>
                </a:solidFill>
              </a:defRPr>
            </a:lvl1pPr>
            <a:lvl2pPr marL="1088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6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4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32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1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29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18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Контакты: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8518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ный слайд с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52525" y="12376800"/>
            <a:ext cx="1962000" cy="8172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5000">
                <a:solidFill>
                  <a:schemeClr val="tx2"/>
                </a:solidFill>
              </a:defRPr>
            </a:lvl1pPr>
          </a:lstStyle>
          <a:p>
            <a:fld id="{7098571C-1873-4209-AFE6-86717CF4947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818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6240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83228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03900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58708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37698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5941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7300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84479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 9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1727955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7602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6810" y="2244986"/>
            <a:ext cx="18280856" cy="4775753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6810" y="7204910"/>
            <a:ext cx="18280856" cy="3311907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171" indent="0" algn="ctr">
              <a:buNone/>
              <a:defRPr sz="4000"/>
            </a:lvl2pPr>
            <a:lvl3pPr marL="1828343" indent="0" algn="ctr">
              <a:buNone/>
              <a:defRPr sz="3600"/>
            </a:lvl3pPr>
            <a:lvl4pPr marL="2742514" indent="0" algn="ctr">
              <a:buNone/>
              <a:defRPr sz="3200"/>
            </a:lvl4pPr>
            <a:lvl5pPr marL="3656686" indent="0" algn="ctr">
              <a:buNone/>
              <a:defRPr sz="3200"/>
            </a:lvl5pPr>
            <a:lvl6pPr marL="4570857" indent="0" algn="ctr">
              <a:buNone/>
              <a:defRPr sz="3200"/>
            </a:lvl6pPr>
            <a:lvl7pPr marL="5485028" indent="0" algn="ctr">
              <a:buNone/>
              <a:defRPr sz="3200"/>
            </a:lvl7pPr>
            <a:lvl8pPr marL="6399200" indent="0" algn="ctr">
              <a:buNone/>
              <a:defRPr sz="3200"/>
            </a:lvl8pPr>
            <a:lvl9pPr marL="7313371" indent="0" algn="ctr">
              <a:buNone/>
              <a:defRPr sz="3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675745" y="12714173"/>
            <a:ext cx="5484257" cy="730335"/>
          </a:xfrm>
          <a:prstGeom prst="rect">
            <a:avLst/>
          </a:prstGeom>
        </p:spPr>
        <p:txBody>
          <a:bodyPr lIns="182834" tIns="91417" rIns="182834" bIns="91417"/>
          <a:lstStyle/>
          <a:p>
            <a:fld id="{DB17CA48-4307-4BA4-9535-D03950E19166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74045" y="12714173"/>
            <a:ext cx="8226385" cy="730335"/>
          </a:xfrm>
          <a:prstGeom prst="rect">
            <a:avLst/>
          </a:prstGeom>
        </p:spPr>
        <p:txBody>
          <a:bodyPr lIns="182834" tIns="91417" rIns="182834" bIns="91417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214473" y="12714173"/>
            <a:ext cx="5484257" cy="730335"/>
          </a:xfrm>
          <a:prstGeom prst="rect">
            <a:avLst/>
          </a:prstGeom>
        </p:spPr>
        <p:txBody>
          <a:bodyPr lIns="182834" tIns="91417" rIns="182834" bIns="91417"/>
          <a:lstStyle/>
          <a:p>
            <a:fld id="{340FE93D-5AE1-45FA-8912-5E97D2EDA2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928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, три фото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11536" y="12907466"/>
            <a:ext cx="6511205" cy="212719"/>
          </a:xfrm>
        </p:spPr>
        <p:txBody>
          <a:bodyPr lIns="0" tIns="0" rIns="0" bIns="0" anchor="t" anchorCtr="0"/>
          <a:lstStyle>
            <a:lvl1pPr algn="l">
              <a:defRPr sz="10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2268357" y="12597876"/>
            <a:ext cx="1753164" cy="730250"/>
          </a:xfrm>
        </p:spPr>
        <p:txBody>
          <a:bodyPr/>
          <a:lstStyle>
            <a:lvl1pPr>
              <a:defRPr sz="1300" b="1">
                <a:solidFill>
                  <a:schemeClr val="bg2"/>
                </a:solidFill>
              </a:defRPr>
            </a:lvl1pPr>
          </a:lstStyle>
          <a:p>
            <a:fld id="{6541C265-2E6C-46E0-BE69-B8FD4AAAE49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224490" y="2777801"/>
            <a:ext cx="10687050" cy="1704729"/>
          </a:xfrm>
        </p:spPr>
        <p:txBody>
          <a:bodyPr lIns="0" tIns="0" rIns="0" bIns="0" anchor="t" anchorCtr="0">
            <a:normAutofit/>
          </a:bodyPr>
          <a:lstStyle>
            <a:lvl1pPr algn="l">
              <a:defRPr sz="45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dirty="0" smtClean="0"/>
              <a:t>ЗАГОЛОВОК РАЗДЕЛА В ОДНУ ИЛИ ДВЕ СТРОКИ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237190" y="4973634"/>
            <a:ext cx="10589685" cy="6924679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34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0" name="Текст 8"/>
          <p:cNvSpPr>
            <a:spLocks noGrp="1"/>
          </p:cNvSpPr>
          <p:nvPr>
            <p:ph type="body" sz="quarter" idx="14" hasCustomPrompt="1"/>
          </p:nvPr>
        </p:nvSpPr>
        <p:spPr>
          <a:xfrm>
            <a:off x="12445794" y="6748815"/>
            <a:ext cx="5429456" cy="758051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ru-RU" dirty="0" smtClean="0"/>
              <a:t>Подпись к фотографии</a:t>
            </a:r>
            <a:endParaRPr lang="ru-RU" dirty="0"/>
          </a:p>
        </p:txBody>
      </p:sp>
      <p:sp>
        <p:nvSpPr>
          <p:cNvPr id="11" name="Текст 8"/>
          <p:cNvSpPr>
            <a:spLocks noGrp="1"/>
          </p:cNvSpPr>
          <p:nvPr>
            <p:ph type="body" sz="quarter" idx="15" hasCustomPrompt="1"/>
          </p:nvPr>
        </p:nvSpPr>
        <p:spPr>
          <a:xfrm>
            <a:off x="18529623" y="6748815"/>
            <a:ext cx="5429456" cy="758051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ru-RU" dirty="0" smtClean="0"/>
              <a:t>Подпись к фотографии</a:t>
            </a:r>
            <a:endParaRPr lang="ru-RU" dirty="0"/>
          </a:p>
        </p:txBody>
      </p:sp>
      <p:sp>
        <p:nvSpPr>
          <p:cNvPr id="12" name="Текст 8"/>
          <p:cNvSpPr>
            <a:spLocks noGrp="1"/>
          </p:cNvSpPr>
          <p:nvPr>
            <p:ph type="body" sz="quarter" idx="16" hasCustomPrompt="1"/>
          </p:nvPr>
        </p:nvSpPr>
        <p:spPr>
          <a:xfrm>
            <a:off x="12445793" y="11564799"/>
            <a:ext cx="11479419" cy="758051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ru-RU" dirty="0" smtClean="0"/>
              <a:t>Подпись к фотографии</a:t>
            </a:r>
            <a:endParaRPr lang="ru-RU" dirty="0"/>
          </a:p>
        </p:txBody>
      </p:sp>
      <p:sp>
        <p:nvSpPr>
          <p:cNvPr id="13" name="TextBox 12">
            <a:hlinkClick r:id="rId3"/>
          </p:cNvPr>
          <p:cNvSpPr txBox="1"/>
          <p:nvPr userDrawn="1"/>
        </p:nvSpPr>
        <p:spPr>
          <a:xfrm>
            <a:off x="23778522" y="253106"/>
            <a:ext cx="176972" cy="129614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r>
              <a:rPr lang="en-US" sz="1150" dirty="0" smtClean="0">
                <a:solidFill>
                  <a:schemeClr val="tx2"/>
                </a:solidFill>
              </a:rPr>
              <a:t>sibagrogroup.ru</a:t>
            </a:r>
            <a:endParaRPr lang="ru-RU" sz="1150" dirty="0">
              <a:solidFill>
                <a:schemeClr val="tx2"/>
              </a:solidFill>
            </a:endParaRPr>
          </a:p>
        </p:txBody>
      </p:sp>
      <p:sp>
        <p:nvSpPr>
          <p:cNvPr id="15" name="Рисунок 14"/>
          <p:cNvSpPr>
            <a:spLocks noGrp="1"/>
          </p:cNvSpPr>
          <p:nvPr>
            <p:ph type="pic" sz="quarter" idx="17"/>
          </p:nvPr>
        </p:nvSpPr>
        <p:spPr>
          <a:xfrm>
            <a:off x="12446001" y="2930525"/>
            <a:ext cx="5429250" cy="3611563"/>
          </a:xfrm>
        </p:spPr>
        <p:txBody>
          <a:bodyPr/>
          <a:lstStyle/>
          <a:p>
            <a:endParaRPr lang="ru-RU"/>
          </a:p>
        </p:txBody>
      </p:sp>
      <p:sp>
        <p:nvSpPr>
          <p:cNvPr id="17" name="Рисунок 14"/>
          <p:cNvSpPr>
            <a:spLocks noGrp="1"/>
          </p:cNvSpPr>
          <p:nvPr>
            <p:ph type="pic" sz="quarter" idx="18"/>
          </p:nvPr>
        </p:nvSpPr>
        <p:spPr>
          <a:xfrm>
            <a:off x="18515013" y="2921000"/>
            <a:ext cx="5429250" cy="3611563"/>
          </a:xfrm>
        </p:spPr>
        <p:txBody>
          <a:bodyPr/>
          <a:lstStyle/>
          <a:p>
            <a:endParaRPr lang="ru-RU"/>
          </a:p>
        </p:txBody>
      </p:sp>
      <p:sp>
        <p:nvSpPr>
          <p:cNvPr id="18" name="Рисунок 14"/>
          <p:cNvSpPr>
            <a:spLocks noGrp="1"/>
          </p:cNvSpPr>
          <p:nvPr>
            <p:ph type="pic" sz="quarter" idx="19"/>
          </p:nvPr>
        </p:nvSpPr>
        <p:spPr>
          <a:xfrm>
            <a:off x="12445999" y="7746132"/>
            <a:ext cx="11479213" cy="3611563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112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и фото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11536" y="12907466"/>
            <a:ext cx="6511205" cy="212719"/>
          </a:xfrm>
        </p:spPr>
        <p:txBody>
          <a:bodyPr lIns="0" tIns="0" rIns="0" bIns="0" anchor="t" anchorCtr="0"/>
          <a:lstStyle>
            <a:lvl1pPr algn="l">
              <a:defRPr sz="10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2268357" y="12597876"/>
            <a:ext cx="1753164" cy="730250"/>
          </a:xfrm>
        </p:spPr>
        <p:txBody>
          <a:bodyPr/>
          <a:lstStyle>
            <a:lvl1pPr>
              <a:defRPr sz="1300" b="1">
                <a:solidFill>
                  <a:schemeClr val="bg2"/>
                </a:solidFill>
              </a:defRPr>
            </a:lvl1pPr>
          </a:lstStyle>
          <a:p>
            <a:fld id="{6541C265-2E6C-46E0-BE69-B8FD4AAAE49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224490" y="2777801"/>
            <a:ext cx="10687050" cy="1704729"/>
          </a:xfrm>
        </p:spPr>
        <p:txBody>
          <a:bodyPr lIns="0" tIns="0" rIns="0" bIns="0" anchor="t" anchorCtr="0">
            <a:normAutofit/>
          </a:bodyPr>
          <a:lstStyle>
            <a:lvl1pPr algn="l">
              <a:defRPr sz="45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dirty="0" smtClean="0"/>
              <a:t>ЗАГОЛОВОК РАЗДЕЛА В ОДНУ ИЛИ ДВЕ СТРОКИ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237190" y="4973634"/>
            <a:ext cx="10589685" cy="6924679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34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2" name="Текст 8"/>
          <p:cNvSpPr>
            <a:spLocks noGrp="1"/>
          </p:cNvSpPr>
          <p:nvPr>
            <p:ph type="body" sz="quarter" idx="16" hasCustomPrompt="1"/>
          </p:nvPr>
        </p:nvSpPr>
        <p:spPr>
          <a:xfrm>
            <a:off x="12445793" y="11564799"/>
            <a:ext cx="11479419" cy="758051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ru-RU" dirty="0" smtClean="0"/>
              <a:t>Подпись к фотографии</a:t>
            </a:r>
            <a:endParaRPr lang="ru-RU" dirty="0"/>
          </a:p>
        </p:txBody>
      </p:sp>
      <p:sp>
        <p:nvSpPr>
          <p:cNvPr id="13" name="TextBox 12">
            <a:hlinkClick r:id="rId3"/>
          </p:cNvPr>
          <p:cNvSpPr txBox="1"/>
          <p:nvPr userDrawn="1"/>
        </p:nvSpPr>
        <p:spPr>
          <a:xfrm>
            <a:off x="23778522" y="253106"/>
            <a:ext cx="176972" cy="129614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r>
              <a:rPr lang="en-US" sz="1150" dirty="0" smtClean="0">
                <a:solidFill>
                  <a:schemeClr val="tx2"/>
                </a:solidFill>
              </a:rPr>
              <a:t>sibagrogroup.ru</a:t>
            </a:r>
            <a:endParaRPr lang="ru-RU" sz="1150" dirty="0">
              <a:solidFill>
                <a:schemeClr val="tx2"/>
              </a:solidFill>
            </a:endParaRPr>
          </a:p>
        </p:txBody>
      </p:sp>
      <p:sp>
        <p:nvSpPr>
          <p:cNvPr id="18" name="Рисунок 14"/>
          <p:cNvSpPr>
            <a:spLocks noGrp="1"/>
          </p:cNvSpPr>
          <p:nvPr>
            <p:ph type="pic" sz="quarter" idx="19"/>
          </p:nvPr>
        </p:nvSpPr>
        <p:spPr>
          <a:xfrm>
            <a:off x="12445999" y="2930526"/>
            <a:ext cx="11479213" cy="842717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521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, фото на ли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Рисунок 14"/>
          <p:cNvSpPr>
            <a:spLocks noGrp="1"/>
          </p:cNvSpPr>
          <p:nvPr>
            <p:ph type="pic" sz="quarter" idx="19"/>
          </p:nvPr>
        </p:nvSpPr>
        <p:spPr>
          <a:xfrm>
            <a:off x="12445999" y="1885422"/>
            <a:ext cx="11928476" cy="11815233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11536" y="12907466"/>
            <a:ext cx="6511205" cy="212719"/>
          </a:xfrm>
        </p:spPr>
        <p:txBody>
          <a:bodyPr lIns="0" tIns="0" rIns="0" bIns="0" anchor="t" anchorCtr="0"/>
          <a:lstStyle>
            <a:lvl1pPr algn="l">
              <a:defRPr sz="10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2268357" y="12597876"/>
            <a:ext cx="1753164" cy="730250"/>
          </a:xfrm>
        </p:spPr>
        <p:txBody>
          <a:bodyPr/>
          <a:lstStyle>
            <a:lvl1pPr>
              <a:defRPr sz="1300" b="1">
                <a:solidFill>
                  <a:schemeClr val="bg2"/>
                </a:solidFill>
              </a:defRPr>
            </a:lvl1pPr>
          </a:lstStyle>
          <a:p>
            <a:fld id="{6541C265-2E6C-46E0-BE69-B8FD4AAAE49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224490" y="2777801"/>
            <a:ext cx="10687050" cy="1704729"/>
          </a:xfrm>
        </p:spPr>
        <p:txBody>
          <a:bodyPr lIns="0" tIns="0" rIns="0" bIns="0" anchor="t" anchorCtr="0">
            <a:normAutofit/>
          </a:bodyPr>
          <a:lstStyle>
            <a:lvl1pPr algn="l">
              <a:defRPr sz="45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dirty="0" smtClean="0"/>
              <a:t>ЗАГОЛОВОК РАЗДЕЛА В ОДНУ ИЛИ ДВЕ СТРОКИ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237190" y="4973634"/>
            <a:ext cx="10589685" cy="6924679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34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3" name="TextBox 12">
            <a:hlinkClick r:id="rId3"/>
          </p:cNvPr>
          <p:cNvSpPr txBox="1"/>
          <p:nvPr userDrawn="1"/>
        </p:nvSpPr>
        <p:spPr>
          <a:xfrm>
            <a:off x="23778522" y="253106"/>
            <a:ext cx="176972" cy="129614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r>
              <a:rPr lang="en-US" sz="1150" dirty="0" smtClean="0">
                <a:solidFill>
                  <a:schemeClr val="tx2"/>
                </a:solidFill>
              </a:rPr>
              <a:t>sibagrogroup.ru</a:t>
            </a:r>
            <a:endParaRPr lang="ru-RU" sz="115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662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с выделением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11536" y="12907466"/>
            <a:ext cx="6511205" cy="212719"/>
          </a:xfrm>
        </p:spPr>
        <p:txBody>
          <a:bodyPr lIns="0" tIns="0" rIns="0" bIns="0" anchor="t" anchorCtr="0"/>
          <a:lstStyle>
            <a:lvl1pPr algn="l">
              <a:defRPr sz="10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2268357" y="12597876"/>
            <a:ext cx="1753164" cy="730250"/>
          </a:xfrm>
        </p:spPr>
        <p:txBody>
          <a:bodyPr/>
          <a:lstStyle>
            <a:lvl1pPr>
              <a:defRPr sz="1300" b="1">
                <a:solidFill>
                  <a:schemeClr val="bg2"/>
                </a:solidFill>
              </a:defRPr>
            </a:lvl1pPr>
          </a:lstStyle>
          <a:p>
            <a:fld id="{6541C265-2E6C-46E0-BE69-B8FD4AAAE49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224490" y="2777801"/>
            <a:ext cx="10687050" cy="1704729"/>
          </a:xfrm>
        </p:spPr>
        <p:txBody>
          <a:bodyPr lIns="0" tIns="0" rIns="0" bIns="0" anchor="t" anchorCtr="0">
            <a:normAutofit/>
          </a:bodyPr>
          <a:lstStyle>
            <a:lvl1pPr algn="l">
              <a:defRPr sz="45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dirty="0" smtClean="0"/>
              <a:t>ЗАГОЛОВОК РАЗДЕЛА В ОДНУ ИЛИ ДВЕ СТРОКИ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8726344" y="4973634"/>
            <a:ext cx="14478144" cy="6924679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34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3" name="TextBox 12">
            <a:hlinkClick r:id="rId3"/>
          </p:cNvPr>
          <p:cNvSpPr txBox="1"/>
          <p:nvPr userDrawn="1"/>
        </p:nvSpPr>
        <p:spPr>
          <a:xfrm>
            <a:off x="23778522" y="253106"/>
            <a:ext cx="176972" cy="129614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r>
              <a:rPr lang="en-US" sz="1150" dirty="0" smtClean="0">
                <a:solidFill>
                  <a:schemeClr val="tx2"/>
                </a:solidFill>
              </a:rPr>
              <a:t>sibagrogroup.ru</a:t>
            </a:r>
            <a:endParaRPr lang="ru-RU" sz="1150" dirty="0">
              <a:solidFill>
                <a:schemeClr val="tx2"/>
              </a:solidFill>
            </a:endParaRPr>
          </a:p>
        </p:txBody>
      </p:sp>
      <p:sp>
        <p:nvSpPr>
          <p:cNvPr id="8" name="Текст 8"/>
          <p:cNvSpPr>
            <a:spLocks noGrp="1"/>
          </p:cNvSpPr>
          <p:nvPr>
            <p:ph type="body" sz="quarter" idx="14" hasCustomPrompt="1"/>
          </p:nvPr>
        </p:nvSpPr>
        <p:spPr>
          <a:xfrm>
            <a:off x="1241425" y="4973634"/>
            <a:ext cx="5905252" cy="6924679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2638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в три столбц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11536" y="12907466"/>
            <a:ext cx="6511205" cy="212719"/>
          </a:xfrm>
        </p:spPr>
        <p:txBody>
          <a:bodyPr lIns="0" tIns="0" rIns="0" bIns="0" anchor="t" anchorCtr="0"/>
          <a:lstStyle>
            <a:lvl1pPr algn="l">
              <a:defRPr sz="10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2268357" y="12597876"/>
            <a:ext cx="1753164" cy="730250"/>
          </a:xfrm>
        </p:spPr>
        <p:txBody>
          <a:bodyPr/>
          <a:lstStyle>
            <a:lvl1pPr>
              <a:defRPr sz="1300" b="1">
                <a:solidFill>
                  <a:schemeClr val="bg2"/>
                </a:solidFill>
              </a:defRPr>
            </a:lvl1pPr>
          </a:lstStyle>
          <a:p>
            <a:fld id="{6541C265-2E6C-46E0-BE69-B8FD4AAAE49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224490" y="2777801"/>
            <a:ext cx="10687050" cy="1704729"/>
          </a:xfrm>
        </p:spPr>
        <p:txBody>
          <a:bodyPr lIns="0" tIns="0" rIns="0" bIns="0" anchor="t" anchorCtr="0">
            <a:normAutofit/>
          </a:bodyPr>
          <a:lstStyle>
            <a:lvl1pPr algn="l">
              <a:defRPr sz="45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dirty="0" smtClean="0"/>
              <a:t>ЗАГОЛОВОК РАЗДЕЛА В ОДНУ ИЛИ ДВЕ СТРОКИ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241425" y="6542088"/>
            <a:ext cx="6481316" cy="5356225"/>
          </a:xfrm>
        </p:spPr>
        <p:txBody>
          <a:bodyPr lIns="0" tIns="0" rIns="0" bIns="0">
            <a:normAutofit/>
          </a:bodyPr>
          <a:lstStyle>
            <a:lvl1pPr marL="271463" indent="-271463">
              <a:spcBef>
                <a:spcPts val="0"/>
              </a:spcBef>
              <a:buFont typeface="Arial" panose="020B0604020202020204" pitchFamily="34" charset="0"/>
              <a:buChar char="•"/>
              <a:defRPr sz="20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endParaRPr lang="ru-RU" dirty="0" smtClean="0"/>
          </a:p>
          <a:p>
            <a:pPr lvl="0"/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endParaRPr lang="ru-RU" dirty="0" smtClean="0"/>
          </a:p>
          <a:p>
            <a:pPr lvl="0"/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3" name="TextBox 12">
            <a:hlinkClick r:id="rId3"/>
          </p:cNvPr>
          <p:cNvSpPr txBox="1"/>
          <p:nvPr userDrawn="1"/>
        </p:nvSpPr>
        <p:spPr>
          <a:xfrm>
            <a:off x="23778522" y="253106"/>
            <a:ext cx="176972" cy="129614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r>
              <a:rPr lang="en-US" sz="1150" dirty="0" smtClean="0">
                <a:solidFill>
                  <a:schemeClr val="tx2"/>
                </a:solidFill>
              </a:rPr>
              <a:t>sibagrogroup.ru</a:t>
            </a:r>
            <a:endParaRPr lang="ru-RU" sz="1150" dirty="0">
              <a:solidFill>
                <a:schemeClr val="tx2"/>
              </a:solidFill>
            </a:endParaRPr>
          </a:p>
        </p:txBody>
      </p:sp>
      <p:sp>
        <p:nvSpPr>
          <p:cNvPr id="8" name="Текст 8"/>
          <p:cNvSpPr>
            <a:spLocks noGrp="1"/>
          </p:cNvSpPr>
          <p:nvPr>
            <p:ph type="body" sz="quarter" idx="14" hasCustomPrompt="1"/>
          </p:nvPr>
        </p:nvSpPr>
        <p:spPr>
          <a:xfrm>
            <a:off x="1241424" y="4973635"/>
            <a:ext cx="6481763" cy="1381104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6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endParaRPr lang="ru-RU" dirty="0"/>
          </a:p>
        </p:txBody>
      </p:sp>
      <p:sp>
        <p:nvSpPr>
          <p:cNvPr id="10" name="Текст 8"/>
          <p:cNvSpPr>
            <a:spLocks noGrp="1"/>
          </p:cNvSpPr>
          <p:nvPr>
            <p:ph type="body" sz="quarter" idx="15" hasCustomPrompt="1"/>
          </p:nvPr>
        </p:nvSpPr>
        <p:spPr>
          <a:xfrm>
            <a:off x="8688942" y="6542551"/>
            <a:ext cx="6481316" cy="5356225"/>
          </a:xfrm>
        </p:spPr>
        <p:txBody>
          <a:bodyPr lIns="0" tIns="0" rIns="0" bIns="0">
            <a:normAutofit/>
          </a:bodyPr>
          <a:lstStyle>
            <a:lvl1pPr marL="271463" indent="-271463">
              <a:spcBef>
                <a:spcPts val="0"/>
              </a:spcBef>
              <a:buFont typeface="Arial" panose="020B0604020202020204" pitchFamily="34" charset="0"/>
              <a:buChar char="•"/>
              <a:defRPr sz="20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endParaRPr lang="ru-RU" dirty="0" smtClean="0"/>
          </a:p>
          <a:p>
            <a:pPr lvl="0"/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endParaRPr lang="ru-RU" dirty="0" smtClean="0"/>
          </a:p>
          <a:p>
            <a:pPr lvl="0"/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1" name="Текст 8"/>
          <p:cNvSpPr>
            <a:spLocks noGrp="1"/>
          </p:cNvSpPr>
          <p:nvPr>
            <p:ph type="body" sz="quarter" idx="16" hasCustomPrompt="1"/>
          </p:nvPr>
        </p:nvSpPr>
        <p:spPr>
          <a:xfrm>
            <a:off x="8688941" y="4974098"/>
            <a:ext cx="6481763" cy="1381104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6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endParaRPr lang="ru-RU" dirty="0"/>
          </a:p>
        </p:txBody>
      </p:sp>
      <p:sp>
        <p:nvSpPr>
          <p:cNvPr id="12" name="Текст 8"/>
          <p:cNvSpPr>
            <a:spLocks noGrp="1"/>
          </p:cNvSpPr>
          <p:nvPr>
            <p:ph type="body" sz="quarter" idx="17" hasCustomPrompt="1"/>
          </p:nvPr>
        </p:nvSpPr>
        <p:spPr>
          <a:xfrm>
            <a:off x="16198477" y="6530976"/>
            <a:ext cx="6481316" cy="5356225"/>
          </a:xfrm>
        </p:spPr>
        <p:txBody>
          <a:bodyPr lIns="0" tIns="0" rIns="0" bIns="0">
            <a:normAutofit/>
          </a:bodyPr>
          <a:lstStyle>
            <a:lvl1pPr marL="271463" indent="-271463">
              <a:spcBef>
                <a:spcPts val="0"/>
              </a:spcBef>
              <a:buFont typeface="Arial" panose="020B0604020202020204" pitchFamily="34" charset="0"/>
              <a:buChar char="•"/>
              <a:defRPr sz="20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endParaRPr lang="ru-RU" dirty="0" smtClean="0"/>
          </a:p>
          <a:p>
            <a:pPr lvl="0"/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endParaRPr lang="ru-RU" dirty="0" smtClean="0"/>
          </a:p>
          <a:p>
            <a:pPr lvl="0"/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4" name="Текст 8"/>
          <p:cNvSpPr>
            <a:spLocks noGrp="1"/>
          </p:cNvSpPr>
          <p:nvPr>
            <p:ph type="body" sz="quarter" idx="18" hasCustomPrompt="1"/>
          </p:nvPr>
        </p:nvSpPr>
        <p:spPr>
          <a:xfrm>
            <a:off x="16198476" y="4962523"/>
            <a:ext cx="6481763" cy="1381104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600"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0402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ы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11536" y="12907466"/>
            <a:ext cx="6511205" cy="212719"/>
          </a:xfrm>
        </p:spPr>
        <p:txBody>
          <a:bodyPr lIns="0" tIns="0" rIns="0" bIns="0" anchor="t" anchorCtr="0"/>
          <a:lstStyle>
            <a:lvl1pPr algn="l">
              <a:defRPr sz="10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2268357" y="12597876"/>
            <a:ext cx="1753164" cy="730250"/>
          </a:xfrm>
        </p:spPr>
        <p:txBody>
          <a:bodyPr/>
          <a:lstStyle>
            <a:lvl1pPr>
              <a:defRPr sz="1300" b="1">
                <a:solidFill>
                  <a:schemeClr val="bg2"/>
                </a:solidFill>
              </a:defRPr>
            </a:lvl1pPr>
          </a:lstStyle>
          <a:p>
            <a:fld id="{6541C265-2E6C-46E0-BE69-B8FD4AAAE49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224490" y="2777801"/>
            <a:ext cx="10687050" cy="1704729"/>
          </a:xfrm>
        </p:spPr>
        <p:txBody>
          <a:bodyPr lIns="0" tIns="0" rIns="0" bIns="0" anchor="t" anchorCtr="0">
            <a:normAutofit/>
          </a:bodyPr>
          <a:lstStyle>
            <a:lvl1pPr algn="l">
              <a:defRPr sz="45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dirty="0" smtClean="0"/>
              <a:t>ЗАГОЛОВОК РАЗДЕЛА В ОДНУ ИЛИ ДВЕ СТРОКИ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6219488" y="4973635"/>
            <a:ext cx="6985000" cy="3109296"/>
          </a:xfrm>
        </p:spPr>
        <p:txBody>
          <a:bodyPr lIns="0" tIns="0" rIns="0" bIns="0"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do </a:t>
            </a:r>
            <a:r>
              <a:rPr lang="en-US" dirty="0" err="1" smtClean="0"/>
              <a:t>eiusmod</a:t>
            </a:r>
            <a:r>
              <a:rPr lang="en-US" dirty="0" smtClean="0"/>
              <a:t> </a:t>
            </a:r>
            <a:r>
              <a:rPr lang="en-US" dirty="0" err="1" smtClean="0"/>
              <a:t>tempor</a:t>
            </a:r>
            <a:r>
              <a:rPr lang="en-US" dirty="0" smtClean="0"/>
              <a:t> </a:t>
            </a:r>
            <a:r>
              <a:rPr lang="en-US" dirty="0" err="1" smtClean="0"/>
              <a:t>incididunt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labore</a:t>
            </a:r>
            <a:r>
              <a:rPr lang="en-US" dirty="0" smtClean="0"/>
              <a:t> et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exercitation </a:t>
            </a:r>
            <a:r>
              <a:rPr lang="en-US" dirty="0" err="1" smtClean="0"/>
              <a:t>ullamco</a:t>
            </a:r>
            <a:r>
              <a:rPr lang="en-US" dirty="0" smtClean="0"/>
              <a:t> </a:t>
            </a:r>
            <a:r>
              <a:rPr lang="en-US" dirty="0" err="1" smtClean="0"/>
              <a:t>laboris</a:t>
            </a:r>
            <a:r>
              <a:rPr lang="en-US" dirty="0" smtClean="0"/>
              <a:t> nisi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</a:t>
            </a:r>
            <a:r>
              <a:rPr lang="en-US" dirty="0" smtClean="0"/>
              <a:t> </a:t>
            </a:r>
            <a:r>
              <a:rPr lang="en-US" dirty="0" err="1" smtClean="0"/>
              <a:t>irure</a:t>
            </a:r>
            <a:r>
              <a:rPr lang="en-US" dirty="0" smtClean="0"/>
              <a:t> dolor in </a:t>
            </a:r>
            <a:r>
              <a:rPr lang="en-US" dirty="0" err="1" smtClean="0"/>
              <a:t>reprehenderit</a:t>
            </a:r>
            <a:r>
              <a:rPr lang="en-US" dirty="0" smtClean="0"/>
              <a:t> in </a:t>
            </a:r>
            <a:r>
              <a:rPr lang="en-US" dirty="0" err="1" smtClean="0"/>
              <a:t>voluptate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cillum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fugiat</a:t>
            </a:r>
            <a:r>
              <a:rPr lang="en-US" dirty="0" smtClean="0"/>
              <a:t> </a:t>
            </a:r>
            <a:r>
              <a:rPr lang="en-US" dirty="0" err="1" smtClean="0"/>
              <a:t>nulla</a:t>
            </a:r>
            <a:r>
              <a:rPr lang="en-US" dirty="0" smtClean="0"/>
              <a:t> </a:t>
            </a:r>
            <a:r>
              <a:rPr lang="en-US" dirty="0" err="1" smtClean="0"/>
              <a:t>pariatur</a:t>
            </a:r>
            <a:r>
              <a:rPr lang="en-US" dirty="0" smtClean="0"/>
              <a:t>. </a:t>
            </a:r>
            <a:r>
              <a:rPr lang="en-US" dirty="0" err="1" smtClean="0"/>
              <a:t>Excepteur</a:t>
            </a:r>
            <a:r>
              <a:rPr lang="en-US" dirty="0" smtClean="0"/>
              <a:t> </a:t>
            </a:r>
            <a:r>
              <a:rPr lang="en-US" dirty="0" err="1" smtClean="0"/>
              <a:t>sint</a:t>
            </a:r>
            <a:r>
              <a:rPr lang="en-US" dirty="0" smtClean="0"/>
              <a:t> </a:t>
            </a:r>
            <a:r>
              <a:rPr lang="en-US" dirty="0" err="1" smtClean="0"/>
              <a:t>occaecat</a:t>
            </a:r>
            <a:r>
              <a:rPr lang="en-US" dirty="0" smtClean="0"/>
              <a:t> </a:t>
            </a:r>
            <a:r>
              <a:rPr lang="en-US" dirty="0" err="1" smtClean="0"/>
              <a:t>cupidatat</a:t>
            </a:r>
            <a:r>
              <a:rPr lang="en-US" dirty="0" smtClean="0"/>
              <a:t> non </a:t>
            </a:r>
            <a:r>
              <a:rPr lang="en-US" dirty="0" err="1" smtClean="0"/>
              <a:t>proident</a:t>
            </a:r>
            <a:r>
              <a:rPr lang="en-US" dirty="0" smtClean="0"/>
              <a:t>, </a:t>
            </a:r>
            <a:r>
              <a:rPr lang="en-US" dirty="0" err="1" smtClean="0"/>
              <a:t>sunt</a:t>
            </a:r>
            <a:r>
              <a:rPr lang="en-US" dirty="0" smtClean="0"/>
              <a:t> in culpa qui </a:t>
            </a:r>
            <a:r>
              <a:rPr lang="en-US" dirty="0" err="1" smtClean="0"/>
              <a:t>officia</a:t>
            </a:r>
            <a:r>
              <a:rPr lang="en-US" dirty="0" smtClean="0"/>
              <a:t> </a:t>
            </a:r>
            <a:r>
              <a:rPr lang="en-US" dirty="0" err="1" smtClean="0"/>
              <a:t>deserunt</a:t>
            </a:r>
            <a:r>
              <a:rPr lang="en-US" dirty="0" smtClean="0"/>
              <a:t> </a:t>
            </a:r>
            <a:r>
              <a:rPr lang="en-US" dirty="0" err="1" smtClean="0"/>
              <a:t>mollit</a:t>
            </a:r>
            <a:r>
              <a:rPr lang="en-US" dirty="0" smtClean="0"/>
              <a:t> </a:t>
            </a:r>
            <a:r>
              <a:rPr lang="en-US" dirty="0" err="1" smtClean="0"/>
              <a:t>anim</a:t>
            </a:r>
            <a:r>
              <a:rPr lang="en-US" dirty="0" smtClean="0"/>
              <a:t> id </a:t>
            </a:r>
            <a:r>
              <a:rPr lang="en-US" dirty="0" err="1" smtClean="0"/>
              <a:t>est</a:t>
            </a:r>
            <a:r>
              <a:rPr lang="en-US" dirty="0" smtClean="0"/>
              <a:t> </a:t>
            </a:r>
            <a:r>
              <a:rPr lang="en-US" dirty="0" err="1" smtClean="0"/>
              <a:t>laborum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13" name="TextBox 12">
            <a:hlinkClick r:id="rId3"/>
          </p:cNvPr>
          <p:cNvSpPr txBox="1"/>
          <p:nvPr userDrawn="1"/>
        </p:nvSpPr>
        <p:spPr>
          <a:xfrm>
            <a:off x="23778522" y="253106"/>
            <a:ext cx="176972" cy="129614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r>
              <a:rPr lang="en-US" sz="1150" dirty="0" smtClean="0">
                <a:solidFill>
                  <a:schemeClr val="tx2"/>
                </a:solidFill>
              </a:rPr>
              <a:t>sibagrogroup.ru</a:t>
            </a:r>
            <a:endParaRPr lang="ru-RU" sz="115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88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11536" y="12907466"/>
            <a:ext cx="6511205" cy="212719"/>
          </a:xfrm>
        </p:spPr>
        <p:txBody>
          <a:bodyPr lIns="0" tIns="0" rIns="0" bIns="0" anchor="t" anchorCtr="0"/>
          <a:lstStyle>
            <a:lvl1pPr algn="l">
              <a:defRPr sz="1000" b="1" cap="all" baseline="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22268357" y="12597876"/>
            <a:ext cx="1753164" cy="730250"/>
          </a:xfrm>
        </p:spPr>
        <p:txBody>
          <a:bodyPr/>
          <a:lstStyle>
            <a:lvl1pPr>
              <a:defRPr sz="1300" b="1">
                <a:solidFill>
                  <a:schemeClr val="bg2"/>
                </a:solidFill>
              </a:defRPr>
            </a:lvl1pPr>
          </a:lstStyle>
          <a:p>
            <a:fld id="{6541C265-2E6C-46E0-BE69-B8FD4AAAE49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TextBox 12">
            <a:hlinkClick r:id="rId3"/>
          </p:cNvPr>
          <p:cNvSpPr txBox="1"/>
          <p:nvPr userDrawn="1"/>
        </p:nvSpPr>
        <p:spPr>
          <a:xfrm>
            <a:off x="23778522" y="253106"/>
            <a:ext cx="176972" cy="129614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r>
              <a:rPr lang="en-US" sz="1150" dirty="0" smtClean="0">
                <a:solidFill>
                  <a:schemeClr val="tx2"/>
                </a:solidFill>
              </a:rPr>
              <a:t>sibagrogroup.ru</a:t>
            </a:r>
            <a:endParaRPr lang="ru-RU" sz="115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393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3631253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73634" y="7168034"/>
            <a:ext cx="9861475" cy="3435176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1">
                <a:solidFill>
                  <a:schemeClr val="bg1"/>
                </a:solidFill>
              </a:defRPr>
            </a:lvl1pPr>
            <a:lvl2pPr marL="1088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6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4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32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1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29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18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</a:t>
            </a:r>
          </a:p>
          <a:p>
            <a:r>
              <a:rPr lang="ru-RU" dirty="0" smtClean="0"/>
              <a:t>в несколько строк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0625" y="11788775"/>
            <a:ext cx="1491556" cy="54262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3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Москва, сентябрь</a:t>
            </a:r>
            <a:endParaRPr lang="ru-RU" dirty="0"/>
          </a:p>
        </p:txBody>
      </p:sp>
      <p:sp>
        <p:nvSpPr>
          <p:cNvPr id="9" name="Текст 7"/>
          <p:cNvSpPr>
            <a:spLocks noGrp="1"/>
          </p:cNvSpPr>
          <p:nvPr>
            <p:ph type="body" sz="quarter" idx="14" hasCustomPrompt="1"/>
          </p:nvPr>
        </p:nvSpPr>
        <p:spPr>
          <a:xfrm>
            <a:off x="1152526" y="12378010"/>
            <a:ext cx="1961704" cy="817488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500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 smtClean="0"/>
              <a:t>2020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74241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3631253"/>
            <a:ext cx="11839500" cy="3241154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НАЗВАНИЕ ПРЕЗЕНТАЦИИ В ОДНУ, ДВЕ ИЛИ НЕСКОЛЬКО СТРОК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73634" y="7168034"/>
            <a:ext cx="9861475" cy="3435176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1">
                <a:solidFill>
                  <a:schemeClr val="bg1"/>
                </a:solidFill>
              </a:defRPr>
            </a:lvl1pPr>
            <a:lvl2pPr marL="1088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6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4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32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1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29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18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</a:t>
            </a:r>
          </a:p>
          <a:p>
            <a:r>
              <a:rPr lang="ru-RU" dirty="0" smtClean="0"/>
              <a:t>в несколько строк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1190625" y="11788775"/>
            <a:ext cx="1491556" cy="54262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3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Москва, сентябрь</a:t>
            </a:r>
            <a:endParaRPr lang="ru-RU" dirty="0"/>
          </a:p>
        </p:txBody>
      </p:sp>
      <p:sp>
        <p:nvSpPr>
          <p:cNvPr id="9" name="Текст 7"/>
          <p:cNvSpPr>
            <a:spLocks noGrp="1"/>
          </p:cNvSpPr>
          <p:nvPr>
            <p:ph type="body" sz="quarter" idx="14" hasCustomPrompt="1"/>
          </p:nvPr>
        </p:nvSpPr>
        <p:spPr>
          <a:xfrm>
            <a:off x="1152526" y="12378010"/>
            <a:ext cx="1961704" cy="817488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5000">
                <a:solidFill>
                  <a:schemeClr val="tx2"/>
                </a:solidFill>
              </a:defRPr>
            </a:lvl1pPr>
          </a:lstStyle>
          <a:p>
            <a:pPr lvl="0"/>
            <a:r>
              <a:rPr lang="ru-RU" dirty="0" smtClean="0"/>
              <a:t>2020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9960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39825" y="4892746"/>
            <a:ext cx="11839500" cy="2038056"/>
          </a:xfrm>
        </p:spPr>
        <p:txBody>
          <a:bodyPr lIns="0" tIns="0" rIns="0" bIns="0" anchor="t" anchorCtr="0">
            <a:normAutofit/>
          </a:bodyPr>
          <a:lstStyle>
            <a:lvl1pPr algn="l">
              <a:defRPr sz="6000" b="1" cap="all" baseline="0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СПАСИБО</a:t>
            </a:r>
            <a:br>
              <a:rPr lang="ru-RU" dirty="0" smtClean="0"/>
            </a:br>
            <a:r>
              <a:rPr lang="ru-RU" dirty="0" smtClean="0"/>
              <a:t>ЗА ВНИМАНИЕ!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73634" y="11539315"/>
            <a:ext cx="11272366" cy="1511524"/>
          </a:xfrm>
        </p:spPr>
        <p:txBody>
          <a:bodyPr lIns="0" tIns="0" rIns="0" bIns="0">
            <a:normAutofit/>
          </a:bodyPr>
          <a:lstStyle>
            <a:lvl1pPr marL="0" indent="0" algn="l">
              <a:spcBef>
                <a:spcPts val="0"/>
              </a:spcBef>
              <a:buNone/>
              <a:defRPr sz="2300" b="1">
                <a:solidFill>
                  <a:schemeClr val="bg1"/>
                </a:solidFill>
              </a:defRPr>
            </a:lvl1pPr>
            <a:lvl2pPr marL="1088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6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4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32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1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29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18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6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Контакты: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0000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8724" y="549339"/>
            <a:ext cx="21937028" cy="2286265"/>
          </a:xfrm>
          <a:prstGeom prst="rect">
            <a:avLst/>
          </a:prstGeom>
        </p:spPr>
        <p:txBody>
          <a:bodyPr vert="horz" lIns="217664" tIns="108832" rIns="217664" bIns="108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8724" y="3200772"/>
            <a:ext cx="21937028" cy="9052974"/>
          </a:xfrm>
          <a:prstGeom prst="rect">
            <a:avLst/>
          </a:prstGeom>
        </p:spPr>
        <p:txBody>
          <a:bodyPr vert="horz" lIns="217664" tIns="108832" rIns="217664" bIns="108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74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9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94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2176638" rtl="0" eaLnBrk="1" latinLnBrk="0" hangingPunct="1">
        <a:spcBef>
          <a:spcPct val="0"/>
        </a:spcBef>
        <a:buNone/>
        <a:defRPr sz="1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16239" indent="-81623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768518" indent="-680199" algn="l" defTabSz="2176638" rtl="0" eaLnBrk="1" latinLnBrk="0" hangingPunct="1">
        <a:spcBef>
          <a:spcPct val="20000"/>
        </a:spcBef>
        <a:buFont typeface="Arial" panose="020B0604020202020204" pitchFamily="34" charset="0"/>
        <a:buChar char="–"/>
        <a:defRPr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2720797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09116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–"/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97435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»"/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5985754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74073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62392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50710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88319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76638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64957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53276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41594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29913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18232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06551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549275"/>
            <a:ext cx="21936075" cy="228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9200" y="3200400"/>
            <a:ext cx="21936075" cy="9053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19200" y="12714288"/>
            <a:ext cx="5686425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8328025" y="12714288"/>
            <a:ext cx="7718425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ОБЩЕЕ НАЗВАНИЕ ПРЕЗЕНТАЦИИ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7468850" y="12714288"/>
            <a:ext cx="5686425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1C265-2E6C-46E0-BE69-B8FD4AAAE4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620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93" r:id="rId8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8724" y="549339"/>
            <a:ext cx="21937028" cy="2286265"/>
          </a:xfrm>
          <a:prstGeom prst="rect">
            <a:avLst/>
          </a:prstGeom>
        </p:spPr>
        <p:txBody>
          <a:bodyPr vert="horz" lIns="217664" tIns="108832" rIns="217664" bIns="108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8724" y="3200772"/>
            <a:ext cx="21937028" cy="9052974"/>
          </a:xfrm>
          <a:prstGeom prst="rect">
            <a:avLst/>
          </a:prstGeom>
        </p:spPr>
        <p:txBody>
          <a:bodyPr vert="horz" lIns="217664" tIns="108832" rIns="217664" bIns="108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157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2176638" rtl="0" eaLnBrk="1" latinLnBrk="0" hangingPunct="1">
        <a:spcBef>
          <a:spcPct val="0"/>
        </a:spcBef>
        <a:buNone/>
        <a:defRPr sz="1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16239" indent="-81623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768518" indent="-680199" algn="l" defTabSz="2176638" rtl="0" eaLnBrk="1" latinLnBrk="0" hangingPunct="1">
        <a:spcBef>
          <a:spcPct val="20000"/>
        </a:spcBef>
        <a:buFont typeface="Arial" panose="020B0604020202020204" pitchFamily="34" charset="0"/>
        <a:buChar char="–"/>
        <a:defRPr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2720797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09116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–"/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97435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»"/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5985754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74073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62392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50710" indent="-544159" algn="l" defTabSz="2176638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88319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76638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64957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53276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41594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29913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18232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06551" algn="l" defTabSz="217663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480"/>
            <a:ext cx="24516849" cy="1379771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81159" y="4626546"/>
            <a:ext cx="22754527" cy="3877938"/>
          </a:xfrm>
          <a:prstGeom prst="rect">
            <a:avLst/>
          </a:prstGeom>
        </p:spPr>
        <p:txBody>
          <a:bodyPr wrap="square" lIns="182834" tIns="91417" rIns="182834" bIns="91417">
            <a:spAutoFit/>
          </a:bodyPr>
          <a:lstStyle/>
          <a:p>
            <a:pPr algn="ctr"/>
            <a:r>
              <a:rPr lang="ru-RU" sz="8000" b="1" cap="all" dirty="0">
                <a:solidFill>
                  <a:srgbClr val="663300"/>
                </a:solidFill>
              </a:rPr>
              <a:t>Опыт внедрения </a:t>
            </a:r>
            <a:r>
              <a:rPr lang="ru-RU" sz="8000" b="1" cap="all" dirty="0" err="1">
                <a:solidFill>
                  <a:srgbClr val="663300"/>
                </a:solidFill>
              </a:rPr>
              <a:t>цифровизации</a:t>
            </a:r>
            <a:r>
              <a:rPr lang="ru-RU" sz="8000" b="1" cap="all" dirty="0">
                <a:solidFill>
                  <a:srgbClr val="663300"/>
                </a:solidFill>
              </a:rPr>
              <a:t> в растениеводстве </a:t>
            </a:r>
            <a:r>
              <a:rPr lang="ru-RU" sz="8000" b="1" cap="all" dirty="0" smtClean="0">
                <a:solidFill>
                  <a:srgbClr val="663300"/>
                </a:solidFill>
              </a:rPr>
              <a:t/>
            </a:r>
            <a:br>
              <a:rPr lang="ru-RU" sz="8000" b="1" cap="all" dirty="0" smtClean="0">
                <a:solidFill>
                  <a:srgbClr val="663300"/>
                </a:solidFill>
              </a:rPr>
            </a:br>
            <a:r>
              <a:rPr lang="ru-RU" sz="8000" b="1" cap="all" dirty="0" smtClean="0">
                <a:solidFill>
                  <a:srgbClr val="663300"/>
                </a:solidFill>
              </a:rPr>
              <a:t>АО </a:t>
            </a:r>
            <a:r>
              <a:rPr lang="ru-RU" sz="8000" b="1" cap="all" dirty="0">
                <a:solidFill>
                  <a:srgbClr val="663300"/>
                </a:solidFill>
              </a:rPr>
              <a:t>«</a:t>
            </a:r>
            <a:r>
              <a:rPr lang="ru-RU" sz="8000" b="1" cap="all" dirty="0" err="1">
                <a:solidFill>
                  <a:srgbClr val="663300"/>
                </a:solidFill>
              </a:rPr>
              <a:t>СибАгро</a:t>
            </a:r>
            <a:r>
              <a:rPr lang="ru-RU" sz="8000" b="1" cap="all" dirty="0">
                <a:solidFill>
                  <a:srgbClr val="663300"/>
                </a:solidFill>
              </a:rPr>
              <a:t>»</a:t>
            </a:r>
            <a:endParaRPr lang="ru-RU" sz="6400" b="1" dirty="0">
              <a:solidFill>
                <a:srgbClr val="663300"/>
              </a:solidFill>
              <a:latin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97870" y="9366423"/>
            <a:ext cx="18774855" cy="1231249"/>
          </a:xfrm>
          <a:prstGeom prst="rect">
            <a:avLst/>
          </a:prstGeom>
          <a:solidFill>
            <a:sysClr val="window" lastClr="FFFFFF">
              <a:alpha val="30000"/>
            </a:sysClr>
          </a:solidFill>
        </p:spPr>
        <p:txBody>
          <a:bodyPr wrap="square" lIns="182834" tIns="91417" rIns="182834" bIns="91417">
            <a:spAutoFit/>
          </a:bodyPr>
          <a:lstStyle/>
          <a:p>
            <a:pPr lvl="0" algn="r">
              <a:defRPr/>
            </a:pPr>
            <a:r>
              <a:rPr lang="ru-RU" sz="4000" kern="0" dirty="0">
                <a:solidFill>
                  <a:prstClr val="black"/>
                </a:solidFill>
              </a:rPr>
              <a:t>ПЛЮСНИН Иван Николаевич</a:t>
            </a:r>
            <a:r>
              <a:rPr lang="ru-RU" sz="2800" b="1" kern="0" dirty="0">
                <a:solidFill>
                  <a:prstClr val="black"/>
                </a:solidFill>
                <a:latin typeface="Calibri"/>
              </a:rPr>
              <a:t> </a:t>
            </a:r>
          </a:p>
          <a:p>
            <a:pPr lvl="0" algn="r"/>
            <a:r>
              <a:rPr lang="ru-RU" sz="2800" i="1" kern="0" dirty="0">
                <a:solidFill>
                  <a:prstClr val="black"/>
                </a:solidFill>
              </a:rPr>
              <a:t>главный агроном АО «</a:t>
            </a:r>
            <a:r>
              <a:rPr lang="ru-RU" sz="2800" i="1" kern="0" dirty="0" err="1">
                <a:solidFill>
                  <a:prstClr val="black"/>
                </a:solidFill>
              </a:rPr>
              <a:t>СибАгро</a:t>
            </a:r>
            <a:r>
              <a:rPr lang="ru-RU" sz="2800" i="1" kern="0" dirty="0">
                <a:solidFill>
                  <a:prstClr val="black"/>
                </a:solidFill>
              </a:rPr>
              <a:t>», (г. Томск)</a:t>
            </a:r>
            <a:endParaRPr lang="ru-RU" sz="2800" i="1" kern="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934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7476" y="5346626"/>
            <a:ext cx="7058025" cy="70580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62334" y="1818234"/>
            <a:ext cx="16253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Внедренные цифровые решения в Холдинге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02261" y="7949697"/>
            <a:ext cx="31197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Совместно с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Выгнутая вправо стрелка 14"/>
          <p:cNvSpPr/>
          <p:nvPr/>
        </p:nvSpPr>
        <p:spPr>
          <a:xfrm>
            <a:off x="8528100" y="7269742"/>
            <a:ext cx="1080120" cy="2376264"/>
          </a:xfrm>
          <a:prstGeom prst="curvedLef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6" name="Picture 2" descr="новый логотип сбербанка 2020 ПНГ на Прозрачном Фоне • Скачать PNG новый  логотип сбербанка 2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87" y="8584427"/>
            <a:ext cx="6953250" cy="194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трелка вниз 16"/>
          <p:cNvSpPr/>
          <p:nvPr/>
        </p:nvSpPr>
        <p:spPr>
          <a:xfrm rot="2213439">
            <a:off x="6472767" y="2756419"/>
            <a:ext cx="477119" cy="2232248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3267357" y="5522555"/>
            <a:ext cx="60612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1C ERP </a:t>
            </a:r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Растениеводство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Стрелка вниз 25"/>
          <p:cNvSpPr/>
          <p:nvPr/>
        </p:nvSpPr>
        <p:spPr>
          <a:xfrm rot="19386561" flipH="1">
            <a:off x="14753688" y="2756420"/>
            <a:ext cx="477119" cy="2232248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723" y="5888796"/>
            <a:ext cx="6120680" cy="169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46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48922" y="1818234"/>
            <a:ext cx="6680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Оцифровка полей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7397" y="4425708"/>
            <a:ext cx="10448925" cy="884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52" y="2741564"/>
            <a:ext cx="12694913" cy="55892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454" y="8330765"/>
            <a:ext cx="12577909" cy="49530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685" y="2741564"/>
            <a:ext cx="6349975" cy="1337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5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954989" y="2741564"/>
            <a:ext cx="3168352" cy="133214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48922" y="1818234"/>
            <a:ext cx="6680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Оцифровка полей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0853" y="4073712"/>
            <a:ext cx="15495406" cy="83035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267" y="6570762"/>
            <a:ext cx="8258175" cy="5524500"/>
          </a:xfrm>
          <a:prstGeom prst="rect">
            <a:avLst/>
          </a:prstGeom>
        </p:spPr>
      </p:pic>
      <p:sp>
        <p:nvSpPr>
          <p:cNvPr id="11" name="Стрелка углом вверх 10"/>
          <p:cNvSpPr/>
          <p:nvPr/>
        </p:nvSpPr>
        <p:spPr>
          <a:xfrm rot="10800000">
            <a:off x="1314029" y="5706666"/>
            <a:ext cx="7389413" cy="720080"/>
          </a:xfrm>
          <a:prstGeom prst="bent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78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22207" y="1818234"/>
            <a:ext cx="8733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Кадастровая аналитика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991" y="4537127"/>
            <a:ext cx="13962493" cy="806489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7517" y="3371689"/>
            <a:ext cx="9073008" cy="490703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25202" y="8226946"/>
            <a:ext cx="9055323" cy="43815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314029" y="3546426"/>
            <a:ext cx="128227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Отображение кадастровых участков в Истории поля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457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22207" y="1818234"/>
            <a:ext cx="8733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Кадастровая аналитика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803" y="5274618"/>
            <a:ext cx="20594288" cy="705678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888859" y="4266506"/>
            <a:ext cx="1360019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Подробная информация о каждом кадастровом участке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89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8481" y="1818234"/>
            <a:ext cx="10600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Технологические карты в 1С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981" y="2610322"/>
            <a:ext cx="23042560" cy="39111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980" y="7074818"/>
            <a:ext cx="23039539" cy="531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6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8481" y="1818234"/>
            <a:ext cx="10600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Технологические карты в 1С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949" y="3330402"/>
            <a:ext cx="23050517" cy="856895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93949" y="10138888"/>
            <a:ext cx="23402600" cy="24482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89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468" y="1818234"/>
            <a:ext cx="15963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Планирование севооборота в Истории поля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432" y="9576937"/>
            <a:ext cx="22582320" cy="4049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359" y="10001189"/>
            <a:ext cx="22654126" cy="20144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359" y="2898354"/>
            <a:ext cx="2265412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52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4598" y="1818234"/>
            <a:ext cx="125887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Оборудование техники датчиками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89724387"/>
              </p:ext>
            </p:extLst>
          </p:nvPr>
        </p:nvGraphicFramePr>
        <p:xfrm>
          <a:off x="305917" y="2758978"/>
          <a:ext cx="16249650" cy="10833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1253" y="6714778"/>
            <a:ext cx="10887075" cy="59912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097067" y="5227845"/>
            <a:ext cx="93554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Система параллельного вождения</a:t>
            </a:r>
            <a:endParaRPr lang="ru-RU" sz="40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556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88736" y="1818234"/>
            <a:ext cx="8600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Треки и путевые листы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045" y="4482530"/>
            <a:ext cx="20954328" cy="9001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71423" y="3690442"/>
            <a:ext cx="134350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Завершённые операции, согласно мониторингу треков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16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88736" y="1818234"/>
            <a:ext cx="8600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Треки и путевые листы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32459" y="3690442"/>
            <a:ext cx="1831302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Завершённые операции на выбранном поле, согласно мониторингу треков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125" y="4626546"/>
            <a:ext cx="19946216" cy="806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49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88736" y="1818234"/>
            <a:ext cx="8600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Треки и путевые листы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32459" y="3690442"/>
            <a:ext cx="1831302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Завершённые операции на выбранном поле, согласно мониторингу треков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045" y="4626546"/>
            <a:ext cx="21746416" cy="81218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531053" y="11740415"/>
            <a:ext cx="3600400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3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88736" y="1818234"/>
            <a:ext cx="8600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Треки и путевые листы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26594" y="3114378"/>
            <a:ext cx="832471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Электронные путевые листы в 1С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333" y="3774086"/>
            <a:ext cx="23193184" cy="4729859"/>
          </a:xfrm>
          <a:prstGeom prst="rect">
            <a:avLst/>
          </a:prstGeom>
        </p:spPr>
      </p:pic>
      <p:sp>
        <p:nvSpPr>
          <p:cNvPr id="9" name="Стрелка углом вверх 8"/>
          <p:cNvSpPr/>
          <p:nvPr/>
        </p:nvSpPr>
        <p:spPr>
          <a:xfrm flipV="1">
            <a:off x="2106117" y="8244100"/>
            <a:ext cx="1368152" cy="630918"/>
          </a:xfrm>
          <a:prstGeom prst="bent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260" y="8875018"/>
            <a:ext cx="23330592" cy="461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84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2282" y="1818234"/>
            <a:ext cx="35333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Триггеры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02061" y="2741564"/>
            <a:ext cx="31758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Виды тревог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906" y="3395912"/>
            <a:ext cx="3571875" cy="40389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3905" y="7442876"/>
            <a:ext cx="3571875" cy="445647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637" y="3654803"/>
            <a:ext cx="16668750" cy="457538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350041" y="2875018"/>
            <a:ext cx="82157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Пример установленного триггера</a:t>
            </a:r>
            <a:endParaRPr lang="ru-RU" sz="36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6557" y="8230184"/>
            <a:ext cx="17726025" cy="5334000"/>
          </a:xfrm>
          <a:prstGeom prst="rect">
            <a:avLst/>
          </a:prstGeom>
        </p:spPr>
      </p:pic>
      <p:sp>
        <p:nvSpPr>
          <p:cNvPr id="15" name="Стрелка вниз 14"/>
          <p:cNvSpPr/>
          <p:nvPr/>
        </p:nvSpPr>
        <p:spPr>
          <a:xfrm>
            <a:off x="7002660" y="6858795"/>
            <a:ext cx="560249" cy="137138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56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43675" y="2250282"/>
            <a:ext cx="128948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Снимки полей </a:t>
            </a:r>
            <a:r>
              <a:rPr lang="en-US" sz="5400" b="0" cap="none" spc="0" dirty="0" err="1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Ndvi</a:t>
            </a:r>
            <a:r>
              <a:rPr lang="en-US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Истории поля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981" y="3402410"/>
            <a:ext cx="22826536" cy="698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71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22541" y="2250282"/>
            <a:ext cx="11537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Осмотры полей в Истории поля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613" y="4657033"/>
            <a:ext cx="13681472" cy="754980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833" y="4657033"/>
            <a:ext cx="2732891" cy="75913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89616" y="4657033"/>
            <a:ext cx="5256584" cy="763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8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763" y="3977272"/>
            <a:ext cx="6768752" cy="90250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773" y="3958887"/>
            <a:ext cx="6911187" cy="904338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920393" y="1818234"/>
            <a:ext cx="11537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Осмотры полей в Истории поля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0013" y="3978474"/>
            <a:ext cx="8448675" cy="7820025"/>
          </a:xfrm>
          <a:prstGeom prst="rect">
            <a:avLst/>
          </a:prstGeom>
        </p:spPr>
      </p:pic>
      <p:sp>
        <p:nvSpPr>
          <p:cNvPr id="10" name="Стрелка углом 9"/>
          <p:cNvSpPr/>
          <p:nvPr/>
        </p:nvSpPr>
        <p:spPr>
          <a:xfrm>
            <a:off x="1644106" y="4410522"/>
            <a:ext cx="8106657" cy="864096"/>
          </a:xfrm>
          <a:prstGeom prst="ben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48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39508" y="1818234"/>
            <a:ext cx="64988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Учёт урожая в 1С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965" y="3101604"/>
            <a:ext cx="22682520" cy="32531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093" y="6714778"/>
            <a:ext cx="22649392" cy="6696744"/>
          </a:xfrm>
          <a:prstGeom prst="rect">
            <a:avLst/>
          </a:prstGeom>
        </p:spPr>
      </p:pic>
      <p:sp>
        <p:nvSpPr>
          <p:cNvPr id="6" name="Стрелка вниз 5"/>
          <p:cNvSpPr/>
          <p:nvPr/>
        </p:nvSpPr>
        <p:spPr>
          <a:xfrm>
            <a:off x="4842421" y="6354738"/>
            <a:ext cx="504056" cy="432048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24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43693" y="1818234"/>
            <a:ext cx="12290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Примеры отчётов в Истории поля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981" y="4194498"/>
            <a:ext cx="9500080" cy="7200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1213" y="4194498"/>
            <a:ext cx="1116124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7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41835" y="1818234"/>
            <a:ext cx="82942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Примеры отчётов в 1С</a:t>
            </a:r>
            <a:endParaRPr lang="ru-RU" sz="5400" b="0" cap="none" spc="0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869" y="3762450"/>
            <a:ext cx="14977664" cy="75608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33" y="3794857"/>
            <a:ext cx="8064896" cy="39604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997" y="8154938"/>
            <a:ext cx="748883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5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ctrTitle"/>
          </p:nvPr>
        </p:nvSpPr>
        <p:spPr>
          <a:xfrm>
            <a:off x="521941" y="5418634"/>
            <a:ext cx="11598341" cy="5495151"/>
          </a:xfrm>
        </p:spPr>
        <p:txBody>
          <a:bodyPr>
            <a:normAutofit/>
          </a:bodyPr>
          <a:lstStyle/>
          <a:p>
            <a:r>
              <a:rPr lang="ru-RU" dirty="0"/>
              <a:t>Будем и дальше внедрять автоматизацию для повышения эффективности бизнеса</a:t>
            </a:r>
          </a:p>
        </p:txBody>
      </p:sp>
    </p:spTree>
    <p:extLst>
      <p:ext uri="{BB962C8B-B14F-4D97-AF65-F5344CB8AC3E}">
        <p14:creationId xmlns:p14="http://schemas.microsoft.com/office/powerpoint/2010/main" val="203205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5c8a3dbb9fbc95b1765e38eef757d5c2"/>
</p:tagLst>
</file>

<file path=ppt/theme/theme1.xml><?xml version="1.0" encoding="utf-8"?>
<a:theme xmlns:a="http://schemas.openxmlformats.org/drawingml/2006/main" name="Титульные и разделы">
  <a:themeElements>
    <a:clrScheme name="Sibagro">
      <a:dk1>
        <a:sysClr val="windowText" lastClr="000000"/>
      </a:dk1>
      <a:lt1>
        <a:sysClr val="window" lastClr="FFFFFF"/>
      </a:lt1>
      <a:dk2>
        <a:srgbClr val="F5503C"/>
      </a:dk2>
      <a:lt2>
        <a:srgbClr val="004637"/>
      </a:lt2>
      <a:accent1>
        <a:srgbClr val="F5503C"/>
      </a:accent1>
      <a:accent2>
        <a:srgbClr val="004637"/>
      </a:accent2>
      <a:accent3>
        <a:srgbClr val="959BA1"/>
      </a:accent3>
      <a:accent4>
        <a:srgbClr val="C6CAD0"/>
      </a:accent4>
      <a:accent5>
        <a:srgbClr val="F5503C"/>
      </a:accent5>
      <a:accent6>
        <a:srgbClr val="004637"/>
      </a:accent6>
      <a:hlink>
        <a:srgbClr val="0000FF"/>
      </a:hlink>
      <a:folHlink>
        <a:srgbClr val="800080"/>
      </a:folHlink>
    </a:clrScheme>
    <a:fontScheme name="Sibagro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Наполнители">
  <a:themeElements>
    <a:clrScheme name="Sibagro">
      <a:dk1>
        <a:sysClr val="windowText" lastClr="000000"/>
      </a:dk1>
      <a:lt1>
        <a:sysClr val="window" lastClr="FFFFFF"/>
      </a:lt1>
      <a:dk2>
        <a:srgbClr val="F5503C"/>
      </a:dk2>
      <a:lt2>
        <a:srgbClr val="004637"/>
      </a:lt2>
      <a:accent1>
        <a:srgbClr val="F5503C"/>
      </a:accent1>
      <a:accent2>
        <a:srgbClr val="004637"/>
      </a:accent2>
      <a:accent3>
        <a:srgbClr val="959BA1"/>
      </a:accent3>
      <a:accent4>
        <a:srgbClr val="C6CAD0"/>
      </a:accent4>
      <a:accent5>
        <a:srgbClr val="F5503C"/>
      </a:accent5>
      <a:accent6>
        <a:srgbClr val="004637"/>
      </a:accent6>
      <a:hlink>
        <a:srgbClr val="0000FF"/>
      </a:hlink>
      <a:folHlink>
        <a:srgbClr val="800080"/>
      </a:folHlink>
    </a:clrScheme>
    <a:fontScheme name="Sibagro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итульные Сибирская аграрная группа">
  <a:themeElements>
    <a:clrScheme name="Sibagro">
      <a:dk1>
        <a:sysClr val="windowText" lastClr="000000"/>
      </a:dk1>
      <a:lt1>
        <a:sysClr val="window" lastClr="FFFFFF"/>
      </a:lt1>
      <a:dk2>
        <a:srgbClr val="F5503C"/>
      </a:dk2>
      <a:lt2>
        <a:srgbClr val="004637"/>
      </a:lt2>
      <a:accent1>
        <a:srgbClr val="F5503C"/>
      </a:accent1>
      <a:accent2>
        <a:srgbClr val="004637"/>
      </a:accent2>
      <a:accent3>
        <a:srgbClr val="959BA1"/>
      </a:accent3>
      <a:accent4>
        <a:srgbClr val="C6CAD0"/>
      </a:accent4>
      <a:accent5>
        <a:srgbClr val="F5503C"/>
      </a:accent5>
      <a:accent6>
        <a:srgbClr val="004637"/>
      </a:accent6>
      <a:hlink>
        <a:srgbClr val="0000FF"/>
      </a:hlink>
      <a:folHlink>
        <a:srgbClr val="800080"/>
      </a:folHlink>
    </a:clrScheme>
    <a:fontScheme name="Sibagro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6800</TotalTime>
  <Words>175</Words>
  <Application>Microsoft Office PowerPoint</Application>
  <PresentationFormat>Произвольный</PresentationFormat>
  <Paragraphs>50</Paragraphs>
  <Slides>22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Титульные и разделы</vt:lpstr>
      <vt:lpstr>Наполнители</vt:lpstr>
      <vt:lpstr>Титульные Сибирская аграрная группа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Будем и дальше внедрять автоматизацию для повышения эффективности бизнеса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Дубовский Дмитрий</dc:creator>
  <cp:lastModifiedBy>Дмитрий Билле</cp:lastModifiedBy>
  <cp:revision>503</cp:revision>
  <cp:lastPrinted>2021-12-06T07:57:22Z</cp:lastPrinted>
  <dcterms:created xsi:type="dcterms:W3CDTF">2020-06-02T07:46:22Z</dcterms:created>
  <dcterms:modified xsi:type="dcterms:W3CDTF">2023-04-06T17:08:41Z</dcterms:modified>
</cp:coreProperties>
</file>