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  <p:sldMasterId id="2147483661" r:id="rId2"/>
    <p:sldMasterId id="2147483674" r:id="rId3"/>
  </p:sldMasterIdLst>
  <p:notesMasterIdLst>
    <p:notesMasterId r:id="rId11"/>
  </p:notesMasterIdLst>
  <p:sldIdLst>
    <p:sldId id="259" r:id="rId4"/>
    <p:sldId id="583" r:id="rId5"/>
    <p:sldId id="408" r:id="rId6"/>
    <p:sldId id="606" r:id="rId7"/>
    <p:sldId id="509" r:id="rId8"/>
    <p:sldId id="608" r:id="rId9"/>
    <p:sldId id="607" r:id="rId10"/>
  </p:sldIdLst>
  <p:sldSz cx="12192000" cy="6858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Montserrat Medium" panose="020B0604020202020204" charset="-52"/>
      <p:regular r:id="rId16"/>
    </p:embeddedFont>
    <p:embeddedFont>
      <p:font typeface="Montserrat" panose="020B0604020202020204" charset="-52"/>
      <p:regular r:id="rId17"/>
    </p:embeddedFont>
    <p:embeddedFont>
      <p:font typeface="Lato Light" panose="020B0604020202020204" charset="0"/>
      <p:regular r:id="rId18"/>
      <p:italic r:id="rId19"/>
    </p:embeddedFont>
  </p:embeddedFontLst>
  <p:custDataLst>
    <p:tags r:id="rId20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344" userDrawn="1">
          <p15:clr>
            <a:srgbClr val="A4A3A4"/>
          </p15:clr>
        </p15:guide>
        <p15:guide id="2" pos="3477" userDrawn="1">
          <p15:clr>
            <a:srgbClr val="A4A3A4"/>
          </p15:clr>
        </p15:guide>
        <p15:guide id="3" orient="horz" pos="414" userDrawn="1">
          <p15:clr>
            <a:srgbClr val="A4A3A4"/>
          </p15:clr>
        </p15:guide>
        <p15:guide id="4" orient="horz" pos="1933" userDrawn="1">
          <p15:clr>
            <a:srgbClr val="A4A3A4"/>
          </p15:clr>
        </p15:guide>
        <p15:guide id="5" pos="5564" userDrawn="1">
          <p15:clr>
            <a:srgbClr val="A4A3A4"/>
          </p15:clr>
        </p15:guide>
        <p15:guide id="6" pos="7401" userDrawn="1">
          <p15:clr>
            <a:srgbClr val="A4A3A4"/>
          </p15:clr>
        </p15:guide>
        <p15:guide id="8" pos="370" userDrawn="1">
          <p15:clr>
            <a:srgbClr val="A4A3A4"/>
          </p15:clr>
        </p15:guide>
        <p15:guide id="9" pos="6856" userDrawn="1">
          <p15:clr>
            <a:srgbClr val="A4A3A4"/>
          </p15:clr>
        </p15:guide>
        <p15:guide id="10" orient="horz" pos="3271" userDrawn="1">
          <p15:clr>
            <a:srgbClr val="A4A3A4"/>
          </p15:clr>
        </p15:guide>
        <p15:guide id="11" pos="32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нна Касьянова" initials="" lastIdx="0" clrIdx="0"/>
  <p:cmAuthor id="1" name="Рита Урушанова" initials="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523E"/>
    <a:srgbClr val="004637"/>
    <a:srgbClr val="D6D6D8"/>
    <a:srgbClr val="D3D2D7"/>
    <a:srgbClr val="D9D9D9"/>
    <a:srgbClr val="00684A"/>
    <a:srgbClr val="E2EEE6"/>
    <a:srgbClr val="D9FFF4"/>
    <a:srgbClr val="747C8F"/>
    <a:srgbClr val="FCFA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081" autoAdjust="0"/>
    <p:restoredTop sz="80552" autoAdjust="0"/>
  </p:normalViewPr>
  <p:slideViewPr>
    <p:cSldViewPr snapToGrid="0">
      <p:cViewPr>
        <p:scale>
          <a:sx n="47" d="100"/>
          <a:sy n="47" d="100"/>
        </p:scale>
        <p:origin x="-864" y="-966"/>
      </p:cViewPr>
      <p:guideLst>
        <p:guide orient="horz" pos="1344"/>
        <p:guide orient="horz" pos="415"/>
        <p:guide orient="horz" pos="1933"/>
        <p:guide orient="horz" pos="3271"/>
        <p:guide pos="3477"/>
        <p:guide pos="5564"/>
        <p:guide pos="7401"/>
        <p:guide pos="371"/>
        <p:guide pos="6856"/>
        <p:guide pos="3251"/>
      </p:guideLst>
    </p:cSldViewPr>
  </p:slideViewPr>
  <p:outlineViewPr>
    <p:cViewPr>
      <p:scale>
        <a:sx n="33" d="100"/>
        <a:sy n="33" d="100"/>
      </p:scale>
      <p:origin x="0" y="-814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3" d="100"/>
        <a:sy n="53" d="100"/>
      </p:scale>
      <p:origin x="0" y="0"/>
    </p:cViewPr>
  </p:sorterViewPr>
  <p:notesViewPr>
    <p:cSldViewPr snapToGrid="0" showGuides="1">
      <p:cViewPr varScale="1">
        <p:scale>
          <a:sx n="74" d="100"/>
          <a:sy n="74" d="100"/>
        </p:scale>
        <p:origin x="2787" y="33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8169190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5498b07d7f_1_1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g25498b07d7f_1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290262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538306b627_0_5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75" name="Google Shape;175;g2538306b627_0_5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7439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5485486823_7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59" name="Google Shape;159;g25485486823_7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27487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" name="Google Shape;908;g24bea768eba_0_17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9" name="Google Shape;909;g24bea768eba_0_17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0727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5485486823_5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33" name="Google Shape;133;g25485486823_5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9817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5485486823_5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33" name="Google Shape;133;g25485486823_5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1987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5485486823_5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33" name="Google Shape;133;g25485486823_5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270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normAutofit/>
          </a:bodyPr>
          <a:lstStyle>
            <a:lvl1pPr marL="457189" lvl="0" indent="-342891" algn="l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77" lvl="1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566" lvl="2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754" lvl="3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943" lvl="4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131" lvl="5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320" lvl="6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509" lvl="7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697" lvl="8" indent="-342891" algn="l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lvl="0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lvl="0" algn="ctr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L="0" lvl="0" indent="0" algn="r">
              <a:spcBef>
                <a:spcPct val="0"/>
              </a:spcBef>
              <a:buNone/>
              <a:defRPr/>
            </a:lvl1pPr>
            <a:lvl2pPr marL="0" lvl="1" indent="0" algn="r">
              <a:spcBef>
                <a:spcPct val="0"/>
              </a:spcBef>
              <a:buNone/>
              <a:defRPr/>
            </a:lvl2pPr>
            <a:lvl3pPr marL="0" lvl="2" indent="0" algn="r">
              <a:spcBef>
                <a:spcPct val="0"/>
              </a:spcBef>
              <a:buNone/>
              <a:defRPr/>
            </a:lvl3pPr>
            <a:lvl4pPr marL="0" lvl="3" indent="0" algn="r">
              <a:spcBef>
                <a:spcPct val="0"/>
              </a:spcBef>
              <a:buNone/>
              <a:defRPr/>
            </a:lvl4pPr>
            <a:lvl5pPr marL="0" lvl="4" indent="0" algn="r">
              <a:spcBef>
                <a:spcPct val="0"/>
              </a:spcBef>
              <a:buNone/>
              <a:defRPr/>
            </a:lvl5pPr>
            <a:lvl6pPr marL="0" lvl="5" indent="0" algn="r">
              <a:spcBef>
                <a:spcPct val="0"/>
              </a:spcBef>
              <a:buNone/>
              <a:defRPr/>
            </a:lvl6pPr>
            <a:lvl7pPr marL="0" lvl="6" indent="0" algn="r">
              <a:spcBef>
                <a:spcPct val="0"/>
              </a:spcBef>
              <a:buNone/>
              <a:defRPr/>
            </a:lvl7pPr>
            <a:lvl8pPr marL="0" lvl="7" indent="0" algn="r">
              <a:spcBef>
                <a:spcPct val="0"/>
              </a:spcBef>
              <a:buNone/>
              <a:defRPr/>
            </a:lvl8pPr>
            <a:lvl9pPr marL="0" lvl="8" indent="0" algn="r">
              <a:spcBef>
                <a:spcPct val="0"/>
              </a:spcBef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3" tIns="34274" rIns="68573" bIns="34274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3" tIns="34274" rIns="68573" bIns="34274" anchor="t" anchorCtr="0">
            <a:normAutofit/>
          </a:bodyPr>
          <a:lstStyle>
            <a:lvl1pPr marL="609570" lvl="0" indent="-423312" algn="l" rtl="0">
              <a:lnSpc>
                <a:spcPct val="90000"/>
              </a:lnSpc>
              <a:spcBef>
                <a:spcPts val="1067"/>
              </a:spcBef>
              <a:spcAft>
                <a:spcPct val="0"/>
              </a:spcAft>
              <a:buClr>
                <a:schemeClr val="dk1"/>
              </a:buClr>
              <a:buSzPts val="1400"/>
              <a:buChar char="●"/>
              <a:defRPr/>
            </a:lvl1pPr>
            <a:lvl2pPr marL="1219140" lvl="1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828709" lvl="2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2438278" lvl="3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3047848" lvl="4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3657418" lvl="5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4266987" lvl="6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4876557" lvl="7" indent="-423312" algn="l" rtl="0">
              <a:lnSpc>
                <a:spcPct val="90000"/>
              </a:lnSpc>
              <a:spcBef>
                <a:spcPts val="1600"/>
              </a:spcBef>
              <a:spcAft>
                <a:spcPct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5486126" lvl="8" indent="-423312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3" tIns="34274" rIns="68573" bIns="34274" anchor="ctr" anchorCtr="0">
            <a:noAutofit/>
          </a:bodyPr>
          <a:lstStyle>
            <a:lvl1pPr lvl="0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1pPr>
            <a:lvl2pPr lvl="1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2pPr>
            <a:lvl3pPr lvl="2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3pPr>
            <a:lvl4pPr lvl="3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4pPr>
            <a:lvl5pPr lvl="4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5pPr>
            <a:lvl6pPr lvl="5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6pPr>
            <a:lvl7pPr lvl="6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7pPr>
            <a:lvl8pPr lvl="7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8pPr>
            <a:lvl9pPr lvl="8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3" tIns="34274" rIns="68573" bIns="34274" anchor="ctr" anchorCtr="0">
            <a:noAutofit/>
          </a:bodyPr>
          <a:lstStyle>
            <a:lvl1pPr lvl="0" algn="ctr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1pPr>
            <a:lvl2pPr lvl="1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2pPr>
            <a:lvl3pPr lvl="2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3pPr>
            <a:lvl4pPr lvl="3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4pPr>
            <a:lvl5pPr lvl="4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5pPr>
            <a:lvl6pPr lvl="5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6pPr>
            <a:lvl7pPr lvl="6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7pPr>
            <a:lvl8pPr lvl="7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8pPr>
            <a:lvl9pPr lvl="8" algn="l" rtl="0">
              <a:spcBef>
                <a:spcPct val="0"/>
              </a:spcBef>
              <a:spcAft>
                <a:spcPct val="0"/>
              </a:spcAft>
              <a:buSzPts val="1100"/>
              <a:buNone/>
              <a:defRPr sz="15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610600" y="6367981"/>
            <a:ext cx="2743200" cy="274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3" tIns="34274" rIns="68573" bIns="34274" anchor="ctr" anchorCtr="0">
            <a:spAutoFit/>
          </a:bodyPr>
          <a:lstStyle>
            <a:lvl1pPr marL="0" lvl="0" indent="0" algn="r" rtl="0">
              <a:spcBef>
                <a:spcPct val="0"/>
              </a:spcBef>
              <a:buNone/>
              <a:defRPr/>
            </a:lvl1pPr>
            <a:lvl2pPr marL="0" lvl="1" indent="0" algn="r" rtl="0">
              <a:spcBef>
                <a:spcPct val="0"/>
              </a:spcBef>
              <a:buNone/>
              <a:defRPr/>
            </a:lvl2pPr>
            <a:lvl3pPr marL="0" lvl="2" indent="0" algn="r" rtl="0">
              <a:spcBef>
                <a:spcPct val="0"/>
              </a:spcBef>
              <a:buNone/>
              <a:defRPr/>
            </a:lvl3pPr>
            <a:lvl4pPr marL="0" lvl="3" indent="0" algn="r" rtl="0">
              <a:spcBef>
                <a:spcPct val="0"/>
              </a:spcBef>
              <a:buNone/>
              <a:defRPr/>
            </a:lvl4pPr>
            <a:lvl5pPr marL="0" lvl="4" indent="0" algn="r" rtl="0">
              <a:spcBef>
                <a:spcPct val="0"/>
              </a:spcBef>
              <a:buNone/>
              <a:defRPr/>
            </a:lvl5pPr>
            <a:lvl6pPr marL="0" lvl="5" indent="0" algn="r" rtl="0">
              <a:spcBef>
                <a:spcPct val="0"/>
              </a:spcBef>
              <a:buNone/>
              <a:defRPr/>
            </a:lvl6pPr>
            <a:lvl7pPr marL="0" lvl="6" indent="0" algn="r" rtl="0">
              <a:spcBef>
                <a:spcPct val="0"/>
              </a:spcBef>
              <a:buNone/>
              <a:defRPr/>
            </a:lvl7pPr>
            <a:lvl8pPr marL="0" lvl="7" indent="0" algn="r" rtl="0">
              <a:spcBef>
                <a:spcPct val="0"/>
              </a:spcBef>
              <a:buNone/>
              <a:defRPr/>
            </a:lvl8pPr>
            <a:lvl9pPr marL="0" lvl="8" indent="0" algn="r" rtl="0">
              <a:spcBef>
                <a:spcPct val="0"/>
              </a:spcBef>
              <a:buNone/>
              <a:defRPr/>
            </a:lvl9pPr>
          </a:lstStyle>
          <a:p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60023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normAutofit/>
          </a:bodyPr>
          <a:lstStyle>
            <a:lvl1pPr marL="457189" lvl="0" indent="-342891" algn="l" rt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77" lvl="1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566" lvl="2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754" lvl="3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943" lvl="4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131" lvl="5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320" lvl="6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509" lvl="7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697" lvl="8" indent="-342891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4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93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2pPr>
            <a:lvl3pPr lvl="2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3pPr>
            <a:lvl4pPr lvl="3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4pPr>
            <a:lvl5pPr lvl="4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5pPr>
            <a:lvl6pPr lvl="5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6pPr>
            <a:lvl7pPr lvl="6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7pPr>
            <a:lvl8pPr lvl="7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8pPr>
            <a:lvl9pPr lvl="8">
              <a:spcBef>
                <a:spcPct val="0"/>
              </a:spcBef>
              <a:spcAft>
                <a:spcPct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R="0" lvl="0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R="0" lvl="0" algn="ctr" rtl="0">
              <a:spcBef>
                <a:spcPct val="0"/>
              </a:spcBef>
              <a:spcAft>
                <a:spcPct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ct val="0"/>
              </a:spcBef>
              <a:spcAft>
                <a:spcPct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L="0" marR="0" lvl="0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ct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>
        <p:fade/>
      </p:transition>
    </mc:Fallback>
  </mc:AlternateContent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8"/>
            <a:ext cx="11360800" cy="615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91423" rIns="91423" bIns="91423" anchor="t" anchorCtr="0">
            <a:spAutoFit/>
          </a:bodyPr>
          <a:lstStyle>
            <a:lvl1pPr lv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50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91423" rIns="91423" bIns="91423" anchor="t" anchorCtr="0">
            <a:spAutoFit/>
          </a:bodyPr>
          <a:lstStyle>
            <a:lvl1pPr marL="457200" lvl="0" indent="-3429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85146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91423" rIns="91423" bIns="91423" anchor="ctr" anchorCtr="0">
            <a:sp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93125364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>
        <p:fade/>
      </p:transition>
    </mc:Fallback>
  </mc:AlternateContent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78405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>
        <p:fade/>
      </p:transition>
    </mc:Fallback>
  </mc:AlternateContent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24"/>
          <p:cNvPicPr preferRelativeResize="0"/>
          <p:nvPr/>
        </p:nvPicPr>
        <p:blipFill>
          <a:blip r:embed="rId3">
            <a:alphaModFix/>
          </a:blip>
          <a:srcRect l="29" t="2845" r="2666" b="14100"/>
          <a:stretch>
            <a:fillRect/>
          </a:stretch>
        </p:blipFill>
        <p:spPr>
          <a:xfrm>
            <a:off x="0" y="-97100"/>
            <a:ext cx="12234451" cy="6955101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4"/>
          <p:cNvSpPr txBox="1"/>
          <p:nvPr/>
        </p:nvSpPr>
        <p:spPr>
          <a:xfrm>
            <a:off x="381001" y="389681"/>
            <a:ext cx="69723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 defTabSz="914377">
              <a:buSzPts val="3200"/>
              <a:defRPr/>
            </a:pPr>
            <a:r>
              <a:rPr lang="ru-RU" sz="3200">
                <a:solidFill>
                  <a:schemeClr val="bg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СИБАГРО</a:t>
            </a:r>
            <a:r>
              <a:rPr lang="ru-RU" sz="3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/>
            </a:r>
            <a:br>
              <a:rPr lang="ru-RU" sz="3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ru-RU" sz="3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ПРОИЗВОДИТ СВИНИНУ, МЯСО КУРИЦЫ И ЯЙЦО</a:t>
            </a:r>
            <a:endParaRPr/>
          </a:p>
        </p:txBody>
      </p:sp>
      <p:sp>
        <p:nvSpPr>
          <p:cNvPr id="175" name="Google Shape;175;p24"/>
          <p:cNvSpPr/>
          <p:nvPr/>
        </p:nvSpPr>
        <p:spPr>
          <a:xfrm>
            <a:off x="0" y="5222993"/>
            <a:ext cx="12243475" cy="1635000"/>
          </a:xfrm>
          <a:prstGeom prst="rect">
            <a:avLst/>
          </a:prstGeom>
          <a:solidFill>
            <a:srgbClr val="004637"/>
          </a:solidFill>
          <a:ln>
            <a:noFill/>
          </a:ln>
        </p:spPr>
        <p:txBody>
          <a:bodyPr spcFirstLastPara="1" wrap="square" lIns="91423" tIns="45699" rIns="91423" bIns="45699" anchor="ctr" anchorCtr="0">
            <a:noAutofit/>
          </a:bodyPr>
          <a:lstStyle/>
          <a:p>
            <a:pPr algn="ctr" defTabSz="914377">
              <a:defRPr/>
            </a:pPr>
            <a:endParaRPr>
              <a:solidFill>
                <a:srgbClr val="FFFFFF"/>
              </a:solidFill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C002140D-8D36-42D4-A8DF-AF66703FAA28}"/>
              </a:ext>
            </a:extLst>
          </p:cNvPr>
          <p:cNvGrpSpPr/>
          <p:nvPr/>
        </p:nvGrpSpPr>
        <p:grpSpPr>
          <a:xfrm>
            <a:off x="7892358" y="5613717"/>
            <a:ext cx="2633111" cy="915087"/>
            <a:chOff x="7892358" y="5613717"/>
            <a:chExt cx="2633110" cy="915087"/>
          </a:xfrm>
        </p:grpSpPr>
        <p:sp>
          <p:nvSpPr>
            <p:cNvPr id="177" name="Google Shape;177;p24"/>
            <p:cNvSpPr txBox="1"/>
            <p:nvPr/>
          </p:nvSpPr>
          <p:spPr>
            <a:xfrm>
              <a:off x="7892358" y="5613717"/>
              <a:ext cx="2287799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en-US" sz="2000" dirty="0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~ 400</a:t>
              </a:r>
              <a:r>
                <a:rPr lang="ru-RU" sz="2000" dirty="0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 тыс. га</a:t>
              </a:r>
              <a:endParaRPr sz="1200" dirty="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sp>
          <p:nvSpPr>
            <p:cNvPr id="178" name="Google Shape;178;p24"/>
            <p:cNvSpPr txBox="1"/>
            <p:nvPr/>
          </p:nvSpPr>
          <p:spPr>
            <a:xfrm>
              <a:off x="7892369" y="5944069"/>
              <a:ext cx="2633099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в земельном фонде холдинга</a:t>
              </a:r>
              <a:endParaRPr sz="160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D64C4FF3-DB70-463E-B948-7AB3D84898F8}"/>
              </a:ext>
            </a:extLst>
          </p:cNvPr>
          <p:cNvGrpSpPr/>
          <p:nvPr/>
        </p:nvGrpSpPr>
        <p:grpSpPr>
          <a:xfrm>
            <a:off x="397635" y="5613717"/>
            <a:ext cx="2633100" cy="915087"/>
            <a:chOff x="397634" y="5613717"/>
            <a:chExt cx="2633100" cy="915087"/>
          </a:xfrm>
        </p:grpSpPr>
        <p:sp>
          <p:nvSpPr>
            <p:cNvPr id="179" name="Google Shape;179;p24"/>
            <p:cNvSpPr txBox="1"/>
            <p:nvPr/>
          </p:nvSpPr>
          <p:spPr>
            <a:xfrm>
              <a:off x="397634" y="5944069"/>
              <a:ext cx="2633100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рынка свинины Сибирского ФО</a:t>
              </a:r>
              <a:endParaRPr sz="160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  <p:sp>
          <p:nvSpPr>
            <p:cNvPr id="180" name="Google Shape;180;p24"/>
            <p:cNvSpPr txBox="1"/>
            <p:nvPr/>
          </p:nvSpPr>
          <p:spPr>
            <a:xfrm>
              <a:off x="397634" y="5613717"/>
              <a:ext cx="1128000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ru-RU" sz="2000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60 %</a:t>
              </a:r>
              <a:endParaRPr sz="1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081D02F2-676D-40C4-96B5-3E8EC3185DDB}"/>
              </a:ext>
            </a:extLst>
          </p:cNvPr>
          <p:cNvGrpSpPr/>
          <p:nvPr/>
        </p:nvGrpSpPr>
        <p:grpSpPr>
          <a:xfrm>
            <a:off x="5417759" y="5613717"/>
            <a:ext cx="1983600" cy="915087"/>
            <a:chOff x="5417759" y="5613717"/>
            <a:chExt cx="1983600" cy="915087"/>
          </a:xfrm>
        </p:grpSpPr>
        <p:sp>
          <p:nvSpPr>
            <p:cNvPr id="181" name="Google Shape;181;p24"/>
            <p:cNvSpPr txBox="1"/>
            <p:nvPr/>
          </p:nvSpPr>
          <p:spPr>
            <a:xfrm>
              <a:off x="5443586" y="5944069"/>
              <a:ext cx="1722600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сотрудников </a:t>
              </a:r>
              <a:b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</a:br>
              <a: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в компании</a:t>
              </a:r>
              <a:endParaRPr sz="160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  <p:sp>
          <p:nvSpPr>
            <p:cNvPr id="182" name="Google Shape;182;p24"/>
            <p:cNvSpPr txBox="1"/>
            <p:nvPr/>
          </p:nvSpPr>
          <p:spPr>
            <a:xfrm>
              <a:off x="5417759" y="5613717"/>
              <a:ext cx="1983600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ru-RU" sz="2000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14 тысяч</a:t>
              </a:r>
              <a:endParaRPr sz="1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509D5C8-1FD8-4A40-843D-A007CB999EE9}"/>
              </a:ext>
            </a:extLst>
          </p:cNvPr>
          <p:cNvGrpSpPr/>
          <p:nvPr/>
        </p:nvGrpSpPr>
        <p:grpSpPr>
          <a:xfrm>
            <a:off x="3056560" y="5613717"/>
            <a:ext cx="1983600" cy="915087"/>
            <a:chOff x="3056560" y="5613717"/>
            <a:chExt cx="1983600" cy="915087"/>
          </a:xfrm>
        </p:grpSpPr>
        <p:sp>
          <p:nvSpPr>
            <p:cNvPr id="183" name="Google Shape;183;p24"/>
            <p:cNvSpPr txBox="1"/>
            <p:nvPr/>
          </p:nvSpPr>
          <p:spPr>
            <a:xfrm>
              <a:off x="3056560" y="5613717"/>
              <a:ext cx="1983600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ru-RU" sz="2000" dirty="0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23 года</a:t>
              </a:r>
              <a:endParaRPr sz="1200" dirty="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sp>
          <p:nvSpPr>
            <p:cNvPr id="184" name="Google Shape;184;p24"/>
            <p:cNvSpPr txBox="1"/>
            <p:nvPr/>
          </p:nvSpPr>
          <p:spPr>
            <a:xfrm>
              <a:off x="3056560" y="5944069"/>
              <a:ext cx="163501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 sz="1600" dirty="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присутствия на рынке</a:t>
              </a:r>
              <a:endParaRPr sz="1600" dirty="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1CA7531-9623-41D3-AD03-6DB4C0A9D758}"/>
              </a:ext>
            </a:extLst>
          </p:cNvPr>
          <p:cNvGrpSpPr/>
          <p:nvPr/>
        </p:nvGrpSpPr>
        <p:grpSpPr>
          <a:xfrm>
            <a:off x="7947775" y="590981"/>
            <a:ext cx="4333800" cy="1167300"/>
            <a:chOff x="7947774" y="462265"/>
            <a:chExt cx="4333800" cy="1167300"/>
          </a:xfrm>
        </p:grpSpPr>
        <p:sp>
          <p:nvSpPr>
            <p:cNvPr id="16" name="Google Shape;202;p25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F1EF10B-6C83-4DD1-9BDF-11096E074021}"/>
                </a:ext>
              </a:extLst>
            </p:cNvPr>
            <p:cNvSpPr/>
            <p:nvPr/>
          </p:nvSpPr>
          <p:spPr>
            <a:xfrm>
              <a:off x="7947774" y="462265"/>
              <a:ext cx="4333800" cy="1167300"/>
            </a:xfrm>
            <a:prstGeom prst="rect">
              <a:avLst/>
            </a:prstGeom>
            <a:solidFill>
              <a:srgbClr val="F0523E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 defTabSz="914377">
                <a:defRPr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17" name="Google Shape;203;p25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375C80D6-1A81-47F8-BDBA-83ADF09D284E}"/>
                </a:ext>
              </a:extLst>
            </p:cNvPr>
            <p:cNvSpPr txBox="1"/>
            <p:nvPr/>
          </p:nvSpPr>
          <p:spPr>
            <a:xfrm>
              <a:off x="8019719" y="784325"/>
              <a:ext cx="4134855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600"/>
                <a:defRPr/>
              </a:pPr>
              <a: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14 предприятий по всей России: </a:t>
              </a:r>
              <a:b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</a:br>
              <a:r>
                <a:rPr lang="ru-RU" sz="1600">
                  <a:solidFill>
                    <a:srgbClr val="FFFFFF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от Белгорода до Бурятии</a:t>
              </a:r>
              <a:endParaRPr sz="160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408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9408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Рисунок 375" descr="Изображение выглядит как пейзаж&#10;&#10;Автоматически созданное описание со средним доверительным уровнем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FA41F2C-10E4-4639-9941-24A3030A94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5542" r="24178"/>
          <a:stretch>
            <a:fillRect/>
          </a:stretch>
        </p:blipFill>
        <p:spPr>
          <a:xfrm>
            <a:off x="98" y="1"/>
            <a:ext cx="12191903" cy="6904943"/>
          </a:xfrm>
          <a:prstGeom prst="rect">
            <a:avLst/>
          </a:prstGeom>
        </p:spPr>
      </p:pic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AF3AF189-DC83-4357-833F-881E7C2176EC}"/>
              </a:ext>
            </a:extLst>
          </p:cNvPr>
          <p:cNvGrpSpPr/>
          <p:nvPr/>
        </p:nvGrpSpPr>
        <p:grpSpPr>
          <a:xfrm>
            <a:off x="3760480" y="1363656"/>
            <a:ext cx="7988608" cy="5090209"/>
            <a:chOff x="3787602" y="1361226"/>
            <a:chExt cx="7988608" cy="5090209"/>
          </a:xfrm>
        </p:grpSpPr>
        <p:pic>
          <p:nvPicPr>
            <p:cNvPr id="3" name="Рисунок 2" descr="Изображение выглядит как карта, текст&#10;&#10;Автоматически созданное описание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06ABEB07-FFA3-4477-AC7D-6BC80054B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87602" y="1361226"/>
              <a:ext cx="7988608" cy="5090209"/>
            </a:xfrm>
            <a:prstGeom prst="rect">
              <a:avLst/>
            </a:prstGeom>
          </p:spPr>
        </p:pic>
        <p:pic>
          <p:nvPicPr>
            <p:cNvPr id="8" name="Рисунок 7" descr="Изображение выглядит как карта&#10;&#10;Автоматически созданное описание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D92D11D1-7AA0-4737-B8B8-315E1C271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79688" y="1971289"/>
              <a:ext cx="7398598" cy="4132800"/>
            </a:xfrm>
            <a:prstGeom prst="rect">
              <a:avLst/>
            </a:prstGeom>
          </p:spPr>
        </p:pic>
      </p:grpSp>
      <p:sp>
        <p:nvSpPr>
          <p:cNvPr id="136" name="46 Кур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28E64C0F-83E4-4DDF-B51F-07D9C35E1736}"/>
              </a:ext>
            </a:extLst>
          </p:cNvPr>
          <p:cNvSpPr/>
          <p:nvPr/>
        </p:nvSpPr>
        <p:spPr>
          <a:xfrm rot="324768">
            <a:off x="4693996" y="4094267"/>
            <a:ext cx="230659" cy="234595"/>
          </a:xfrm>
          <a:custGeom>
            <a:avLst/>
            <a:gdLst>
              <a:gd name="connsiteX0" fmla="*/ 18795 w 346525"/>
              <a:gd name="connsiteY0" fmla="*/ 106392 h 335591"/>
              <a:gd name="connsiteX1" fmla="*/ 0 w 346525"/>
              <a:gd name="connsiteY1" fmla="*/ 77358 h 335591"/>
              <a:gd name="connsiteX2" fmla="*/ 17152 w 346525"/>
              <a:gd name="connsiteY2" fmla="*/ 64123 h 335591"/>
              <a:gd name="connsiteX3" fmla="*/ 27422 w 346525"/>
              <a:gd name="connsiteY3" fmla="*/ 38474 h 335591"/>
              <a:gd name="connsiteX4" fmla="*/ 47963 w 346525"/>
              <a:gd name="connsiteY4" fmla="*/ 38474 h 335591"/>
              <a:gd name="connsiteX5" fmla="*/ 63369 w 346525"/>
              <a:gd name="connsiteY5" fmla="*/ 24828 h 335591"/>
              <a:gd name="connsiteX6" fmla="*/ 82164 w 346525"/>
              <a:gd name="connsiteY6" fmla="*/ 25649 h 335591"/>
              <a:gd name="connsiteX7" fmla="*/ 94180 w 346525"/>
              <a:gd name="connsiteY7" fmla="*/ 7695 h 335591"/>
              <a:gd name="connsiteX8" fmla="*/ 118932 w 346525"/>
              <a:gd name="connsiteY8" fmla="*/ 0 h 335591"/>
              <a:gd name="connsiteX9" fmla="*/ 133516 w 346525"/>
              <a:gd name="connsiteY9" fmla="*/ 11183 h 335591"/>
              <a:gd name="connsiteX10" fmla="*/ 154879 w 346525"/>
              <a:gd name="connsiteY10" fmla="*/ 11183 h 335591"/>
              <a:gd name="connsiteX11" fmla="*/ 164328 w 346525"/>
              <a:gd name="connsiteY11" fmla="*/ 25649 h 335591"/>
              <a:gd name="connsiteX12" fmla="*/ 182301 w 346525"/>
              <a:gd name="connsiteY12" fmla="*/ 32523 h 335591"/>
              <a:gd name="connsiteX13" fmla="*/ 195139 w 346525"/>
              <a:gd name="connsiteY13" fmla="*/ 42783 h 335591"/>
              <a:gd name="connsiteX14" fmla="*/ 195139 w 346525"/>
              <a:gd name="connsiteY14" fmla="*/ 70997 h 335591"/>
              <a:gd name="connsiteX15" fmla="*/ 214858 w 346525"/>
              <a:gd name="connsiteY15" fmla="*/ 76126 h 335591"/>
              <a:gd name="connsiteX16" fmla="*/ 219994 w 346525"/>
              <a:gd name="connsiteY16" fmla="*/ 92336 h 335591"/>
              <a:gd name="connsiteX17" fmla="*/ 237967 w 346525"/>
              <a:gd name="connsiteY17" fmla="*/ 100955 h 335591"/>
              <a:gd name="connsiteX18" fmla="*/ 243102 w 346525"/>
              <a:gd name="connsiteY18" fmla="*/ 138505 h 335591"/>
              <a:gd name="connsiteX19" fmla="*/ 261897 w 346525"/>
              <a:gd name="connsiteY19" fmla="*/ 169694 h 335591"/>
              <a:gd name="connsiteX20" fmla="*/ 267854 w 346525"/>
              <a:gd name="connsiteY20" fmla="*/ 208988 h 335591"/>
              <a:gd name="connsiteX21" fmla="*/ 286752 w 346525"/>
              <a:gd name="connsiteY21" fmla="*/ 212374 h 335591"/>
              <a:gd name="connsiteX22" fmla="*/ 300411 w 346525"/>
              <a:gd name="connsiteY22" fmla="*/ 226122 h 335591"/>
              <a:gd name="connsiteX23" fmla="*/ 300411 w 346525"/>
              <a:gd name="connsiteY23" fmla="*/ 255156 h 335591"/>
              <a:gd name="connsiteX24" fmla="*/ 322698 w 346525"/>
              <a:gd name="connsiteY24" fmla="*/ 258542 h 335591"/>
              <a:gd name="connsiteX25" fmla="*/ 346526 w 346525"/>
              <a:gd name="connsiteY25" fmla="*/ 274034 h 335591"/>
              <a:gd name="connsiteX26" fmla="*/ 325985 w 346525"/>
              <a:gd name="connsiteY26" fmla="*/ 294553 h 335591"/>
              <a:gd name="connsiteX27" fmla="*/ 300309 w 346525"/>
              <a:gd name="connsiteY27" fmla="*/ 285525 h 335591"/>
              <a:gd name="connsiteX28" fmla="*/ 283568 w 346525"/>
              <a:gd name="connsiteY28" fmla="*/ 302248 h 335591"/>
              <a:gd name="connsiteX29" fmla="*/ 283568 w 346525"/>
              <a:gd name="connsiteY29" fmla="*/ 327281 h 335591"/>
              <a:gd name="connsiteX30" fmla="*/ 265697 w 346525"/>
              <a:gd name="connsiteY30" fmla="*/ 335592 h 335591"/>
              <a:gd name="connsiteX31" fmla="*/ 257789 w 346525"/>
              <a:gd name="connsiteY31" fmla="*/ 309327 h 335591"/>
              <a:gd name="connsiteX32" fmla="*/ 231086 w 346525"/>
              <a:gd name="connsiteY32" fmla="*/ 283678 h 335591"/>
              <a:gd name="connsiteX33" fmla="*/ 192469 w 346525"/>
              <a:gd name="connsiteY33" fmla="*/ 259568 h 335591"/>
              <a:gd name="connsiteX34" fmla="*/ 168230 w 346525"/>
              <a:gd name="connsiteY34" fmla="*/ 264390 h 335591"/>
              <a:gd name="connsiteX35" fmla="*/ 120883 w 346525"/>
              <a:gd name="connsiteY35" fmla="*/ 254746 h 335591"/>
              <a:gd name="connsiteX36" fmla="*/ 120883 w 346525"/>
              <a:gd name="connsiteY36" fmla="*/ 236381 h 335591"/>
              <a:gd name="connsiteX37" fmla="*/ 97570 w 346525"/>
              <a:gd name="connsiteY37" fmla="*/ 210322 h 335591"/>
              <a:gd name="connsiteX38" fmla="*/ 85964 w 346525"/>
              <a:gd name="connsiteY38" fmla="*/ 221915 h 335591"/>
              <a:gd name="connsiteX39" fmla="*/ 55461 w 346525"/>
              <a:gd name="connsiteY39" fmla="*/ 221915 h 335591"/>
              <a:gd name="connsiteX40" fmla="*/ 20541 w 346525"/>
              <a:gd name="connsiteY40" fmla="*/ 214118 h 335591"/>
              <a:gd name="connsiteX41" fmla="*/ 37693 w 346525"/>
              <a:gd name="connsiteY41" fmla="*/ 176978 h 335591"/>
              <a:gd name="connsiteX42" fmla="*/ 37693 w 346525"/>
              <a:gd name="connsiteY42" fmla="*/ 176978 h 335591"/>
              <a:gd name="connsiteX43" fmla="*/ 37693 w 346525"/>
              <a:gd name="connsiteY43" fmla="*/ 141070 h 335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46525" h="335591">
                <a:moveTo>
                  <a:pt x="18795" y="106392"/>
                </a:moveTo>
                <a:lnTo>
                  <a:pt x="0" y="77358"/>
                </a:lnTo>
                <a:lnTo>
                  <a:pt x="17152" y="64123"/>
                </a:lnTo>
                <a:lnTo>
                  <a:pt x="27422" y="38474"/>
                </a:lnTo>
                <a:lnTo>
                  <a:pt x="47963" y="38474"/>
                </a:lnTo>
                <a:lnTo>
                  <a:pt x="63369" y="24828"/>
                </a:lnTo>
                <a:lnTo>
                  <a:pt x="82164" y="25649"/>
                </a:lnTo>
                <a:lnTo>
                  <a:pt x="94180" y="7695"/>
                </a:lnTo>
                <a:lnTo>
                  <a:pt x="118932" y="0"/>
                </a:lnTo>
                <a:lnTo>
                  <a:pt x="133516" y="11183"/>
                </a:lnTo>
                <a:lnTo>
                  <a:pt x="154879" y="11183"/>
                </a:lnTo>
                <a:lnTo>
                  <a:pt x="164328" y="25649"/>
                </a:lnTo>
                <a:lnTo>
                  <a:pt x="182301" y="32523"/>
                </a:lnTo>
                <a:lnTo>
                  <a:pt x="195139" y="42783"/>
                </a:lnTo>
                <a:lnTo>
                  <a:pt x="195139" y="70997"/>
                </a:lnTo>
                <a:lnTo>
                  <a:pt x="214858" y="76126"/>
                </a:lnTo>
                <a:lnTo>
                  <a:pt x="219994" y="92336"/>
                </a:lnTo>
                <a:lnTo>
                  <a:pt x="237967" y="100955"/>
                </a:lnTo>
                <a:lnTo>
                  <a:pt x="243102" y="138505"/>
                </a:lnTo>
                <a:lnTo>
                  <a:pt x="261897" y="169694"/>
                </a:lnTo>
                <a:lnTo>
                  <a:pt x="267854" y="208988"/>
                </a:lnTo>
                <a:lnTo>
                  <a:pt x="286752" y="212374"/>
                </a:lnTo>
                <a:lnTo>
                  <a:pt x="300411" y="226122"/>
                </a:lnTo>
                <a:lnTo>
                  <a:pt x="300411" y="255156"/>
                </a:lnTo>
                <a:lnTo>
                  <a:pt x="322698" y="258542"/>
                </a:lnTo>
                <a:lnTo>
                  <a:pt x="346526" y="274034"/>
                </a:lnTo>
                <a:lnTo>
                  <a:pt x="325985" y="294553"/>
                </a:lnTo>
                <a:lnTo>
                  <a:pt x="300309" y="285525"/>
                </a:lnTo>
                <a:lnTo>
                  <a:pt x="283568" y="302248"/>
                </a:lnTo>
                <a:lnTo>
                  <a:pt x="283568" y="327281"/>
                </a:lnTo>
                <a:lnTo>
                  <a:pt x="265697" y="335592"/>
                </a:lnTo>
                <a:lnTo>
                  <a:pt x="257789" y="309327"/>
                </a:lnTo>
                <a:lnTo>
                  <a:pt x="231086" y="283678"/>
                </a:lnTo>
                <a:lnTo>
                  <a:pt x="192469" y="259568"/>
                </a:lnTo>
                <a:lnTo>
                  <a:pt x="168230" y="264390"/>
                </a:lnTo>
                <a:lnTo>
                  <a:pt x="120883" y="254746"/>
                </a:lnTo>
                <a:lnTo>
                  <a:pt x="120883" y="236381"/>
                </a:lnTo>
                <a:lnTo>
                  <a:pt x="97570" y="210322"/>
                </a:lnTo>
                <a:lnTo>
                  <a:pt x="85964" y="221915"/>
                </a:lnTo>
                <a:lnTo>
                  <a:pt x="55461" y="221915"/>
                </a:lnTo>
                <a:lnTo>
                  <a:pt x="20541" y="214118"/>
                </a:lnTo>
                <a:lnTo>
                  <a:pt x="37693" y="176978"/>
                </a:lnTo>
                <a:lnTo>
                  <a:pt x="37693" y="176978"/>
                </a:lnTo>
                <a:lnTo>
                  <a:pt x="37693" y="141070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37" name="45 Курган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EAC2396-457D-4611-BE84-60E1EE91050B}"/>
              </a:ext>
            </a:extLst>
          </p:cNvPr>
          <p:cNvSpPr/>
          <p:nvPr/>
        </p:nvSpPr>
        <p:spPr>
          <a:xfrm rot="324768">
            <a:off x="6170754" y="4815956"/>
            <a:ext cx="366703" cy="265723"/>
          </a:xfrm>
          <a:custGeom>
            <a:avLst/>
            <a:gdLst>
              <a:gd name="connsiteX0" fmla="*/ 162992 w 550908"/>
              <a:gd name="connsiteY0" fmla="*/ 11593 h 380118"/>
              <a:gd name="connsiteX1" fmla="*/ 185382 w 550908"/>
              <a:gd name="connsiteY1" fmla="*/ 11593 h 380118"/>
              <a:gd name="connsiteX2" fmla="*/ 211161 w 550908"/>
              <a:gd name="connsiteY2" fmla="*/ 22776 h 380118"/>
              <a:gd name="connsiteX3" fmla="*/ 229237 w 550908"/>
              <a:gd name="connsiteY3" fmla="*/ 15902 h 380118"/>
              <a:gd name="connsiteX4" fmla="*/ 252551 w 550908"/>
              <a:gd name="connsiteY4" fmla="*/ 55402 h 380118"/>
              <a:gd name="connsiteX5" fmla="*/ 292914 w 550908"/>
              <a:gd name="connsiteY5" fmla="*/ 24623 h 380118"/>
              <a:gd name="connsiteX6" fmla="*/ 329990 w 550908"/>
              <a:gd name="connsiteY6" fmla="*/ 24623 h 380118"/>
              <a:gd name="connsiteX7" fmla="*/ 343753 w 550908"/>
              <a:gd name="connsiteY7" fmla="*/ 42680 h 380118"/>
              <a:gd name="connsiteX8" fmla="*/ 323931 w 550908"/>
              <a:gd name="connsiteY8" fmla="*/ 77973 h 380118"/>
              <a:gd name="connsiteX9" fmla="*/ 353202 w 550908"/>
              <a:gd name="connsiteY9" fmla="*/ 120037 h 380118"/>
              <a:gd name="connsiteX10" fmla="*/ 373743 w 550908"/>
              <a:gd name="connsiteY10" fmla="*/ 127014 h 380118"/>
              <a:gd name="connsiteX11" fmla="*/ 373743 w 550908"/>
              <a:gd name="connsiteY11" fmla="*/ 165693 h 380118"/>
              <a:gd name="connsiteX12" fmla="*/ 400446 w 550908"/>
              <a:gd name="connsiteY12" fmla="*/ 170822 h 380118"/>
              <a:gd name="connsiteX13" fmla="*/ 420268 w 550908"/>
              <a:gd name="connsiteY13" fmla="*/ 189700 h 380118"/>
              <a:gd name="connsiteX14" fmla="*/ 450360 w 550908"/>
              <a:gd name="connsiteY14" fmla="*/ 189700 h 380118"/>
              <a:gd name="connsiteX15" fmla="*/ 460631 w 550908"/>
              <a:gd name="connsiteY15" fmla="*/ 212066 h 380118"/>
              <a:gd name="connsiteX16" fmla="*/ 483945 w 550908"/>
              <a:gd name="connsiteY16" fmla="*/ 215554 h 380118"/>
              <a:gd name="connsiteX17" fmla="*/ 477885 w 550908"/>
              <a:gd name="connsiteY17" fmla="*/ 247359 h 380118"/>
              <a:gd name="connsiteX18" fmla="*/ 545876 w 550908"/>
              <a:gd name="connsiteY18" fmla="*/ 289423 h 380118"/>
              <a:gd name="connsiteX19" fmla="*/ 550909 w 550908"/>
              <a:gd name="connsiteY19" fmla="*/ 340722 h 380118"/>
              <a:gd name="connsiteX20" fmla="*/ 530368 w 550908"/>
              <a:gd name="connsiteY20" fmla="*/ 369859 h 380118"/>
              <a:gd name="connsiteX21" fmla="*/ 487642 w 550908"/>
              <a:gd name="connsiteY21" fmla="*/ 369859 h 380118"/>
              <a:gd name="connsiteX22" fmla="*/ 449950 w 550908"/>
              <a:gd name="connsiteY22" fmla="*/ 380118 h 380118"/>
              <a:gd name="connsiteX23" fmla="*/ 419138 w 550908"/>
              <a:gd name="connsiteY23" fmla="*/ 362985 h 380118"/>
              <a:gd name="connsiteX24" fmla="*/ 381446 w 550908"/>
              <a:gd name="connsiteY24" fmla="*/ 369859 h 380118"/>
              <a:gd name="connsiteX25" fmla="*/ 335229 w 550908"/>
              <a:gd name="connsiteY25" fmla="*/ 369859 h 380118"/>
              <a:gd name="connsiteX26" fmla="*/ 290860 w 550908"/>
              <a:gd name="connsiteY26" fmla="*/ 346467 h 380118"/>
              <a:gd name="connsiteX27" fmla="*/ 272887 w 550908"/>
              <a:gd name="connsiteY27" fmla="*/ 346467 h 380118"/>
              <a:gd name="connsiteX28" fmla="*/ 253167 w 550908"/>
              <a:gd name="connsiteY28" fmla="*/ 366063 h 380118"/>
              <a:gd name="connsiteX29" fmla="*/ 218967 w 550908"/>
              <a:gd name="connsiteY29" fmla="*/ 373450 h 380118"/>
              <a:gd name="connsiteX30" fmla="*/ 186409 w 550908"/>
              <a:gd name="connsiteY30" fmla="*/ 356316 h 380118"/>
              <a:gd name="connsiteX31" fmla="*/ 157344 w 550908"/>
              <a:gd name="connsiteY31" fmla="*/ 356316 h 380118"/>
              <a:gd name="connsiteX32" fmla="*/ 118008 w 550908"/>
              <a:gd name="connsiteY32" fmla="*/ 344415 h 380118"/>
              <a:gd name="connsiteX33" fmla="*/ 59774 w 550908"/>
              <a:gd name="connsiteY33" fmla="*/ 346056 h 380118"/>
              <a:gd name="connsiteX34" fmla="*/ 68607 w 550908"/>
              <a:gd name="connsiteY34" fmla="*/ 321433 h 380118"/>
              <a:gd name="connsiteX35" fmla="*/ 93770 w 550908"/>
              <a:gd name="connsiteY35" fmla="*/ 296298 h 380118"/>
              <a:gd name="connsiteX36" fmla="*/ 79904 w 550908"/>
              <a:gd name="connsiteY36" fmla="*/ 262441 h 380118"/>
              <a:gd name="connsiteX37" fmla="*/ 46012 w 550908"/>
              <a:gd name="connsiteY37" fmla="*/ 262441 h 380118"/>
              <a:gd name="connsiteX38" fmla="*/ 41698 w 550908"/>
              <a:gd name="connsiteY38" fmla="*/ 246846 h 380118"/>
              <a:gd name="connsiteX39" fmla="*/ 19925 w 550908"/>
              <a:gd name="connsiteY39" fmla="*/ 245923 h 380118"/>
              <a:gd name="connsiteX40" fmla="*/ 0 w 550908"/>
              <a:gd name="connsiteY40" fmla="*/ 226019 h 380118"/>
              <a:gd name="connsiteX41" fmla="*/ 6060 w 550908"/>
              <a:gd name="connsiteY41" fmla="*/ 202627 h 380118"/>
              <a:gd name="connsiteX42" fmla="*/ 28655 w 550908"/>
              <a:gd name="connsiteY42" fmla="*/ 202627 h 380118"/>
              <a:gd name="connsiteX43" fmla="*/ 45088 w 550908"/>
              <a:gd name="connsiteY43" fmla="*/ 186109 h 380118"/>
              <a:gd name="connsiteX44" fmla="*/ 34817 w 550908"/>
              <a:gd name="connsiteY44" fmla="*/ 153586 h 380118"/>
              <a:gd name="connsiteX45" fmla="*/ 51763 w 550908"/>
              <a:gd name="connsiteY45" fmla="*/ 136658 h 380118"/>
              <a:gd name="connsiteX46" fmla="*/ 81342 w 550908"/>
              <a:gd name="connsiteY46" fmla="*/ 136658 h 380118"/>
              <a:gd name="connsiteX47" fmla="*/ 97775 w 550908"/>
              <a:gd name="connsiteY47" fmla="*/ 111522 h 380118"/>
              <a:gd name="connsiteX48" fmla="*/ 92537 w 550908"/>
              <a:gd name="connsiteY48" fmla="*/ 68124 h 380118"/>
              <a:gd name="connsiteX49" fmla="*/ 91715 w 550908"/>
              <a:gd name="connsiteY49" fmla="*/ 30061 h 380118"/>
              <a:gd name="connsiteX50" fmla="*/ 91715 w 550908"/>
              <a:gd name="connsiteY50" fmla="*/ 30061 h 380118"/>
              <a:gd name="connsiteX51" fmla="*/ 135981 w 550908"/>
              <a:gd name="connsiteY51" fmla="*/ 0 h 380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550908" h="380118">
                <a:moveTo>
                  <a:pt x="162992" y="11593"/>
                </a:moveTo>
                <a:lnTo>
                  <a:pt x="185382" y="11593"/>
                </a:lnTo>
                <a:lnTo>
                  <a:pt x="211161" y="22776"/>
                </a:lnTo>
                <a:lnTo>
                  <a:pt x="229237" y="15902"/>
                </a:lnTo>
                <a:lnTo>
                  <a:pt x="252551" y="55402"/>
                </a:lnTo>
                <a:lnTo>
                  <a:pt x="292914" y="24623"/>
                </a:lnTo>
                <a:lnTo>
                  <a:pt x="329990" y="24623"/>
                </a:lnTo>
                <a:lnTo>
                  <a:pt x="343753" y="42680"/>
                </a:lnTo>
                <a:lnTo>
                  <a:pt x="323931" y="77973"/>
                </a:lnTo>
                <a:lnTo>
                  <a:pt x="353202" y="120037"/>
                </a:lnTo>
                <a:lnTo>
                  <a:pt x="373743" y="127014"/>
                </a:lnTo>
                <a:lnTo>
                  <a:pt x="373743" y="165693"/>
                </a:lnTo>
                <a:lnTo>
                  <a:pt x="400446" y="170822"/>
                </a:lnTo>
                <a:lnTo>
                  <a:pt x="420268" y="189700"/>
                </a:lnTo>
                <a:lnTo>
                  <a:pt x="450360" y="189700"/>
                </a:lnTo>
                <a:lnTo>
                  <a:pt x="460631" y="212066"/>
                </a:lnTo>
                <a:lnTo>
                  <a:pt x="483945" y="215554"/>
                </a:lnTo>
                <a:lnTo>
                  <a:pt x="477885" y="247359"/>
                </a:lnTo>
                <a:lnTo>
                  <a:pt x="545876" y="289423"/>
                </a:lnTo>
                <a:lnTo>
                  <a:pt x="550909" y="340722"/>
                </a:lnTo>
                <a:lnTo>
                  <a:pt x="530368" y="369859"/>
                </a:lnTo>
                <a:lnTo>
                  <a:pt x="487642" y="369859"/>
                </a:lnTo>
                <a:lnTo>
                  <a:pt x="449950" y="380118"/>
                </a:lnTo>
                <a:lnTo>
                  <a:pt x="419138" y="362985"/>
                </a:lnTo>
                <a:lnTo>
                  <a:pt x="381446" y="369859"/>
                </a:lnTo>
                <a:lnTo>
                  <a:pt x="335229" y="369859"/>
                </a:lnTo>
                <a:lnTo>
                  <a:pt x="290860" y="346467"/>
                </a:lnTo>
                <a:lnTo>
                  <a:pt x="272887" y="346467"/>
                </a:lnTo>
                <a:lnTo>
                  <a:pt x="253167" y="366063"/>
                </a:lnTo>
                <a:lnTo>
                  <a:pt x="218967" y="373450"/>
                </a:lnTo>
                <a:lnTo>
                  <a:pt x="186409" y="356316"/>
                </a:lnTo>
                <a:lnTo>
                  <a:pt x="157344" y="356316"/>
                </a:lnTo>
                <a:lnTo>
                  <a:pt x="118008" y="344415"/>
                </a:lnTo>
                <a:lnTo>
                  <a:pt x="59774" y="346056"/>
                </a:lnTo>
                <a:lnTo>
                  <a:pt x="68607" y="321433"/>
                </a:lnTo>
                <a:lnTo>
                  <a:pt x="93770" y="296298"/>
                </a:lnTo>
                <a:lnTo>
                  <a:pt x="79904" y="262441"/>
                </a:lnTo>
                <a:lnTo>
                  <a:pt x="46012" y="262441"/>
                </a:lnTo>
                <a:lnTo>
                  <a:pt x="41698" y="246846"/>
                </a:lnTo>
                <a:lnTo>
                  <a:pt x="19925" y="245923"/>
                </a:lnTo>
                <a:lnTo>
                  <a:pt x="0" y="226019"/>
                </a:lnTo>
                <a:lnTo>
                  <a:pt x="6060" y="202627"/>
                </a:lnTo>
                <a:lnTo>
                  <a:pt x="28655" y="202627"/>
                </a:lnTo>
                <a:lnTo>
                  <a:pt x="45088" y="186109"/>
                </a:lnTo>
                <a:lnTo>
                  <a:pt x="34817" y="153586"/>
                </a:lnTo>
                <a:lnTo>
                  <a:pt x="51763" y="136658"/>
                </a:lnTo>
                <a:lnTo>
                  <a:pt x="81342" y="136658"/>
                </a:lnTo>
                <a:lnTo>
                  <a:pt x="97775" y="111522"/>
                </a:lnTo>
                <a:lnTo>
                  <a:pt x="92537" y="68124"/>
                </a:lnTo>
                <a:lnTo>
                  <a:pt x="91715" y="30061"/>
                </a:lnTo>
                <a:lnTo>
                  <a:pt x="91715" y="30061"/>
                </a:lnTo>
                <a:lnTo>
                  <a:pt x="135981" y="0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51" name="31 Белгород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21D82A10-9942-4A0B-830F-FB3872E276E6}"/>
              </a:ext>
            </a:extLst>
          </p:cNvPr>
          <p:cNvSpPr/>
          <p:nvPr/>
        </p:nvSpPr>
        <p:spPr>
          <a:xfrm rot="324768">
            <a:off x="4678715" y="4238430"/>
            <a:ext cx="186565" cy="242055"/>
          </a:xfrm>
          <a:custGeom>
            <a:avLst/>
            <a:gdLst>
              <a:gd name="connsiteX0" fmla="*/ 143787 w 280281"/>
              <a:gd name="connsiteY0" fmla="*/ 285935 h 346261"/>
              <a:gd name="connsiteX1" fmla="*/ 116467 w 280281"/>
              <a:gd name="connsiteY1" fmla="*/ 255156 h 346261"/>
              <a:gd name="connsiteX2" fmla="*/ 126738 w 280281"/>
              <a:gd name="connsiteY2" fmla="*/ 219248 h 346261"/>
              <a:gd name="connsiteX3" fmla="*/ 116467 w 280281"/>
              <a:gd name="connsiteY3" fmla="*/ 166206 h 346261"/>
              <a:gd name="connsiteX4" fmla="*/ 83910 w 280281"/>
              <a:gd name="connsiteY4" fmla="*/ 142301 h 346261"/>
              <a:gd name="connsiteX5" fmla="*/ 46217 w 280281"/>
              <a:gd name="connsiteY5" fmla="*/ 113266 h 346261"/>
              <a:gd name="connsiteX6" fmla="*/ 34303 w 280281"/>
              <a:gd name="connsiteY6" fmla="*/ 73869 h 346261"/>
              <a:gd name="connsiteX7" fmla="*/ 8627 w 280281"/>
              <a:gd name="connsiteY7" fmla="*/ 53350 h 346261"/>
              <a:gd name="connsiteX8" fmla="*/ 0 w 280281"/>
              <a:gd name="connsiteY8" fmla="*/ 29445 h 346261"/>
              <a:gd name="connsiteX9" fmla="*/ 22287 w 280281"/>
              <a:gd name="connsiteY9" fmla="*/ 3796 h 346261"/>
              <a:gd name="connsiteX10" fmla="*/ 57207 w 280281"/>
              <a:gd name="connsiteY10" fmla="*/ 11593 h 346261"/>
              <a:gd name="connsiteX11" fmla="*/ 87196 w 280281"/>
              <a:gd name="connsiteY11" fmla="*/ 11593 h 346261"/>
              <a:gd name="connsiteX12" fmla="*/ 99315 w 280281"/>
              <a:gd name="connsiteY12" fmla="*/ 0 h 346261"/>
              <a:gd name="connsiteX13" fmla="*/ 123451 w 280281"/>
              <a:gd name="connsiteY13" fmla="*/ 26059 h 346261"/>
              <a:gd name="connsiteX14" fmla="*/ 123451 w 280281"/>
              <a:gd name="connsiteY14" fmla="*/ 44424 h 346261"/>
              <a:gd name="connsiteX15" fmla="*/ 170798 w 280281"/>
              <a:gd name="connsiteY15" fmla="*/ 54068 h 346261"/>
              <a:gd name="connsiteX16" fmla="*/ 194934 w 280281"/>
              <a:gd name="connsiteY16" fmla="*/ 49246 h 346261"/>
              <a:gd name="connsiteX17" fmla="*/ 232832 w 280281"/>
              <a:gd name="connsiteY17" fmla="*/ 73356 h 346261"/>
              <a:gd name="connsiteX18" fmla="*/ 258919 w 280281"/>
              <a:gd name="connsiteY18" fmla="*/ 99416 h 346261"/>
              <a:gd name="connsiteX19" fmla="*/ 266827 w 280281"/>
              <a:gd name="connsiteY19" fmla="*/ 125680 h 346261"/>
              <a:gd name="connsiteX20" fmla="*/ 274016 w 280281"/>
              <a:gd name="connsiteY20" fmla="*/ 148354 h 346261"/>
              <a:gd name="connsiteX21" fmla="*/ 258508 w 280281"/>
              <a:gd name="connsiteY21" fmla="*/ 160255 h 346261"/>
              <a:gd name="connsiteX22" fmla="*/ 280281 w 280281"/>
              <a:gd name="connsiteY22" fmla="*/ 182108 h 346261"/>
              <a:gd name="connsiteX23" fmla="*/ 267135 w 280281"/>
              <a:gd name="connsiteY23" fmla="*/ 207142 h 346261"/>
              <a:gd name="connsiteX24" fmla="*/ 249264 w 280281"/>
              <a:gd name="connsiteY24" fmla="*/ 207142 h 346261"/>
              <a:gd name="connsiteX25" fmla="*/ 249264 w 280281"/>
              <a:gd name="connsiteY25" fmla="*/ 240485 h 346261"/>
              <a:gd name="connsiteX26" fmla="*/ 255221 w 280281"/>
              <a:gd name="connsiteY26" fmla="*/ 265519 h 346261"/>
              <a:gd name="connsiteX27" fmla="*/ 228929 w 280281"/>
              <a:gd name="connsiteY27" fmla="*/ 278651 h 346261"/>
              <a:gd name="connsiteX28" fmla="*/ 228929 w 280281"/>
              <a:gd name="connsiteY28" fmla="*/ 308404 h 346261"/>
              <a:gd name="connsiteX29" fmla="*/ 208388 w 280281"/>
              <a:gd name="connsiteY29" fmla="*/ 309635 h 346261"/>
              <a:gd name="connsiteX30" fmla="*/ 214345 w 280281"/>
              <a:gd name="connsiteY30" fmla="*/ 331077 h 346261"/>
              <a:gd name="connsiteX31" fmla="*/ 184766 w 280281"/>
              <a:gd name="connsiteY31" fmla="*/ 346262 h 346261"/>
              <a:gd name="connsiteX32" fmla="*/ 179733 w 280281"/>
              <a:gd name="connsiteY32" fmla="*/ 340619 h 346261"/>
              <a:gd name="connsiteX33" fmla="*/ 179733 w 280281"/>
              <a:gd name="connsiteY33" fmla="*/ 340619 h 346261"/>
              <a:gd name="connsiteX34" fmla="*/ 169463 w 280281"/>
              <a:gd name="connsiteY34" fmla="*/ 301325 h 346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80281" h="346261">
                <a:moveTo>
                  <a:pt x="143787" y="285935"/>
                </a:moveTo>
                <a:lnTo>
                  <a:pt x="116467" y="255156"/>
                </a:lnTo>
                <a:lnTo>
                  <a:pt x="126738" y="219248"/>
                </a:lnTo>
                <a:lnTo>
                  <a:pt x="116467" y="166206"/>
                </a:lnTo>
                <a:lnTo>
                  <a:pt x="83910" y="142301"/>
                </a:lnTo>
                <a:lnTo>
                  <a:pt x="46217" y="113266"/>
                </a:lnTo>
                <a:lnTo>
                  <a:pt x="34303" y="73869"/>
                </a:lnTo>
                <a:lnTo>
                  <a:pt x="8627" y="53350"/>
                </a:lnTo>
                <a:lnTo>
                  <a:pt x="0" y="29445"/>
                </a:lnTo>
                <a:lnTo>
                  <a:pt x="22287" y="3796"/>
                </a:lnTo>
                <a:lnTo>
                  <a:pt x="57207" y="11593"/>
                </a:lnTo>
                <a:lnTo>
                  <a:pt x="87196" y="11593"/>
                </a:lnTo>
                <a:lnTo>
                  <a:pt x="99315" y="0"/>
                </a:lnTo>
                <a:lnTo>
                  <a:pt x="123451" y="26059"/>
                </a:lnTo>
                <a:lnTo>
                  <a:pt x="123451" y="44424"/>
                </a:lnTo>
                <a:lnTo>
                  <a:pt x="170798" y="54068"/>
                </a:lnTo>
                <a:lnTo>
                  <a:pt x="194934" y="49246"/>
                </a:lnTo>
                <a:lnTo>
                  <a:pt x="232832" y="73356"/>
                </a:lnTo>
                <a:lnTo>
                  <a:pt x="258919" y="99416"/>
                </a:lnTo>
                <a:lnTo>
                  <a:pt x="266827" y="125680"/>
                </a:lnTo>
                <a:lnTo>
                  <a:pt x="274016" y="148354"/>
                </a:lnTo>
                <a:lnTo>
                  <a:pt x="258508" y="160255"/>
                </a:lnTo>
                <a:lnTo>
                  <a:pt x="280281" y="182108"/>
                </a:lnTo>
                <a:lnTo>
                  <a:pt x="267135" y="207142"/>
                </a:lnTo>
                <a:lnTo>
                  <a:pt x="249264" y="207142"/>
                </a:lnTo>
                <a:lnTo>
                  <a:pt x="249264" y="240485"/>
                </a:lnTo>
                <a:lnTo>
                  <a:pt x="255221" y="265519"/>
                </a:lnTo>
                <a:lnTo>
                  <a:pt x="228929" y="278651"/>
                </a:lnTo>
                <a:lnTo>
                  <a:pt x="228929" y="308404"/>
                </a:lnTo>
                <a:lnTo>
                  <a:pt x="208388" y="309635"/>
                </a:lnTo>
                <a:lnTo>
                  <a:pt x="214345" y="331077"/>
                </a:lnTo>
                <a:lnTo>
                  <a:pt x="184766" y="346262"/>
                </a:lnTo>
                <a:lnTo>
                  <a:pt x="179733" y="340619"/>
                </a:lnTo>
                <a:lnTo>
                  <a:pt x="179733" y="340619"/>
                </a:lnTo>
                <a:lnTo>
                  <a:pt x="169463" y="301325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266" name="03 Бурятия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E390C8C-F995-4087-8CC4-48D8757E513E}"/>
              </a:ext>
            </a:extLst>
          </p:cNvPr>
          <p:cNvSpPr/>
          <p:nvPr/>
        </p:nvSpPr>
        <p:spPr>
          <a:xfrm rot="324768">
            <a:off x="8208555" y="4998819"/>
            <a:ext cx="972271" cy="903668"/>
          </a:xfrm>
          <a:custGeom>
            <a:avLst/>
            <a:gdLst>
              <a:gd name="connsiteX0" fmla="*/ 761762 w 1460667"/>
              <a:gd name="connsiteY0" fmla="*/ 1218637 h 1292710"/>
              <a:gd name="connsiteX1" fmla="*/ 683090 w 1460667"/>
              <a:gd name="connsiteY1" fmla="*/ 1229819 h 1292710"/>
              <a:gd name="connsiteX2" fmla="*/ 634305 w 1460667"/>
              <a:gd name="connsiteY2" fmla="*/ 1229819 h 1292710"/>
              <a:gd name="connsiteX3" fmla="*/ 594045 w 1460667"/>
              <a:gd name="connsiteY3" fmla="*/ 1269935 h 1292710"/>
              <a:gd name="connsiteX4" fmla="*/ 549573 w 1460667"/>
              <a:gd name="connsiteY4" fmla="*/ 1280194 h 1292710"/>
              <a:gd name="connsiteX5" fmla="*/ 506746 w 1460667"/>
              <a:gd name="connsiteY5" fmla="*/ 1292711 h 1292710"/>
              <a:gd name="connsiteX6" fmla="*/ 445123 w 1460667"/>
              <a:gd name="connsiteY6" fmla="*/ 1287581 h 1292710"/>
              <a:gd name="connsiteX7" fmla="*/ 403219 w 1460667"/>
              <a:gd name="connsiteY7" fmla="*/ 1269627 h 1292710"/>
              <a:gd name="connsiteX8" fmla="*/ 376619 w 1460667"/>
              <a:gd name="connsiteY8" fmla="*/ 1243157 h 1292710"/>
              <a:gd name="connsiteX9" fmla="*/ 351867 w 1460667"/>
              <a:gd name="connsiteY9" fmla="*/ 1190115 h 1292710"/>
              <a:gd name="connsiteX10" fmla="*/ 320131 w 1460667"/>
              <a:gd name="connsiteY10" fmla="*/ 1159336 h 1292710"/>
              <a:gd name="connsiteX11" fmla="*/ 275660 w 1460667"/>
              <a:gd name="connsiteY11" fmla="*/ 1141792 h 1292710"/>
              <a:gd name="connsiteX12" fmla="*/ 232832 w 1460667"/>
              <a:gd name="connsiteY12" fmla="*/ 1141792 h 1292710"/>
              <a:gd name="connsiteX13" fmla="*/ 184047 w 1460667"/>
              <a:gd name="connsiteY13" fmla="*/ 1154514 h 1292710"/>
              <a:gd name="connsiteX14" fmla="*/ 150668 w 1460667"/>
              <a:gd name="connsiteY14" fmla="*/ 1121272 h 1292710"/>
              <a:gd name="connsiteX15" fmla="*/ 83910 w 1460667"/>
              <a:gd name="connsiteY15" fmla="*/ 1121272 h 1292710"/>
              <a:gd name="connsiteX16" fmla="*/ 44574 w 1460667"/>
              <a:gd name="connsiteY16" fmla="*/ 1092135 h 1292710"/>
              <a:gd name="connsiteX17" fmla="*/ 24855 w 1460667"/>
              <a:gd name="connsiteY17" fmla="*/ 1111834 h 1292710"/>
              <a:gd name="connsiteX18" fmla="*/ 22801 w 1460667"/>
              <a:gd name="connsiteY18" fmla="*/ 1079721 h 1292710"/>
              <a:gd name="connsiteX19" fmla="*/ 6060 w 1460667"/>
              <a:gd name="connsiteY19" fmla="*/ 1063101 h 1292710"/>
              <a:gd name="connsiteX20" fmla="*/ 0 w 1460667"/>
              <a:gd name="connsiteY20" fmla="*/ 1033861 h 1292710"/>
              <a:gd name="connsiteX21" fmla="*/ 18282 w 1460667"/>
              <a:gd name="connsiteY21" fmla="*/ 1015599 h 1292710"/>
              <a:gd name="connsiteX22" fmla="*/ 18282 w 1460667"/>
              <a:gd name="connsiteY22" fmla="*/ 985538 h 1292710"/>
              <a:gd name="connsiteX23" fmla="*/ 38206 w 1460667"/>
              <a:gd name="connsiteY23" fmla="*/ 965634 h 1292710"/>
              <a:gd name="connsiteX24" fmla="*/ 83088 w 1460667"/>
              <a:gd name="connsiteY24" fmla="*/ 920697 h 1292710"/>
              <a:gd name="connsiteX25" fmla="*/ 95310 w 1460667"/>
              <a:gd name="connsiteY25" fmla="*/ 908591 h 1292710"/>
              <a:gd name="connsiteX26" fmla="*/ 110716 w 1460667"/>
              <a:gd name="connsiteY26" fmla="*/ 893201 h 1292710"/>
              <a:gd name="connsiteX27" fmla="*/ 134441 w 1460667"/>
              <a:gd name="connsiteY27" fmla="*/ 907873 h 1292710"/>
              <a:gd name="connsiteX28" fmla="*/ 129306 w 1460667"/>
              <a:gd name="connsiteY28" fmla="*/ 930957 h 1292710"/>
              <a:gd name="connsiteX29" fmla="*/ 161452 w 1460667"/>
              <a:gd name="connsiteY29" fmla="*/ 946346 h 1292710"/>
              <a:gd name="connsiteX30" fmla="*/ 180658 w 1460667"/>
              <a:gd name="connsiteY30" fmla="*/ 964300 h 1292710"/>
              <a:gd name="connsiteX31" fmla="*/ 223075 w 1460667"/>
              <a:gd name="connsiteY31" fmla="*/ 977125 h 1292710"/>
              <a:gd name="connsiteX32" fmla="*/ 242281 w 1460667"/>
              <a:gd name="connsiteY32" fmla="*/ 996413 h 1292710"/>
              <a:gd name="connsiteX33" fmla="*/ 264157 w 1460667"/>
              <a:gd name="connsiteY33" fmla="*/ 1007904 h 1292710"/>
              <a:gd name="connsiteX34" fmla="*/ 288498 w 1460667"/>
              <a:gd name="connsiteY34" fmla="*/ 1032322 h 1292710"/>
              <a:gd name="connsiteX35" fmla="*/ 343753 w 1460667"/>
              <a:gd name="connsiteY35" fmla="*/ 1020728 h 1292710"/>
              <a:gd name="connsiteX36" fmla="*/ 364294 w 1460667"/>
              <a:gd name="connsiteY36" fmla="*/ 1042581 h 1292710"/>
              <a:gd name="connsiteX37" fmla="*/ 389970 w 1460667"/>
              <a:gd name="connsiteY37" fmla="*/ 1064332 h 1292710"/>
              <a:gd name="connsiteX38" fmla="*/ 416879 w 1460667"/>
              <a:gd name="connsiteY38" fmla="*/ 1064332 h 1292710"/>
              <a:gd name="connsiteX39" fmla="*/ 416879 w 1460667"/>
              <a:gd name="connsiteY39" fmla="*/ 1088750 h 1292710"/>
              <a:gd name="connsiteX40" fmla="*/ 436187 w 1460667"/>
              <a:gd name="connsiteY40" fmla="*/ 1119528 h 1292710"/>
              <a:gd name="connsiteX41" fmla="*/ 484972 w 1460667"/>
              <a:gd name="connsiteY41" fmla="*/ 1119528 h 1292710"/>
              <a:gd name="connsiteX42" fmla="*/ 493907 w 1460667"/>
              <a:gd name="connsiteY42" fmla="*/ 1150307 h 1292710"/>
              <a:gd name="connsiteX43" fmla="*/ 532422 w 1460667"/>
              <a:gd name="connsiteY43" fmla="*/ 1128557 h 1292710"/>
              <a:gd name="connsiteX44" fmla="*/ 560666 w 1460667"/>
              <a:gd name="connsiteY44" fmla="*/ 1128557 h 1292710"/>
              <a:gd name="connsiteX45" fmla="*/ 560666 w 1460667"/>
              <a:gd name="connsiteY45" fmla="*/ 1078593 h 1292710"/>
              <a:gd name="connsiteX46" fmla="*/ 600515 w 1460667"/>
              <a:gd name="connsiteY46" fmla="*/ 1038785 h 1292710"/>
              <a:gd name="connsiteX47" fmla="*/ 646732 w 1460667"/>
              <a:gd name="connsiteY47" fmla="*/ 983691 h 1292710"/>
              <a:gd name="connsiteX48" fmla="*/ 669841 w 1460667"/>
              <a:gd name="connsiteY48" fmla="*/ 924699 h 1292710"/>
              <a:gd name="connsiteX49" fmla="*/ 730745 w 1460667"/>
              <a:gd name="connsiteY49" fmla="*/ 863756 h 1292710"/>
              <a:gd name="connsiteX50" fmla="*/ 799454 w 1460667"/>
              <a:gd name="connsiteY50" fmla="*/ 781064 h 1292710"/>
              <a:gd name="connsiteX51" fmla="*/ 809725 w 1460667"/>
              <a:gd name="connsiteY51" fmla="*/ 659180 h 1292710"/>
              <a:gd name="connsiteX52" fmla="*/ 834168 w 1460667"/>
              <a:gd name="connsiteY52" fmla="*/ 578437 h 1292710"/>
              <a:gd name="connsiteX53" fmla="*/ 796887 w 1460667"/>
              <a:gd name="connsiteY53" fmla="*/ 566843 h 1292710"/>
              <a:gd name="connsiteX54" fmla="*/ 777681 w 1460667"/>
              <a:gd name="connsiteY54" fmla="*/ 474507 h 1292710"/>
              <a:gd name="connsiteX55" fmla="*/ 760940 w 1460667"/>
              <a:gd name="connsiteY55" fmla="*/ 398894 h 1292710"/>
              <a:gd name="connsiteX56" fmla="*/ 773778 w 1460667"/>
              <a:gd name="connsiteY56" fmla="*/ 374476 h 1292710"/>
              <a:gd name="connsiteX57" fmla="*/ 791751 w 1460667"/>
              <a:gd name="connsiteY57" fmla="*/ 356521 h 1292710"/>
              <a:gd name="connsiteX58" fmla="*/ 762275 w 1460667"/>
              <a:gd name="connsiteY58" fmla="*/ 336002 h 1292710"/>
              <a:gd name="connsiteX59" fmla="*/ 734031 w 1460667"/>
              <a:gd name="connsiteY59" fmla="*/ 327076 h 1292710"/>
              <a:gd name="connsiteX60" fmla="*/ 723761 w 1460667"/>
              <a:gd name="connsiteY60" fmla="*/ 280908 h 1292710"/>
              <a:gd name="connsiteX61" fmla="*/ 777681 w 1460667"/>
              <a:gd name="connsiteY61" fmla="*/ 241101 h 1292710"/>
              <a:gd name="connsiteX62" fmla="*/ 804589 w 1460667"/>
              <a:gd name="connsiteY62" fmla="*/ 241101 h 1292710"/>
              <a:gd name="connsiteX63" fmla="*/ 804589 w 1460667"/>
              <a:gd name="connsiteY63" fmla="*/ 206526 h 1292710"/>
              <a:gd name="connsiteX64" fmla="*/ 830266 w 1460667"/>
              <a:gd name="connsiteY64" fmla="*/ 194933 h 1292710"/>
              <a:gd name="connsiteX65" fmla="*/ 867547 w 1460667"/>
              <a:gd name="connsiteY65" fmla="*/ 207757 h 1292710"/>
              <a:gd name="connsiteX66" fmla="*/ 906062 w 1460667"/>
              <a:gd name="connsiteY66" fmla="*/ 193701 h 1292710"/>
              <a:gd name="connsiteX67" fmla="*/ 906062 w 1460667"/>
              <a:gd name="connsiteY67" fmla="*/ 160358 h 1292710"/>
              <a:gd name="connsiteX68" fmla="*/ 932970 w 1460667"/>
              <a:gd name="connsiteY68" fmla="*/ 141070 h 1292710"/>
              <a:gd name="connsiteX69" fmla="*/ 947144 w 1460667"/>
              <a:gd name="connsiteY69" fmla="*/ 156459 h 1292710"/>
              <a:gd name="connsiteX70" fmla="*/ 990793 w 1460667"/>
              <a:gd name="connsiteY70" fmla="*/ 156459 h 1292710"/>
              <a:gd name="connsiteX71" fmla="*/ 1016469 w 1460667"/>
              <a:gd name="connsiteY71" fmla="*/ 138505 h 1292710"/>
              <a:gd name="connsiteX72" fmla="*/ 1032491 w 1460667"/>
              <a:gd name="connsiteY72" fmla="*/ 154612 h 1292710"/>
              <a:gd name="connsiteX73" fmla="*/ 1085795 w 1460667"/>
              <a:gd name="connsiteY73" fmla="*/ 165488 h 1292710"/>
              <a:gd name="connsiteX74" fmla="*/ 1107568 w 1460667"/>
              <a:gd name="connsiteY74" fmla="*/ 143635 h 1292710"/>
              <a:gd name="connsiteX75" fmla="*/ 1130677 w 1460667"/>
              <a:gd name="connsiteY75" fmla="*/ 156459 h 1292710"/>
              <a:gd name="connsiteX76" fmla="*/ 1164672 w 1460667"/>
              <a:gd name="connsiteY76" fmla="*/ 122500 h 1292710"/>
              <a:gd name="connsiteX77" fmla="*/ 1191068 w 1460667"/>
              <a:gd name="connsiteY77" fmla="*/ 122500 h 1292710"/>
              <a:gd name="connsiteX78" fmla="*/ 1191068 w 1460667"/>
              <a:gd name="connsiteY78" fmla="*/ 55197 h 1292710"/>
              <a:gd name="connsiteX79" fmla="*/ 1221879 w 1460667"/>
              <a:gd name="connsiteY79" fmla="*/ 39807 h 1292710"/>
              <a:gd name="connsiteX80" fmla="*/ 1241085 w 1460667"/>
              <a:gd name="connsiteY80" fmla="*/ 0 h 1292710"/>
              <a:gd name="connsiteX81" fmla="*/ 1273231 w 1460667"/>
              <a:gd name="connsiteY81" fmla="*/ 7695 h 1292710"/>
              <a:gd name="connsiteX82" fmla="*/ 1288637 w 1460667"/>
              <a:gd name="connsiteY82" fmla="*/ 23084 h 1292710"/>
              <a:gd name="connsiteX83" fmla="*/ 1251355 w 1460667"/>
              <a:gd name="connsiteY83" fmla="*/ 57659 h 1292710"/>
              <a:gd name="connsiteX84" fmla="*/ 1251355 w 1460667"/>
              <a:gd name="connsiteY84" fmla="*/ 103827 h 1292710"/>
              <a:gd name="connsiteX85" fmla="*/ 1283502 w 1460667"/>
              <a:gd name="connsiteY85" fmla="*/ 120448 h 1292710"/>
              <a:gd name="connsiteX86" fmla="*/ 1296340 w 1460667"/>
              <a:gd name="connsiteY86" fmla="*/ 161486 h 1292710"/>
              <a:gd name="connsiteX87" fmla="*/ 1316881 w 1460667"/>
              <a:gd name="connsiteY87" fmla="*/ 185904 h 1292710"/>
              <a:gd name="connsiteX88" fmla="*/ 1329719 w 1460667"/>
              <a:gd name="connsiteY88" fmla="*/ 229507 h 1292710"/>
              <a:gd name="connsiteX89" fmla="*/ 1359195 w 1460667"/>
              <a:gd name="connsiteY89" fmla="*/ 261517 h 1292710"/>
              <a:gd name="connsiteX90" fmla="*/ 1386207 w 1460667"/>
              <a:gd name="connsiteY90" fmla="*/ 251258 h 1292710"/>
              <a:gd name="connsiteX91" fmla="*/ 1424002 w 1460667"/>
              <a:gd name="connsiteY91" fmla="*/ 269930 h 1292710"/>
              <a:gd name="connsiteX92" fmla="*/ 1450397 w 1460667"/>
              <a:gd name="connsiteY92" fmla="*/ 296195 h 1292710"/>
              <a:gd name="connsiteX93" fmla="*/ 1460668 w 1460667"/>
              <a:gd name="connsiteY93" fmla="*/ 323075 h 1292710"/>
              <a:gd name="connsiteX94" fmla="*/ 1445262 w 1460667"/>
              <a:gd name="connsiteY94" fmla="*/ 375707 h 1292710"/>
              <a:gd name="connsiteX95" fmla="*/ 1406748 w 1460667"/>
              <a:gd name="connsiteY95" fmla="*/ 387198 h 1292710"/>
              <a:gd name="connsiteX96" fmla="*/ 1374601 w 1460667"/>
              <a:gd name="connsiteY96" fmla="*/ 419310 h 1292710"/>
              <a:gd name="connsiteX97" fmla="*/ 1350260 w 1460667"/>
              <a:gd name="connsiteY97" fmla="*/ 459015 h 1292710"/>
              <a:gd name="connsiteX98" fmla="*/ 1332287 w 1460667"/>
              <a:gd name="connsiteY98" fmla="*/ 498822 h 1292710"/>
              <a:gd name="connsiteX99" fmla="*/ 1304043 w 1460667"/>
              <a:gd name="connsiteY99" fmla="*/ 527036 h 1292710"/>
              <a:gd name="connsiteX100" fmla="*/ 1282167 w 1460667"/>
              <a:gd name="connsiteY100" fmla="*/ 569306 h 1292710"/>
              <a:gd name="connsiteX101" fmla="*/ 1295005 w 1460667"/>
              <a:gd name="connsiteY101" fmla="*/ 611678 h 1292710"/>
              <a:gd name="connsiteX102" fmla="*/ 1322016 w 1460667"/>
              <a:gd name="connsiteY102" fmla="*/ 619373 h 1292710"/>
              <a:gd name="connsiteX103" fmla="*/ 1322016 w 1460667"/>
              <a:gd name="connsiteY103" fmla="*/ 639892 h 1292710"/>
              <a:gd name="connsiteX104" fmla="*/ 1342557 w 1460667"/>
              <a:gd name="connsiteY104" fmla="*/ 660411 h 1292710"/>
              <a:gd name="connsiteX105" fmla="*/ 1330951 w 1460667"/>
              <a:gd name="connsiteY105" fmla="*/ 702680 h 1292710"/>
              <a:gd name="connsiteX106" fmla="*/ 1265528 w 1460667"/>
              <a:gd name="connsiteY106" fmla="*/ 766803 h 1292710"/>
              <a:gd name="connsiteX107" fmla="*/ 1227630 w 1460667"/>
              <a:gd name="connsiteY107" fmla="*/ 784142 h 1292710"/>
              <a:gd name="connsiteX108" fmla="*/ 1205138 w 1460667"/>
              <a:gd name="connsiteY108" fmla="*/ 806610 h 1292710"/>
              <a:gd name="connsiteX109" fmla="*/ 1175662 w 1460667"/>
              <a:gd name="connsiteY109" fmla="*/ 818101 h 1292710"/>
              <a:gd name="connsiteX110" fmla="*/ 1167959 w 1460667"/>
              <a:gd name="connsiteY110" fmla="*/ 866834 h 1292710"/>
              <a:gd name="connsiteX111" fmla="*/ 1144850 w 1460667"/>
              <a:gd name="connsiteY111" fmla="*/ 889918 h 1292710"/>
              <a:gd name="connsiteX112" fmla="*/ 1119174 w 1460667"/>
              <a:gd name="connsiteY112" fmla="*/ 900178 h 1292710"/>
              <a:gd name="connsiteX113" fmla="*/ 1102433 w 1460667"/>
              <a:gd name="connsiteY113" fmla="*/ 957940 h 1292710"/>
              <a:gd name="connsiteX114" fmla="*/ 1075525 w 1460667"/>
              <a:gd name="connsiteY114" fmla="*/ 957940 h 1292710"/>
              <a:gd name="connsiteX115" fmla="*/ 1042146 w 1460667"/>
              <a:gd name="connsiteY115" fmla="*/ 952810 h 1292710"/>
              <a:gd name="connsiteX116" fmla="*/ 997161 w 1460667"/>
              <a:gd name="connsiteY116" fmla="*/ 997644 h 1292710"/>
              <a:gd name="connsiteX117" fmla="*/ 974052 w 1460667"/>
              <a:gd name="connsiteY117" fmla="*/ 1009238 h 1292710"/>
              <a:gd name="connsiteX118" fmla="*/ 954847 w 1460667"/>
              <a:gd name="connsiteY118" fmla="*/ 1001543 h 1292710"/>
              <a:gd name="connsiteX119" fmla="*/ 935538 w 1460667"/>
              <a:gd name="connsiteY119" fmla="*/ 1001543 h 1292710"/>
              <a:gd name="connsiteX120" fmla="*/ 916332 w 1460667"/>
              <a:gd name="connsiteY120" fmla="*/ 1020728 h 1292710"/>
              <a:gd name="connsiteX121" fmla="*/ 916332 w 1460667"/>
              <a:gd name="connsiteY121" fmla="*/ 1052841 h 1292710"/>
              <a:gd name="connsiteX122" fmla="*/ 930403 w 1460667"/>
              <a:gd name="connsiteY122" fmla="*/ 1069461 h 1292710"/>
              <a:gd name="connsiteX123" fmla="*/ 908629 w 1460667"/>
              <a:gd name="connsiteY123" fmla="*/ 1078490 h 1292710"/>
              <a:gd name="connsiteX124" fmla="*/ 908629 w 1460667"/>
              <a:gd name="connsiteY124" fmla="*/ 1138817 h 1292710"/>
              <a:gd name="connsiteX125" fmla="*/ 938722 w 1460667"/>
              <a:gd name="connsiteY125" fmla="*/ 1134405 h 1292710"/>
              <a:gd name="connsiteX126" fmla="*/ 959263 w 1460667"/>
              <a:gd name="connsiteY126" fmla="*/ 1154924 h 1292710"/>
              <a:gd name="connsiteX127" fmla="*/ 903494 w 1460667"/>
              <a:gd name="connsiteY127" fmla="*/ 1210634 h 1292710"/>
              <a:gd name="connsiteX128" fmla="*/ 910684 w 1460667"/>
              <a:gd name="connsiteY128" fmla="*/ 1242746 h 1292710"/>
              <a:gd name="connsiteX129" fmla="*/ 845671 w 1460667"/>
              <a:gd name="connsiteY129" fmla="*/ 1242746 h 1292710"/>
              <a:gd name="connsiteX130" fmla="*/ 785794 w 1460667"/>
              <a:gd name="connsiteY130" fmla="*/ 1234128 h 1292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</a:cxnLst>
            <a:rect l="l" t="t" r="r" b="b"/>
            <a:pathLst>
              <a:path w="1460667" h="1292710">
                <a:moveTo>
                  <a:pt x="761762" y="1218637"/>
                </a:moveTo>
                <a:lnTo>
                  <a:pt x="683090" y="1229819"/>
                </a:lnTo>
                <a:lnTo>
                  <a:pt x="634305" y="1229819"/>
                </a:lnTo>
                <a:lnTo>
                  <a:pt x="594045" y="1269935"/>
                </a:lnTo>
                <a:lnTo>
                  <a:pt x="549573" y="1280194"/>
                </a:lnTo>
                <a:lnTo>
                  <a:pt x="506746" y="1292711"/>
                </a:lnTo>
                <a:lnTo>
                  <a:pt x="445123" y="1287581"/>
                </a:lnTo>
                <a:lnTo>
                  <a:pt x="403219" y="1269627"/>
                </a:lnTo>
                <a:lnTo>
                  <a:pt x="376619" y="1243157"/>
                </a:lnTo>
                <a:lnTo>
                  <a:pt x="351867" y="1190115"/>
                </a:lnTo>
                <a:lnTo>
                  <a:pt x="320131" y="1159336"/>
                </a:lnTo>
                <a:lnTo>
                  <a:pt x="275660" y="1141792"/>
                </a:lnTo>
                <a:lnTo>
                  <a:pt x="232832" y="1141792"/>
                </a:lnTo>
                <a:lnTo>
                  <a:pt x="184047" y="1154514"/>
                </a:lnTo>
                <a:lnTo>
                  <a:pt x="150668" y="1121272"/>
                </a:lnTo>
                <a:lnTo>
                  <a:pt x="83910" y="1121272"/>
                </a:lnTo>
                <a:lnTo>
                  <a:pt x="44574" y="1092135"/>
                </a:lnTo>
                <a:lnTo>
                  <a:pt x="24855" y="1111834"/>
                </a:lnTo>
                <a:lnTo>
                  <a:pt x="22801" y="1079721"/>
                </a:lnTo>
                <a:lnTo>
                  <a:pt x="6060" y="1063101"/>
                </a:lnTo>
                <a:lnTo>
                  <a:pt x="0" y="1033861"/>
                </a:lnTo>
                <a:lnTo>
                  <a:pt x="18282" y="1015599"/>
                </a:lnTo>
                <a:lnTo>
                  <a:pt x="18282" y="985538"/>
                </a:lnTo>
                <a:lnTo>
                  <a:pt x="38206" y="965634"/>
                </a:lnTo>
                <a:lnTo>
                  <a:pt x="83088" y="920697"/>
                </a:lnTo>
                <a:lnTo>
                  <a:pt x="95310" y="908591"/>
                </a:lnTo>
                <a:lnTo>
                  <a:pt x="110716" y="893201"/>
                </a:lnTo>
                <a:lnTo>
                  <a:pt x="134441" y="907873"/>
                </a:lnTo>
                <a:lnTo>
                  <a:pt x="129306" y="930957"/>
                </a:lnTo>
                <a:lnTo>
                  <a:pt x="161452" y="946346"/>
                </a:lnTo>
                <a:lnTo>
                  <a:pt x="180658" y="964300"/>
                </a:lnTo>
                <a:lnTo>
                  <a:pt x="223075" y="977125"/>
                </a:lnTo>
                <a:lnTo>
                  <a:pt x="242281" y="996413"/>
                </a:lnTo>
                <a:lnTo>
                  <a:pt x="264157" y="1007904"/>
                </a:lnTo>
                <a:lnTo>
                  <a:pt x="288498" y="1032322"/>
                </a:lnTo>
                <a:lnTo>
                  <a:pt x="343753" y="1020728"/>
                </a:lnTo>
                <a:lnTo>
                  <a:pt x="364294" y="1042581"/>
                </a:lnTo>
                <a:lnTo>
                  <a:pt x="389970" y="1064332"/>
                </a:lnTo>
                <a:lnTo>
                  <a:pt x="416879" y="1064332"/>
                </a:lnTo>
                <a:lnTo>
                  <a:pt x="416879" y="1088750"/>
                </a:lnTo>
                <a:lnTo>
                  <a:pt x="436187" y="1119528"/>
                </a:lnTo>
                <a:lnTo>
                  <a:pt x="484972" y="1119528"/>
                </a:lnTo>
                <a:lnTo>
                  <a:pt x="493907" y="1150307"/>
                </a:lnTo>
                <a:lnTo>
                  <a:pt x="532422" y="1128557"/>
                </a:lnTo>
                <a:lnTo>
                  <a:pt x="560666" y="1128557"/>
                </a:lnTo>
                <a:lnTo>
                  <a:pt x="560666" y="1078593"/>
                </a:lnTo>
                <a:lnTo>
                  <a:pt x="600515" y="1038785"/>
                </a:lnTo>
                <a:lnTo>
                  <a:pt x="646732" y="983691"/>
                </a:lnTo>
                <a:lnTo>
                  <a:pt x="669841" y="924699"/>
                </a:lnTo>
                <a:lnTo>
                  <a:pt x="730745" y="863756"/>
                </a:lnTo>
                <a:lnTo>
                  <a:pt x="799454" y="781064"/>
                </a:lnTo>
                <a:lnTo>
                  <a:pt x="809725" y="659180"/>
                </a:lnTo>
                <a:lnTo>
                  <a:pt x="834168" y="578437"/>
                </a:lnTo>
                <a:lnTo>
                  <a:pt x="796887" y="566843"/>
                </a:lnTo>
                <a:lnTo>
                  <a:pt x="777681" y="474507"/>
                </a:lnTo>
                <a:lnTo>
                  <a:pt x="760940" y="398894"/>
                </a:lnTo>
                <a:lnTo>
                  <a:pt x="773778" y="374476"/>
                </a:lnTo>
                <a:lnTo>
                  <a:pt x="791751" y="356521"/>
                </a:lnTo>
                <a:lnTo>
                  <a:pt x="762275" y="336002"/>
                </a:lnTo>
                <a:lnTo>
                  <a:pt x="734031" y="327076"/>
                </a:lnTo>
                <a:lnTo>
                  <a:pt x="723761" y="280908"/>
                </a:lnTo>
                <a:lnTo>
                  <a:pt x="777681" y="241101"/>
                </a:lnTo>
                <a:lnTo>
                  <a:pt x="804589" y="241101"/>
                </a:lnTo>
                <a:lnTo>
                  <a:pt x="804589" y="206526"/>
                </a:lnTo>
                <a:lnTo>
                  <a:pt x="830266" y="194933"/>
                </a:lnTo>
                <a:lnTo>
                  <a:pt x="867547" y="207757"/>
                </a:lnTo>
                <a:lnTo>
                  <a:pt x="906062" y="193701"/>
                </a:lnTo>
                <a:lnTo>
                  <a:pt x="906062" y="160358"/>
                </a:lnTo>
                <a:lnTo>
                  <a:pt x="932970" y="141070"/>
                </a:lnTo>
                <a:lnTo>
                  <a:pt x="947144" y="156459"/>
                </a:lnTo>
                <a:lnTo>
                  <a:pt x="990793" y="156459"/>
                </a:lnTo>
                <a:lnTo>
                  <a:pt x="1016469" y="138505"/>
                </a:lnTo>
                <a:lnTo>
                  <a:pt x="1032491" y="154612"/>
                </a:lnTo>
                <a:lnTo>
                  <a:pt x="1085795" y="165488"/>
                </a:lnTo>
                <a:lnTo>
                  <a:pt x="1107568" y="143635"/>
                </a:lnTo>
                <a:lnTo>
                  <a:pt x="1130677" y="156459"/>
                </a:lnTo>
                <a:lnTo>
                  <a:pt x="1164672" y="122500"/>
                </a:lnTo>
                <a:lnTo>
                  <a:pt x="1191068" y="122500"/>
                </a:lnTo>
                <a:lnTo>
                  <a:pt x="1191068" y="55197"/>
                </a:lnTo>
                <a:lnTo>
                  <a:pt x="1221879" y="39807"/>
                </a:lnTo>
                <a:lnTo>
                  <a:pt x="1241085" y="0"/>
                </a:lnTo>
                <a:lnTo>
                  <a:pt x="1273231" y="7695"/>
                </a:lnTo>
                <a:lnTo>
                  <a:pt x="1288637" y="23084"/>
                </a:lnTo>
                <a:lnTo>
                  <a:pt x="1251355" y="57659"/>
                </a:lnTo>
                <a:lnTo>
                  <a:pt x="1251355" y="103827"/>
                </a:lnTo>
                <a:lnTo>
                  <a:pt x="1283502" y="120448"/>
                </a:lnTo>
                <a:lnTo>
                  <a:pt x="1296340" y="161486"/>
                </a:lnTo>
                <a:lnTo>
                  <a:pt x="1316881" y="185904"/>
                </a:lnTo>
                <a:lnTo>
                  <a:pt x="1329719" y="229507"/>
                </a:lnTo>
                <a:lnTo>
                  <a:pt x="1359195" y="261517"/>
                </a:lnTo>
                <a:lnTo>
                  <a:pt x="1386207" y="251258"/>
                </a:lnTo>
                <a:lnTo>
                  <a:pt x="1424002" y="269930"/>
                </a:lnTo>
                <a:lnTo>
                  <a:pt x="1450397" y="296195"/>
                </a:lnTo>
                <a:lnTo>
                  <a:pt x="1460668" y="323075"/>
                </a:lnTo>
                <a:lnTo>
                  <a:pt x="1445262" y="375707"/>
                </a:lnTo>
                <a:lnTo>
                  <a:pt x="1406748" y="387198"/>
                </a:lnTo>
                <a:lnTo>
                  <a:pt x="1374601" y="419310"/>
                </a:lnTo>
                <a:lnTo>
                  <a:pt x="1350260" y="459015"/>
                </a:lnTo>
                <a:lnTo>
                  <a:pt x="1332287" y="498822"/>
                </a:lnTo>
                <a:lnTo>
                  <a:pt x="1304043" y="527036"/>
                </a:lnTo>
                <a:lnTo>
                  <a:pt x="1282167" y="569306"/>
                </a:lnTo>
                <a:lnTo>
                  <a:pt x="1295005" y="611678"/>
                </a:lnTo>
                <a:lnTo>
                  <a:pt x="1322016" y="619373"/>
                </a:lnTo>
                <a:lnTo>
                  <a:pt x="1322016" y="639892"/>
                </a:lnTo>
                <a:lnTo>
                  <a:pt x="1342557" y="660411"/>
                </a:lnTo>
                <a:lnTo>
                  <a:pt x="1330951" y="702680"/>
                </a:lnTo>
                <a:lnTo>
                  <a:pt x="1265528" y="766803"/>
                </a:lnTo>
                <a:lnTo>
                  <a:pt x="1227630" y="784142"/>
                </a:lnTo>
                <a:lnTo>
                  <a:pt x="1205138" y="806610"/>
                </a:lnTo>
                <a:lnTo>
                  <a:pt x="1175662" y="818101"/>
                </a:lnTo>
                <a:lnTo>
                  <a:pt x="1167959" y="866834"/>
                </a:lnTo>
                <a:lnTo>
                  <a:pt x="1144850" y="889918"/>
                </a:lnTo>
                <a:lnTo>
                  <a:pt x="1119174" y="900178"/>
                </a:lnTo>
                <a:lnTo>
                  <a:pt x="1102433" y="957940"/>
                </a:lnTo>
                <a:lnTo>
                  <a:pt x="1075525" y="957940"/>
                </a:lnTo>
                <a:lnTo>
                  <a:pt x="1042146" y="952810"/>
                </a:lnTo>
                <a:lnTo>
                  <a:pt x="997161" y="997644"/>
                </a:lnTo>
                <a:lnTo>
                  <a:pt x="974052" y="1009238"/>
                </a:lnTo>
                <a:lnTo>
                  <a:pt x="954847" y="1001543"/>
                </a:lnTo>
                <a:lnTo>
                  <a:pt x="935538" y="1001543"/>
                </a:lnTo>
                <a:lnTo>
                  <a:pt x="916332" y="1020728"/>
                </a:lnTo>
                <a:lnTo>
                  <a:pt x="916332" y="1052841"/>
                </a:lnTo>
                <a:lnTo>
                  <a:pt x="930403" y="1069461"/>
                </a:lnTo>
                <a:lnTo>
                  <a:pt x="908629" y="1078490"/>
                </a:lnTo>
                <a:lnTo>
                  <a:pt x="908629" y="1138817"/>
                </a:lnTo>
                <a:lnTo>
                  <a:pt x="938722" y="1134405"/>
                </a:lnTo>
                <a:lnTo>
                  <a:pt x="959263" y="1154924"/>
                </a:lnTo>
                <a:lnTo>
                  <a:pt x="903494" y="1210634"/>
                </a:lnTo>
                <a:lnTo>
                  <a:pt x="910684" y="1242746"/>
                </a:lnTo>
                <a:lnTo>
                  <a:pt x="845671" y="1242746"/>
                </a:lnTo>
                <a:lnTo>
                  <a:pt x="785794" y="1234128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58" name="24 Красноярский край" descr="KYA Красноярский край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C7B3ABCD-7092-4242-932D-18B4FA4E777A}"/>
              </a:ext>
            </a:extLst>
          </p:cNvPr>
          <p:cNvSpPr/>
          <p:nvPr/>
        </p:nvSpPr>
        <p:spPr>
          <a:xfrm rot="324768">
            <a:off x="7415170" y="2584073"/>
            <a:ext cx="1186317" cy="3177184"/>
          </a:xfrm>
          <a:custGeom>
            <a:avLst/>
            <a:gdLst>
              <a:gd name="connsiteX0" fmla="*/ 89867 w 1782236"/>
              <a:gd name="connsiteY0" fmla="*/ 1319693 h 4545006"/>
              <a:gd name="connsiteX1" fmla="*/ 103834 w 1782236"/>
              <a:gd name="connsiteY1" fmla="*/ 1333646 h 4545006"/>
              <a:gd name="connsiteX2" fmla="*/ 97570 w 1782236"/>
              <a:gd name="connsiteY2" fmla="*/ 1354165 h 4545006"/>
              <a:gd name="connsiteX3" fmla="*/ 82061 w 1782236"/>
              <a:gd name="connsiteY3" fmla="*/ 1371196 h 4545006"/>
              <a:gd name="connsiteX4" fmla="*/ 71174 w 1782236"/>
              <a:gd name="connsiteY4" fmla="*/ 1357243 h 4545006"/>
              <a:gd name="connsiteX5" fmla="*/ 65012 w 1782236"/>
              <a:gd name="connsiteY5" fmla="*/ 1338366 h 4545006"/>
              <a:gd name="connsiteX6" fmla="*/ 75899 w 1782236"/>
              <a:gd name="connsiteY6" fmla="*/ 1324412 h 4545006"/>
              <a:gd name="connsiteX7" fmla="*/ 260767 w 1782236"/>
              <a:gd name="connsiteY7" fmla="*/ 1163337 h 4545006"/>
              <a:gd name="connsiteX8" fmla="*/ 284081 w 1782236"/>
              <a:gd name="connsiteY8" fmla="*/ 1167954 h 4545006"/>
              <a:gd name="connsiteX9" fmla="*/ 299589 w 1782236"/>
              <a:gd name="connsiteY9" fmla="*/ 1171032 h 4545006"/>
              <a:gd name="connsiteX10" fmla="*/ 298049 w 1782236"/>
              <a:gd name="connsiteY10" fmla="*/ 1194321 h 4545006"/>
              <a:gd name="connsiteX11" fmla="*/ 284081 w 1782236"/>
              <a:gd name="connsiteY11" fmla="*/ 1180368 h 4545006"/>
              <a:gd name="connsiteX12" fmla="*/ 257583 w 1782236"/>
              <a:gd name="connsiteY12" fmla="*/ 1180368 h 4545006"/>
              <a:gd name="connsiteX13" fmla="*/ 400548 w 1782236"/>
              <a:gd name="connsiteY13" fmla="*/ 1099727 h 4545006"/>
              <a:gd name="connsiteX14" fmla="*/ 400548 w 1782236"/>
              <a:gd name="connsiteY14" fmla="*/ 1100035 h 4545006"/>
              <a:gd name="connsiteX15" fmla="*/ 403629 w 1782236"/>
              <a:gd name="connsiteY15" fmla="*/ 1123221 h 4545006"/>
              <a:gd name="connsiteX16" fmla="*/ 389661 w 1782236"/>
              <a:gd name="connsiteY16" fmla="*/ 1129480 h 4545006"/>
              <a:gd name="connsiteX17" fmla="*/ 381856 w 1782236"/>
              <a:gd name="connsiteY17" fmla="*/ 1108961 h 4545006"/>
              <a:gd name="connsiteX18" fmla="*/ 266930 w 1782236"/>
              <a:gd name="connsiteY18" fmla="*/ 959991 h 4545006"/>
              <a:gd name="connsiteX19" fmla="*/ 274736 w 1782236"/>
              <a:gd name="connsiteY19" fmla="*/ 989539 h 4545006"/>
              <a:gd name="connsiteX20" fmla="*/ 259124 w 1782236"/>
              <a:gd name="connsiteY20" fmla="*/ 992617 h 4545006"/>
              <a:gd name="connsiteX21" fmla="*/ 249881 w 1782236"/>
              <a:gd name="connsiteY21" fmla="*/ 973944 h 4545006"/>
              <a:gd name="connsiteX22" fmla="*/ 300001 w 1782236"/>
              <a:gd name="connsiteY22" fmla="*/ 869399 h 4545006"/>
              <a:gd name="connsiteX23" fmla="*/ 320542 w 1782236"/>
              <a:gd name="connsiteY23" fmla="*/ 882224 h 4545006"/>
              <a:gd name="connsiteX24" fmla="*/ 302568 w 1782236"/>
              <a:gd name="connsiteY24" fmla="*/ 887353 h 4545006"/>
              <a:gd name="connsiteX25" fmla="*/ 291579 w 1782236"/>
              <a:gd name="connsiteY25" fmla="*/ 877709 h 4545006"/>
              <a:gd name="connsiteX26" fmla="*/ 819995 w 1782236"/>
              <a:gd name="connsiteY26" fmla="*/ 680725 h 4545006"/>
              <a:gd name="connsiteX27" fmla="*/ 821535 w 1782236"/>
              <a:gd name="connsiteY27" fmla="*/ 699295 h 4545006"/>
              <a:gd name="connsiteX28" fmla="*/ 802844 w 1782236"/>
              <a:gd name="connsiteY28" fmla="*/ 717967 h 4545006"/>
              <a:gd name="connsiteX29" fmla="*/ 784254 w 1782236"/>
              <a:gd name="connsiteY29" fmla="*/ 704014 h 4545006"/>
              <a:gd name="connsiteX30" fmla="*/ 804384 w 1782236"/>
              <a:gd name="connsiteY30" fmla="*/ 699295 h 4545006"/>
              <a:gd name="connsiteX31" fmla="*/ 560563 w 1782236"/>
              <a:gd name="connsiteY31" fmla="*/ 674261 h 4545006"/>
              <a:gd name="connsiteX32" fmla="*/ 577611 w 1782236"/>
              <a:gd name="connsiteY32" fmla="*/ 675800 h 4545006"/>
              <a:gd name="connsiteX33" fmla="*/ 563644 w 1782236"/>
              <a:gd name="connsiteY33" fmla="*/ 696319 h 4545006"/>
              <a:gd name="connsiteX34" fmla="*/ 552757 w 1782236"/>
              <a:gd name="connsiteY34" fmla="*/ 686675 h 4545006"/>
              <a:gd name="connsiteX35" fmla="*/ 1206781 w 1782236"/>
              <a:gd name="connsiteY35" fmla="*/ 586028 h 4545006"/>
              <a:gd name="connsiteX36" fmla="*/ 1220749 w 1782236"/>
              <a:gd name="connsiteY36" fmla="*/ 593825 h 4545006"/>
              <a:gd name="connsiteX37" fmla="*/ 1214484 w 1782236"/>
              <a:gd name="connsiteY37" fmla="*/ 604701 h 4545006"/>
              <a:gd name="connsiteX38" fmla="*/ 1200516 w 1782236"/>
              <a:gd name="connsiteY38" fmla="*/ 595364 h 4545006"/>
              <a:gd name="connsiteX39" fmla="*/ 1086103 w 1782236"/>
              <a:gd name="connsiteY39" fmla="*/ 551043 h 4545006"/>
              <a:gd name="connsiteX40" fmla="*/ 1120303 w 1782236"/>
              <a:gd name="connsiteY40" fmla="*/ 571562 h 4545006"/>
              <a:gd name="connsiteX41" fmla="*/ 1145980 w 1782236"/>
              <a:gd name="connsiteY41" fmla="*/ 568074 h 4545006"/>
              <a:gd name="connsiteX42" fmla="*/ 1153683 w 1782236"/>
              <a:gd name="connsiteY42" fmla="*/ 603162 h 4545006"/>
              <a:gd name="connsiteX43" fmla="*/ 1127185 w 1782236"/>
              <a:gd name="connsiteY43" fmla="*/ 629632 h 4545006"/>
              <a:gd name="connsiteX44" fmla="*/ 1104898 w 1782236"/>
              <a:gd name="connsiteY44" fmla="*/ 658769 h 4545006"/>
              <a:gd name="connsiteX45" fmla="*/ 1159228 w 1782236"/>
              <a:gd name="connsiteY45" fmla="*/ 661744 h 4545006"/>
              <a:gd name="connsiteX46" fmla="*/ 1169499 w 1782236"/>
              <a:gd name="connsiteY46" fmla="*/ 651485 h 4545006"/>
              <a:gd name="connsiteX47" fmla="*/ 1202878 w 1782236"/>
              <a:gd name="connsiteY47" fmla="*/ 651485 h 4545006"/>
              <a:gd name="connsiteX48" fmla="*/ 1228143 w 1782236"/>
              <a:gd name="connsiteY48" fmla="*/ 675800 h 4545006"/>
              <a:gd name="connsiteX49" fmla="*/ 1205857 w 1782236"/>
              <a:gd name="connsiteY49" fmla="*/ 698063 h 4545006"/>
              <a:gd name="connsiteX50" fmla="*/ 1214484 w 1782236"/>
              <a:gd name="connsiteY50" fmla="*/ 720327 h 4545006"/>
              <a:gd name="connsiteX51" fmla="*/ 1252074 w 1782236"/>
              <a:gd name="connsiteY51" fmla="*/ 732228 h 4545006"/>
              <a:gd name="connsiteX52" fmla="*/ 1260701 w 1782236"/>
              <a:gd name="connsiteY52" fmla="*/ 703193 h 4545006"/>
              <a:gd name="connsiteX53" fmla="*/ 1245295 w 1782236"/>
              <a:gd name="connsiteY53" fmla="*/ 687804 h 4545006"/>
              <a:gd name="connsiteX54" fmla="*/ 1282885 w 1782236"/>
              <a:gd name="connsiteY54" fmla="*/ 667284 h 4545006"/>
              <a:gd name="connsiteX55" fmla="*/ 1317188 w 1782236"/>
              <a:gd name="connsiteY55" fmla="*/ 667284 h 4545006"/>
              <a:gd name="connsiteX56" fmla="*/ 1352211 w 1782236"/>
              <a:gd name="connsiteY56" fmla="*/ 642456 h 4545006"/>
              <a:gd name="connsiteX57" fmla="*/ 1371930 w 1782236"/>
              <a:gd name="connsiteY57" fmla="*/ 662155 h 4545006"/>
              <a:gd name="connsiteX58" fmla="*/ 1398428 w 1782236"/>
              <a:gd name="connsiteY58" fmla="*/ 649330 h 4545006"/>
              <a:gd name="connsiteX59" fmla="*/ 1418147 w 1782236"/>
              <a:gd name="connsiteY59" fmla="*/ 669028 h 4545006"/>
              <a:gd name="connsiteX60" fmla="*/ 1435299 w 1782236"/>
              <a:gd name="connsiteY60" fmla="*/ 703193 h 4545006"/>
              <a:gd name="connsiteX61" fmla="*/ 1455840 w 1782236"/>
              <a:gd name="connsiteY61" fmla="*/ 720327 h 4545006"/>
              <a:gd name="connsiteX62" fmla="*/ 1467754 w 1782236"/>
              <a:gd name="connsiteY62" fmla="*/ 706681 h 4545006"/>
              <a:gd name="connsiteX63" fmla="*/ 1485727 w 1782236"/>
              <a:gd name="connsiteY63" fmla="*/ 724636 h 4545006"/>
              <a:gd name="connsiteX64" fmla="*/ 1508836 w 1782236"/>
              <a:gd name="connsiteY64" fmla="*/ 747720 h 4545006"/>
              <a:gd name="connsiteX65" fmla="*/ 1505446 w 1782236"/>
              <a:gd name="connsiteY65" fmla="*/ 783628 h 4545006"/>
              <a:gd name="connsiteX66" fmla="*/ 1471245 w 1782236"/>
              <a:gd name="connsiteY66" fmla="*/ 776754 h 4545006"/>
              <a:gd name="connsiteX67" fmla="*/ 1484905 w 1782236"/>
              <a:gd name="connsiteY67" fmla="*/ 790400 h 4545006"/>
              <a:gd name="connsiteX68" fmla="*/ 1519106 w 1782236"/>
              <a:gd name="connsiteY68" fmla="*/ 809175 h 4545006"/>
              <a:gd name="connsiteX69" fmla="*/ 1540571 w 1782236"/>
              <a:gd name="connsiteY69" fmla="*/ 846007 h 4545006"/>
              <a:gd name="connsiteX70" fmla="*/ 1520852 w 1782236"/>
              <a:gd name="connsiteY70" fmla="*/ 865090 h 4545006"/>
              <a:gd name="connsiteX71" fmla="*/ 1520852 w 1782236"/>
              <a:gd name="connsiteY71" fmla="*/ 899357 h 4545006"/>
              <a:gd name="connsiteX72" fmla="*/ 1503701 w 1782236"/>
              <a:gd name="connsiteY72" fmla="*/ 923262 h 4545006"/>
              <a:gd name="connsiteX73" fmla="*/ 1487473 w 1782236"/>
              <a:gd name="connsiteY73" fmla="*/ 956605 h 4545006"/>
              <a:gd name="connsiteX74" fmla="*/ 1467754 w 1782236"/>
              <a:gd name="connsiteY74" fmla="*/ 976304 h 4545006"/>
              <a:gd name="connsiteX75" fmla="*/ 1433553 w 1782236"/>
              <a:gd name="connsiteY75" fmla="*/ 1017342 h 4545006"/>
              <a:gd name="connsiteX76" fmla="*/ 1433553 w 1782236"/>
              <a:gd name="connsiteY76" fmla="*/ 1034886 h 4545006"/>
              <a:gd name="connsiteX77" fmla="*/ 1423283 w 1782236"/>
              <a:gd name="connsiteY77" fmla="*/ 1082799 h 4545006"/>
              <a:gd name="connsiteX78" fmla="*/ 1397606 w 1782236"/>
              <a:gd name="connsiteY78" fmla="*/ 1108448 h 4545006"/>
              <a:gd name="connsiteX79" fmla="*/ 1387336 w 1782236"/>
              <a:gd name="connsiteY79" fmla="*/ 1161490 h 4545006"/>
              <a:gd name="connsiteX80" fmla="*/ 1346254 w 1782236"/>
              <a:gd name="connsiteY80" fmla="*/ 1171749 h 4545006"/>
              <a:gd name="connsiteX81" fmla="*/ 1333416 w 1782236"/>
              <a:gd name="connsiteY81" fmla="*/ 1209300 h 4545006"/>
              <a:gd name="connsiteX82" fmla="*/ 1305172 w 1782236"/>
              <a:gd name="connsiteY82" fmla="*/ 1237924 h 4545006"/>
              <a:gd name="connsiteX83" fmla="*/ 1298291 w 1782236"/>
              <a:gd name="connsiteY83" fmla="*/ 1282348 h 4545006"/>
              <a:gd name="connsiteX84" fmla="*/ 1289766 w 1782236"/>
              <a:gd name="connsiteY84" fmla="*/ 1313127 h 4545006"/>
              <a:gd name="connsiteX85" fmla="*/ 1320578 w 1782236"/>
              <a:gd name="connsiteY85" fmla="*/ 1299481 h 4545006"/>
              <a:gd name="connsiteX86" fmla="*/ 1313697 w 1782236"/>
              <a:gd name="connsiteY86" fmla="*/ 1265214 h 4545006"/>
              <a:gd name="connsiteX87" fmla="*/ 1344508 w 1782236"/>
              <a:gd name="connsiteY87" fmla="*/ 1246439 h 4545006"/>
              <a:gd name="connsiteX88" fmla="*/ 1387336 w 1782236"/>
              <a:gd name="connsiteY88" fmla="*/ 1237924 h 4545006"/>
              <a:gd name="connsiteX89" fmla="*/ 1407877 w 1782236"/>
              <a:gd name="connsiteY89" fmla="*/ 1207145 h 4545006"/>
              <a:gd name="connsiteX90" fmla="*/ 1436942 w 1782236"/>
              <a:gd name="connsiteY90" fmla="*/ 1183137 h 4545006"/>
              <a:gd name="connsiteX91" fmla="*/ 1464364 w 1782236"/>
              <a:gd name="connsiteY91" fmla="*/ 1172878 h 4545006"/>
              <a:gd name="connsiteX92" fmla="*/ 1480592 w 1782236"/>
              <a:gd name="connsiteY92" fmla="*/ 1141278 h 4545006"/>
              <a:gd name="connsiteX93" fmla="*/ 1467754 w 1782236"/>
              <a:gd name="connsiteY93" fmla="*/ 1128454 h 4545006"/>
              <a:gd name="connsiteX94" fmla="*/ 1447213 w 1782236"/>
              <a:gd name="connsiteY94" fmla="*/ 1126710 h 4545006"/>
              <a:gd name="connsiteX95" fmla="*/ 1448959 w 1782236"/>
              <a:gd name="connsiteY95" fmla="*/ 1113064 h 4545006"/>
              <a:gd name="connsiteX96" fmla="*/ 1447213 w 1782236"/>
              <a:gd name="connsiteY96" fmla="*/ 1085671 h 4545006"/>
              <a:gd name="connsiteX97" fmla="*/ 1472889 w 1782236"/>
              <a:gd name="connsiteY97" fmla="*/ 1084030 h 4545006"/>
              <a:gd name="connsiteX98" fmla="*/ 1493430 w 1782236"/>
              <a:gd name="connsiteY98" fmla="*/ 1084030 h 4545006"/>
              <a:gd name="connsiteX99" fmla="*/ 1497949 w 1782236"/>
              <a:gd name="connsiteY99" fmla="*/ 1113988 h 4545006"/>
              <a:gd name="connsiteX100" fmla="*/ 1511506 w 1782236"/>
              <a:gd name="connsiteY100" fmla="*/ 1124863 h 4545006"/>
              <a:gd name="connsiteX101" fmla="*/ 1508117 w 1782236"/>
              <a:gd name="connsiteY101" fmla="*/ 1141278 h 4545006"/>
              <a:gd name="connsiteX102" fmla="*/ 1496408 w 1782236"/>
              <a:gd name="connsiteY102" fmla="*/ 1153692 h 4545006"/>
              <a:gd name="connsiteX103" fmla="*/ 1504111 w 1782236"/>
              <a:gd name="connsiteY103" fmla="*/ 1173493 h 4545006"/>
              <a:gd name="connsiteX104" fmla="*/ 1519311 w 1782236"/>
              <a:gd name="connsiteY104" fmla="*/ 1196372 h 4545006"/>
              <a:gd name="connsiteX105" fmla="*/ 1533896 w 1782236"/>
              <a:gd name="connsiteY105" fmla="*/ 1210941 h 4545006"/>
              <a:gd name="connsiteX106" fmla="*/ 1527939 w 1782236"/>
              <a:gd name="connsiteY106" fmla="*/ 1245311 h 4545006"/>
              <a:gd name="connsiteX107" fmla="*/ 1540161 w 1782236"/>
              <a:gd name="connsiteY107" fmla="*/ 1270755 h 4545006"/>
              <a:gd name="connsiteX108" fmla="*/ 1574772 w 1782236"/>
              <a:gd name="connsiteY108" fmla="*/ 1283579 h 4545006"/>
              <a:gd name="connsiteX109" fmla="*/ 1574772 w 1782236"/>
              <a:gd name="connsiteY109" fmla="*/ 1301636 h 4545006"/>
              <a:gd name="connsiteX110" fmla="*/ 1620989 w 1782236"/>
              <a:gd name="connsiteY110" fmla="*/ 1334980 h 4545006"/>
              <a:gd name="connsiteX111" fmla="*/ 1642865 w 1782236"/>
              <a:gd name="connsiteY111" fmla="*/ 1356833 h 4545006"/>
              <a:gd name="connsiteX112" fmla="*/ 1642865 w 1782236"/>
              <a:gd name="connsiteY112" fmla="*/ 1399102 h 4545006"/>
              <a:gd name="connsiteX113" fmla="*/ 1667206 w 1782236"/>
              <a:gd name="connsiteY113" fmla="*/ 1445270 h 4545006"/>
              <a:gd name="connsiteX114" fmla="*/ 1694218 w 1782236"/>
              <a:gd name="connsiteY114" fmla="*/ 1445270 h 4545006"/>
              <a:gd name="connsiteX115" fmla="*/ 1696785 w 1782236"/>
              <a:gd name="connsiteY115" fmla="*/ 1479948 h 4545006"/>
              <a:gd name="connsiteX116" fmla="*/ 1682612 w 1782236"/>
              <a:gd name="connsiteY116" fmla="*/ 1479948 h 4545006"/>
              <a:gd name="connsiteX117" fmla="*/ 1675525 w 1782236"/>
              <a:gd name="connsiteY117" fmla="*/ 1503648 h 4545006"/>
              <a:gd name="connsiteX118" fmla="*/ 1642865 w 1782236"/>
              <a:gd name="connsiteY118" fmla="*/ 1536376 h 4545006"/>
              <a:gd name="connsiteX119" fmla="*/ 1614622 w 1782236"/>
              <a:gd name="connsiteY119" fmla="*/ 1555561 h 4545006"/>
              <a:gd name="connsiteX120" fmla="*/ 1615854 w 1782236"/>
              <a:gd name="connsiteY120" fmla="*/ 1590239 h 4545006"/>
              <a:gd name="connsiteX121" fmla="*/ 1615854 w 1782236"/>
              <a:gd name="connsiteY121" fmla="*/ 1617119 h 4545006"/>
              <a:gd name="connsiteX122" fmla="*/ 1590178 w 1782236"/>
              <a:gd name="connsiteY122" fmla="*/ 1626147 h 4545006"/>
              <a:gd name="connsiteX123" fmla="*/ 1581242 w 1782236"/>
              <a:gd name="connsiteY123" fmla="*/ 1659491 h 4545006"/>
              <a:gd name="connsiteX124" fmla="*/ 1600448 w 1782236"/>
              <a:gd name="connsiteY124" fmla="*/ 1678677 h 4545006"/>
              <a:gd name="connsiteX125" fmla="*/ 1600448 w 1782236"/>
              <a:gd name="connsiteY125" fmla="*/ 1706891 h 4545006"/>
              <a:gd name="connsiteX126" fmla="*/ 1590178 w 1782236"/>
              <a:gd name="connsiteY126" fmla="*/ 1729975 h 4545006"/>
              <a:gd name="connsiteX127" fmla="*/ 1555566 w 1782236"/>
              <a:gd name="connsiteY127" fmla="*/ 1719715 h 4545006"/>
              <a:gd name="connsiteX128" fmla="*/ 1529890 w 1782236"/>
              <a:gd name="connsiteY128" fmla="*/ 1727410 h 4545006"/>
              <a:gd name="connsiteX129" fmla="*/ 1492608 w 1782236"/>
              <a:gd name="connsiteY129" fmla="*/ 1780042 h 4545006"/>
              <a:gd name="connsiteX130" fmla="*/ 1456662 w 1782236"/>
              <a:gd name="connsiteY130" fmla="*/ 1794097 h 4545006"/>
              <a:gd name="connsiteX131" fmla="*/ 1456662 w 1782236"/>
              <a:gd name="connsiteY131" fmla="*/ 1808153 h 4545006"/>
              <a:gd name="connsiteX132" fmla="*/ 1465905 w 1782236"/>
              <a:gd name="connsiteY132" fmla="*/ 1831134 h 4545006"/>
              <a:gd name="connsiteX133" fmla="*/ 1478743 w 1782236"/>
              <a:gd name="connsiteY133" fmla="*/ 1861092 h 4545006"/>
              <a:gd name="connsiteX134" fmla="*/ 1508630 w 1782236"/>
              <a:gd name="connsiteY134" fmla="*/ 1881612 h 4545006"/>
              <a:gd name="connsiteX135" fmla="*/ 1511917 w 1782236"/>
              <a:gd name="connsiteY135" fmla="*/ 1938142 h 4545006"/>
              <a:gd name="connsiteX136" fmla="*/ 1541804 w 1782236"/>
              <a:gd name="connsiteY136" fmla="*/ 1992621 h 4545006"/>
              <a:gd name="connsiteX137" fmla="*/ 1541804 w 1782236"/>
              <a:gd name="connsiteY137" fmla="*/ 2015089 h 4545006"/>
              <a:gd name="connsiteX138" fmla="*/ 1549301 w 1782236"/>
              <a:gd name="connsiteY138" fmla="*/ 2057769 h 4545006"/>
              <a:gd name="connsiteX139" fmla="*/ 1558956 w 1782236"/>
              <a:gd name="connsiteY139" fmla="*/ 2124046 h 4545006"/>
              <a:gd name="connsiteX140" fmla="*/ 1533280 w 1782236"/>
              <a:gd name="connsiteY140" fmla="*/ 2131536 h 4545006"/>
              <a:gd name="connsiteX141" fmla="*/ 1516127 w 1782236"/>
              <a:gd name="connsiteY141" fmla="*/ 2159237 h 4545006"/>
              <a:gd name="connsiteX142" fmla="*/ 1500311 w 1782236"/>
              <a:gd name="connsiteY142" fmla="*/ 2175139 h 4545006"/>
              <a:gd name="connsiteX143" fmla="*/ 1509965 w 1782236"/>
              <a:gd name="connsiteY143" fmla="*/ 2203969 h 4545006"/>
              <a:gd name="connsiteX144" fmla="*/ 1519620 w 1782236"/>
              <a:gd name="connsiteY144" fmla="*/ 2194325 h 4545006"/>
              <a:gd name="connsiteX145" fmla="*/ 1551663 w 1782236"/>
              <a:gd name="connsiteY145" fmla="*/ 2207149 h 4545006"/>
              <a:gd name="connsiteX146" fmla="*/ 1551663 w 1782236"/>
              <a:gd name="connsiteY146" fmla="*/ 2235260 h 4545006"/>
              <a:gd name="connsiteX147" fmla="*/ 1563475 w 1782236"/>
              <a:gd name="connsiteY147" fmla="*/ 2247059 h 4545006"/>
              <a:gd name="connsiteX148" fmla="*/ 1551663 w 1782236"/>
              <a:gd name="connsiteY148" fmla="*/ 2257318 h 4545006"/>
              <a:gd name="connsiteX149" fmla="*/ 1551663 w 1782236"/>
              <a:gd name="connsiteY149" fmla="*/ 2287277 h 4545006"/>
              <a:gd name="connsiteX150" fmla="*/ 1581550 w 1782236"/>
              <a:gd name="connsiteY150" fmla="*/ 2303282 h 4545006"/>
              <a:gd name="connsiteX151" fmla="*/ 1591205 w 1782236"/>
              <a:gd name="connsiteY151" fmla="*/ 2350270 h 4545006"/>
              <a:gd name="connsiteX152" fmla="*/ 1626535 w 1782236"/>
              <a:gd name="connsiteY152" fmla="*/ 2385461 h 4545006"/>
              <a:gd name="connsiteX153" fmla="*/ 1614724 w 1782236"/>
              <a:gd name="connsiteY153" fmla="*/ 2418599 h 4545006"/>
              <a:gd name="connsiteX154" fmla="*/ 1594183 w 1782236"/>
              <a:gd name="connsiteY154" fmla="*/ 2450609 h 4545006"/>
              <a:gd name="connsiteX155" fmla="*/ 1602810 w 1782236"/>
              <a:gd name="connsiteY155" fmla="*/ 2476258 h 4545006"/>
              <a:gd name="connsiteX156" fmla="*/ 1602810 w 1782236"/>
              <a:gd name="connsiteY156" fmla="*/ 2498727 h 4545006"/>
              <a:gd name="connsiteX157" fmla="*/ 1592026 w 1782236"/>
              <a:gd name="connsiteY157" fmla="*/ 2508987 h 4545006"/>
              <a:gd name="connsiteX158" fmla="*/ 1592026 w 1782236"/>
              <a:gd name="connsiteY158" fmla="*/ 2543151 h 4545006"/>
              <a:gd name="connsiteX159" fmla="*/ 1610205 w 1782236"/>
              <a:gd name="connsiteY159" fmla="*/ 2551667 h 4545006"/>
              <a:gd name="connsiteX160" fmla="*/ 1638038 w 1782236"/>
              <a:gd name="connsiteY160" fmla="*/ 2551667 h 4545006"/>
              <a:gd name="connsiteX161" fmla="*/ 1652006 w 1782236"/>
              <a:gd name="connsiteY161" fmla="*/ 2537816 h 4545006"/>
              <a:gd name="connsiteX162" fmla="*/ 1668028 w 1782236"/>
              <a:gd name="connsiteY162" fmla="*/ 2537816 h 4545006"/>
              <a:gd name="connsiteX163" fmla="*/ 1682920 w 1782236"/>
              <a:gd name="connsiteY163" fmla="*/ 2555976 h 4545006"/>
              <a:gd name="connsiteX164" fmla="*/ 1713732 w 1782236"/>
              <a:gd name="connsiteY164" fmla="*/ 2544177 h 4545006"/>
              <a:gd name="connsiteX165" fmla="*/ 1737251 w 1782236"/>
              <a:gd name="connsiteY165" fmla="*/ 2554950 h 4545006"/>
              <a:gd name="connsiteX166" fmla="*/ 1755943 w 1782236"/>
              <a:gd name="connsiteY166" fmla="*/ 2536175 h 4545006"/>
              <a:gd name="connsiteX167" fmla="*/ 1781106 w 1782236"/>
              <a:gd name="connsiteY167" fmla="*/ 2537816 h 4545006"/>
              <a:gd name="connsiteX168" fmla="*/ 1782236 w 1782236"/>
              <a:gd name="connsiteY168" fmla="*/ 2558335 h 4545006"/>
              <a:gd name="connsiteX169" fmla="*/ 1773198 w 1782236"/>
              <a:gd name="connsiteY169" fmla="*/ 2577418 h 4545006"/>
              <a:gd name="connsiteX170" fmla="*/ 1758614 w 1782236"/>
              <a:gd name="connsiteY170" fmla="*/ 2591987 h 4545006"/>
              <a:gd name="connsiteX171" fmla="*/ 1738073 w 1782236"/>
              <a:gd name="connsiteY171" fmla="*/ 2587267 h 4545006"/>
              <a:gd name="connsiteX172" fmla="*/ 1715991 w 1782236"/>
              <a:gd name="connsiteY172" fmla="*/ 2610147 h 4545006"/>
              <a:gd name="connsiteX173" fmla="*/ 1692883 w 1782236"/>
              <a:gd name="connsiteY173" fmla="*/ 2618662 h 4545006"/>
              <a:gd name="connsiteX174" fmla="*/ 1679223 w 1782236"/>
              <a:gd name="connsiteY174" fmla="*/ 2649441 h 4545006"/>
              <a:gd name="connsiteX175" fmla="*/ 1679223 w 1782236"/>
              <a:gd name="connsiteY175" fmla="*/ 2681143 h 4545006"/>
              <a:gd name="connsiteX176" fmla="*/ 1691240 w 1782236"/>
              <a:gd name="connsiteY176" fmla="*/ 2714487 h 4545006"/>
              <a:gd name="connsiteX177" fmla="*/ 1680969 w 1782236"/>
              <a:gd name="connsiteY177" fmla="*/ 2742701 h 4545006"/>
              <a:gd name="connsiteX178" fmla="*/ 1680969 w 1782236"/>
              <a:gd name="connsiteY178" fmla="*/ 2767016 h 4545006"/>
              <a:gd name="connsiteX179" fmla="*/ 1710856 w 1782236"/>
              <a:gd name="connsiteY179" fmla="*/ 2796974 h 4545006"/>
              <a:gd name="connsiteX180" fmla="*/ 1729343 w 1782236"/>
              <a:gd name="connsiteY180" fmla="*/ 2815339 h 4545006"/>
              <a:gd name="connsiteX181" fmla="*/ 1721126 w 1782236"/>
              <a:gd name="connsiteY181" fmla="*/ 2840577 h 4545006"/>
              <a:gd name="connsiteX182" fmla="*/ 1709213 w 1782236"/>
              <a:gd name="connsiteY182" fmla="*/ 2861096 h 4545006"/>
              <a:gd name="connsiteX183" fmla="*/ 1730986 w 1782236"/>
              <a:gd name="connsiteY183" fmla="*/ 2882847 h 4545006"/>
              <a:gd name="connsiteX184" fmla="*/ 1710445 w 1782236"/>
              <a:gd name="connsiteY184" fmla="*/ 2903366 h 4545006"/>
              <a:gd name="connsiteX185" fmla="*/ 1695040 w 1782236"/>
              <a:gd name="connsiteY185" fmla="*/ 2914549 h 4545006"/>
              <a:gd name="connsiteX186" fmla="*/ 1695040 w 1782236"/>
              <a:gd name="connsiteY186" fmla="*/ 2959794 h 4545006"/>
              <a:gd name="connsiteX187" fmla="*/ 1677066 w 1782236"/>
              <a:gd name="connsiteY187" fmla="*/ 2970977 h 4545006"/>
              <a:gd name="connsiteX188" fmla="*/ 1670185 w 1782236"/>
              <a:gd name="connsiteY188" fmla="*/ 3001756 h 4545006"/>
              <a:gd name="connsiteX189" fmla="*/ 1640298 w 1782236"/>
              <a:gd name="connsiteY189" fmla="*/ 3013657 h 4545006"/>
              <a:gd name="connsiteX190" fmla="*/ 1648001 w 1782236"/>
              <a:gd name="connsiteY190" fmla="*/ 3054695 h 4545006"/>
              <a:gd name="connsiteX191" fmla="*/ 1635162 w 1782236"/>
              <a:gd name="connsiteY191" fmla="*/ 3067520 h 4545006"/>
              <a:gd name="connsiteX192" fmla="*/ 1630027 w 1782236"/>
              <a:gd name="connsiteY192" fmla="*/ 3105173 h 4545006"/>
              <a:gd name="connsiteX193" fmla="*/ 1637730 w 1782236"/>
              <a:gd name="connsiteY193" fmla="*/ 3139337 h 4545006"/>
              <a:gd name="connsiteX194" fmla="*/ 1654779 w 1782236"/>
              <a:gd name="connsiteY194" fmla="*/ 3147032 h 4545006"/>
              <a:gd name="connsiteX195" fmla="*/ 1683434 w 1782236"/>
              <a:gd name="connsiteY195" fmla="*/ 3175656 h 4545006"/>
              <a:gd name="connsiteX196" fmla="*/ 1695040 w 1782236"/>
              <a:gd name="connsiteY196" fmla="*/ 3164165 h 4545006"/>
              <a:gd name="connsiteX197" fmla="*/ 1722462 w 1782236"/>
              <a:gd name="connsiteY197" fmla="*/ 3174425 h 4545006"/>
              <a:gd name="connsiteX198" fmla="*/ 1722462 w 1782236"/>
              <a:gd name="connsiteY198" fmla="*/ 3204383 h 4545006"/>
              <a:gd name="connsiteX199" fmla="*/ 1731807 w 1782236"/>
              <a:gd name="connsiteY199" fmla="*/ 3230032 h 4545006"/>
              <a:gd name="connsiteX200" fmla="*/ 1713013 w 1782236"/>
              <a:gd name="connsiteY200" fmla="*/ 3227467 h 4545006"/>
              <a:gd name="connsiteX201" fmla="*/ 1699764 w 1782236"/>
              <a:gd name="connsiteY201" fmla="*/ 3250962 h 4545006"/>
              <a:gd name="connsiteX202" fmla="*/ 1689493 w 1782236"/>
              <a:gd name="connsiteY202" fmla="*/ 3270557 h 4545006"/>
              <a:gd name="connsiteX203" fmla="*/ 1695450 w 1782236"/>
              <a:gd name="connsiteY203" fmla="*/ 3286870 h 4545006"/>
              <a:gd name="connsiteX204" fmla="*/ 1722872 w 1782236"/>
              <a:gd name="connsiteY204" fmla="*/ 3286870 h 4545006"/>
              <a:gd name="connsiteX205" fmla="*/ 1735710 w 1782236"/>
              <a:gd name="connsiteY205" fmla="*/ 3314161 h 4545006"/>
              <a:gd name="connsiteX206" fmla="*/ 1745160 w 1782236"/>
              <a:gd name="connsiteY206" fmla="*/ 3338989 h 4545006"/>
              <a:gd name="connsiteX207" fmla="*/ 1729754 w 1782236"/>
              <a:gd name="connsiteY207" fmla="*/ 3354378 h 4545006"/>
              <a:gd name="connsiteX208" fmla="*/ 1713423 w 1782236"/>
              <a:gd name="connsiteY208" fmla="*/ 3380027 h 4545006"/>
              <a:gd name="connsiteX209" fmla="*/ 1713423 w 1782236"/>
              <a:gd name="connsiteY209" fmla="*/ 3402291 h 4545006"/>
              <a:gd name="connsiteX210" fmla="*/ 1704899 w 1782236"/>
              <a:gd name="connsiteY210" fmla="*/ 3421476 h 4545006"/>
              <a:gd name="connsiteX211" fmla="*/ 1679634 w 1782236"/>
              <a:gd name="connsiteY211" fmla="*/ 3421476 h 4545006"/>
              <a:gd name="connsiteX212" fmla="*/ 1659093 w 1782236"/>
              <a:gd name="connsiteY212" fmla="*/ 3400957 h 4545006"/>
              <a:gd name="connsiteX213" fmla="*/ 1630027 w 1782236"/>
              <a:gd name="connsiteY213" fmla="*/ 3400957 h 4545006"/>
              <a:gd name="connsiteX214" fmla="*/ 1618832 w 1782236"/>
              <a:gd name="connsiteY214" fmla="*/ 3381259 h 4545006"/>
              <a:gd name="connsiteX215" fmla="*/ 1592335 w 1782236"/>
              <a:gd name="connsiteY215" fmla="*/ 3369358 h 4545006"/>
              <a:gd name="connsiteX216" fmla="*/ 1586378 w 1782236"/>
              <a:gd name="connsiteY216" fmla="*/ 3351403 h 4545006"/>
              <a:gd name="connsiteX217" fmla="*/ 1564091 w 1782236"/>
              <a:gd name="connsiteY217" fmla="*/ 3346273 h 4545006"/>
              <a:gd name="connsiteX218" fmla="*/ 1533690 w 1782236"/>
              <a:gd name="connsiteY218" fmla="*/ 3363817 h 4545006"/>
              <a:gd name="connsiteX219" fmla="*/ 1526090 w 1782236"/>
              <a:gd name="connsiteY219" fmla="*/ 3397674 h 4545006"/>
              <a:gd name="connsiteX220" fmla="*/ 1541701 w 1782236"/>
              <a:gd name="connsiteY220" fmla="*/ 3432659 h 4545006"/>
              <a:gd name="connsiteX221" fmla="*/ 1518284 w 1782236"/>
              <a:gd name="connsiteY221" fmla="*/ 3466721 h 4545006"/>
              <a:gd name="connsiteX222" fmla="*/ 1481311 w 1782236"/>
              <a:gd name="connsiteY222" fmla="*/ 3503758 h 4545006"/>
              <a:gd name="connsiteX223" fmla="*/ 1455943 w 1782236"/>
              <a:gd name="connsiteY223" fmla="*/ 3539769 h 4545006"/>
              <a:gd name="connsiteX224" fmla="*/ 1447213 w 1782236"/>
              <a:gd name="connsiteY224" fmla="*/ 3576807 h 4545006"/>
              <a:gd name="connsiteX225" fmla="*/ 1434066 w 1782236"/>
              <a:gd name="connsiteY225" fmla="*/ 3608406 h 4545006"/>
              <a:gd name="connsiteX226" fmla="*/ 1457894 w 1782236"/>
              <a:gd name="connsiteY226" fmla="*/ 3632209 h 4545006"/>
              <a:gd name="connsiteX227" fmla="*/ 1434478 w 1782236"/>
              <a:gd name="connsiteY227" fmla="*/ 3648829 h 4545006"/>
              <a:gd name="connsiteX228" fmla="*/ 1401406 w 1782236"/>
              <a:gd name="connsiteY228" fmla="*/ 3626361 h 4545006"/>
              <a:gd name="connsiteX229" fmla="*/ 1384768 w 1782236"/>
              <a:gd name="connsiteY229" fmla="*/ 3587477 h 4545006"/>
              <a:gd name="connsiteX230" fmla="*/ 1356524 w 1782236"/>
              <a:gd name="connsiteY230" fmla="*/ 3559673 h 4545006"/>
              <a:gd name="connsiteX231" fmla="*/ 1330232 w 1782236"/>
              <a:gd name="connsiteY231" fmla="*/ 3573319 h 4545006"/>
              <a:gd name="connsiteX232" fmla="*/ 1318524 w 1782236"/>
              <a:gd name="connsiteY232" fmla="*/ 3610048 h 4545006"/>
              <a:gd name="connsiteX233" fmla="*/ 1275696 w 1782236"/>
              <a:gd name="connsiteY233" fmla="*/ 3625642 h 4545006"/>
              <a:gd name="connsiteX234" fmla="*/ 1241598 w 1782236"/>
              <a:gd name="connsiteY234" fmla="*/ 3619795 h 4545006"/>
              <a:gd name="connsiteX235" fmla="*/ 1205548 w 1782236"/>
              <a:gd name="connsiteY235" fmla="*/ 3628515 h 4545006"/>
              <a:gd name="connsiteX236" fmla="*/ 1204829 w 1782236"/>
              <a:gd name="connsiteY236" fmla="*/ 3679813 h 4545006"/>
              <a:gd name="connsiteX237" fmla="*/ 1184288 w 1782236"/>
              <a:gd name="connsiteY237" fmla="*/ 3700332 h 4545006"/>
              <a:gd name="connsiteX238" fmla="*/ 1184288 w 1782236"/>
              <a:gd name="connsiteY238" fmla="*/ 3748553 h 4545006"/>
              <a:gd name="connsiteX239" fmla="*/ 1208116 w 1782236"/>
              <a:gd name="connsiteY239" fmla="*/ 3772355 h 4545006"/>
              <a:gd name="connsiteX240" fmla="*/ 1224651 w 1782236"/>
              <a:gd name="connsiteY240" fmla="*/ 3811239 h 4545006"/>
              <a:gd name="connsiteX241" fmla="*/ 1224651 w 1782236"/>
              <a:gd name="connsiteY241" fmla="*/ 3833707 h 4545006"/>
              <a:gd name="connsiteX242" fmla="*/ 1198359 w 1782236"/>
              <a:gd name="connsiteY242" fmla="*/ 3847250 h 4545006"/>
              <a:gd name="connsiteX243" fmla="*/ 1185726 w 1782236"/>
              <a:gd name="connsiteY243" fmla="*/ 3878029 h 4545006"/>
              <a:gd name="connsiteX244" fmla="*/ 1161385 w 1782236"/>
              <a:gd name="connsiteY244" fmla="*/ 3878029 h 4545006"/>
              <a:gd name="connsiteX245" fmla="*/ 1154504 w 1782236"/>
              <a:gd name="connsiteY245" fmla="*/ 3910141 h 4545006"/>
              <a:gd name="connsiteX246" fmla="*/ 1142899 w 1782236"/>
              <a:gd name="connsiteY246" fmla="*/ 3937432 h 4545006"/>
              <a:gd name="connsiteX247" fmla="*/ 1161385 w 1782236"/>
              <a:gd name="connsiteY247" fmla="*/ 3964620 h 4545006"/>
              <a:gd name="connsiteX248" fmla="*/ 1162310 w 1782236"/>
              <a:gd name="connsiteY248" fmla="*/ 3991910 h 4545006"/>
              <a:gd name="connsiteX249" fmla="*/ 1148753 w 1782236"/>
              <a:gd name="connsiteY249" fmla="*/ 4001657 h 4545006"/>
              <a:gd name="connsiteX250" fmla="*/ 1148753 w 1782236"/>
              <a:gd name="connsiteY250" fmla="*/ 4041567 h 4545006"/>
              <a:gd name="connsiteX251" fmla="*/ 1155531 w 1782236"/>
              <a:gd name="connsiteY251" fmla="*/ 4063933 h 4545006"/>
              <a:gd name="connsiteX252" fmla="*/ 1143823 w 1782236"/>
              <a:gd name="connsiteY252" fmla="*/ 4085376 h 4545006"/>
              <a:gd name="connsiteX253" fmla="*/ 1147725 w 1782236"/>
              <a:gd name="connsiteY253" fmla="*/ 4112563 h 4545006"/>
              <a:gd name="connsiteX254" fmla="*/ 1098017 w 1782236"/>
              <a:gd name="connsiteY254" fmla="*/ 4115539 h 4545006"/>
              <a:gd name="connsiteX255" fmla="*/ 1098017 w 1782236"/>
              <a:gd name="connsiteY255" fmla="*/ 4136981 h 4545006"/>
              <a:gd name="connsiteX256" fmla="*/ 1076551 w 1782236"/>
              <a:gd name="connsiteY256" fmla="*/ 4133082 h 4545006"/>
              <a:gd name="connsiteX257" fmla="*/ 1068848 w 1782236"/>
              <a:gd name="connsiteY257" fmla="*/ 4154423 h 4545006"/>
              <a:gd name="connsiteX258" fmla="*/ 1100995 w 1782236"/>
              <a:gd name="connsiteY258" fmla="*/ 4174942 h 4545006"/>
              <a:gd name="connsiteX259" fmla="*/ 1149677 w 1782236"/>
              <a:gd name="connsiteY259" fmla="*/ 4223675 h 4545006"/>
              <a:gd name="connsiteX260" fmla="*/ 1172683 w 1782236"/>
              <a:gd name="connsiteY260" fmla="*/ 4237320 h 4545006"/>
              <a:gd name="connsiteX261" fmla="*/ 1163645 w 1782236"/>
              <a:gd name="connsiteY261" fmla="*/ 4259173 h 4545006"/>
              <a:gd name="connsiteX262" fmla="*/ 1145055 w 1782236"/>
              <a:gd name="connsiteY262" fmla="*/ 4252094 h 4545006"/>
              <a:gd name="connsiteX263" fmla="*/ 1130574 w 1782236"/>
              <a:gd name="connsiteY263" fmla="*/ 4266663 h 4545006"/>
              <a:gd name="connsiteX264" fmla="*/ 1092676 w 1782236"/>
              <a:gd name="connsiteY264" fmla="*/ 4264816 h 4545006"/>
              <a:gd name="connsiteX265" fmla="*/ 1059913 w 1782236"/>
              <a:gd name="connsiteY265" fmla="*/ 4297442 h 4545006"/>
              <a:gd name="connsiteX266" fmla="*/ 1015031 w 1782236"/>
              <a:gd name="connsiteY266" fmla="*/ 4289747 h 4545006"/>
              <a:gd name="connsiteX267" fmla="*/ 998290 w 1782236"/>
              <a:gd name="connsiteY267" fmla="*/ 4306470 h 4545006"/>
              <a:gd name="connsiteX268" fmla="*/ 988020 w 1782236"/>
              <a:gd name="connsiteY268" fmla="*/ 4368028 h 4545006"/>
              <a:gd name="connsiteX269" fmla="*/ 948273 w 1782236"/>
              <a:gd name="connsiteY269" fmla="*/ 4378287 h 4545006"/>
              <a:gd name="connsiteX270" fmla="*/ 948273 w 1782236"/>
              <a:gd name="connsiteY270" fmla="*/ 4406501 h 4545006"/>
              <a:gd name="connsiteX271" fmla="*/ 922597 w 1782236"/>
              <a:gd name="connsiteY271" fmla="*/ 4432150 h 4545006"/>
              <a:gd name="connsiteX272" fmla="*/ 922597 w 1782236"/>
              <a:gd name="connsiteY272" fmla="*/ 4475754 h 4545006"/>
              <a:gd name="connsiteX273" fmla="*/ 886650 w 1782236"/>
              <a:gd name="connsiteY273" fmla="*/ 4486013 h 4545006"/>
              <a:gd name="connsiteX274" fmla="*/ 836530 w 1782236"/>
              <a:gd name="connsiteY274" fmla="*/ 4529617 h 4545006"/>
              <a:gd name="connsiteX275" fmla="*/ 800583 w 1782236"/>
              <a:gd name="connsiteY275" fmla="*/ 4545006 h 4545006"/>
              <a:gd name="connsiteX276" fmla="*/ 773675 w 1782236"/>
              <a:gd name="connsiteY276" fmla="*/ 4545006 h 4545006"/>
              <a:gd name="connsiteX277" fmla="*/ 738961 w 1782236"/>
              <a:gd name="connsiteY277" fmla="*/ 4527052 h 4545006"/>
              <a:gd name="connsiteX278" fmla="*/ 700446 w 1782236"/>
              <a:gd name="connsiteY278" fmla="*/ 4527052 h 4545006"/>
              <a:gd name="connsiteX279" fmla="*/ 660700 w 1782236"/>
              <a:gd name="connsiteY279" fmla="*/ 4512893 h 4545006"/>
              <a:gd name="connsiteX280" fmla="*/ 631121 w 1782236"/>
              <a:gd name="connsiteY280" fmla="*/ 4483448 h 4545006"/>
              <a:gd name="connsiteX281" fmla="*/ 643651 w 1782236"/>
              <a:gd name="connsiteY281" fmla="*/ 4466110 h 4545006"/>
              <a:gd name="connsiteX282" fmla="*/ 658954 w 1782236"/>
              <a:gd name="connsiteY282" fmla="*/ 4427944 h 4545006"/>
              <a:gd name="connsiteX283" fmla="*/ 689765 w 1782236"/>
              <a:gd name="connsiteY283" fmla="*/ 4414093 h 4545006"/>
              <a:gd name="connsiteX284" fmla="*/ 718009 w 1782236"/>
              <a:gd name="connsiteY284" fmla="*/ 4385982 h 4545006"/>
              <a:gd name="connsiteX285" fmla="*/ 713695 w 1782236"/>
              <a:gd name="connsiteY285" fmla="*/ 4351099 h 4545006"/>
              <a:gd name="connsiteX286" fmla="*/ 741837 w 1782236"/>
              <a:gd name="connsiteY286" fmla="*/ 4322988 h 4545006"/>
              <a:gd name="connsiteX287" fmla="*/ 752107 w 1782236"/>
              <a:gd name="connsiteY287" fmla="*/ 4287695 h 4545006"/>
              <a:gd name="connsiteX288" fmla="*/ 741837 w 1782236"/>
              <a:gd name="connsiteY288" fmla="*/ 4259994 h 4545006"/>
              <a:gd name="connsiteX289" fmla="*/ 741837 w 1782236"/>
              <a:gd name="connsiteY289" fmla="*/ 4227061 h 4545006"/>
              <a:gd name="connsiteX290" fmla="*/ 705992 w 1782236"/>
              <a:gd name="connsiteY290" fmla="*/ 4191255 h 4545006"/>
              <a:gd name="connsiteX291" fmla="*/ 695003 w 1782236"/>
              <a:gd name="connsiteY291" fmla="*/ 4150729 h 4545006"/>
              <a:gd name="connsiteX292" fmla="*/ 660186 w 1782236"/>
              <a:gd name="connsiteY292" fmla="*/ 4115846 h 4545006"/>
              <a:gd name="connsiteX293" fmla="*/ 671586 w 1782236"/>
              <a:gd name="connsiteY293" fmla="*/ 4070089 h 4545006"/>
              <a:gd name="connsiteX294" fmla="*/ 661316 w 1782236"/>
              <a:gd name="connsiteY294" fmla="*/ 4049056 h 4545006"/>
              <a:gd name="connsiteX295" fmla="*/ 628861 w 1782236"/>
              <a:gd name="connsiteY295" fmla="*/ 4060547 h 4545006"/>
              <a:gd name="connsiteX296" fmla="*/ 578639 w 1782236"/>
              <a:gd name="connsiteY296" fmla="*/ 4055212 h 4545006"/>
              <a:gd name="connsiteX297" fmla="*/ 562924 w 1782236"/>
              <a:gd name="connsiteY297" fmla="*/ 4071012 h 4545006"/>
              <a:gd name="connsiteX298" fmla="*/ 529443 w 1782236"/>
              <a:gd name="connsiteY298" fmla="*/ 4064344 h 4545006"/>
              <a:gd name="connsiteX299" fmla="*/ 496988 w 1782236"/>
              <a:gd name="connsiteY299" fmla="*/ 4029051 h 4545006"/>
              <a:gd name="connsiteX300" fmla="*/ 477885 w 1782236"/>
              <a:gd name="connsiteY300" fmla="*/ 3996117 h 4545006"/>
              <a:gd name="connsiteX301" fmla="*/ 508697 w 1782236"/>
              <a:gd name="connsiteY301" fmla="*/ 3965338 h 4545006"/>
              <a:gd name="connsiteX302" fmla="*/ 529238 w 1782236"/>
              <a:gd name="connsiteY302" fmla="*/ 3956822 h 4545006"/>
              <a:gd name="connsiteX303" fmla="*/ 526773 w 1782236"/>
              <a:gd name="connsiteY303" fmla="*/ 3907679 h 4545006"/>
              <a:gd name="connsiteX304" fmla="*/ 508697 w 1782236"/>
              <a:gd name="connsiteY304" fmla="*/ 3873002 h 4545006"/>
              <a:gd name="connsiteX305" fmla="*/ 484766 w 1782236"/>
              <a:gd name="connsiteY305" fmla="*/ 3864486 h 4545006"/>
              <a:gd name="connsiteX306" fmla="*/ 471004 w 1782236"/>
              <a:gd name="connsiteY306" fmla="*/ 3852482 h 4545006"/>
              <a:gd name="connsiteX307" fmla="*/ 465869 w 1782236"/>
              <a:gd name="connsiteY307" fmla="*/ 3825089 h 4545006"/>
              <a:gd name="connsiteX308" fmla="*/ 474496 w 1782236"/>
              <a:gd name="connsiteY308" fmla="*/ 3789181 h 4545006"/>
              <a:gd name="connsiteX309" fmla="*/ 474496 w 1782236"/>
              <a:gd name="connsiteY309" fmla="*/ 3737882 h 4545006"/>
              <a:gd name="connsiteX310" fmla="*/ 496680 w 1782236"/>
              <a:gd name="connsiteY310" fmla="*/ 3698588 h 4545006"/>
              <a:gd name="connsiteX311" fmla="*/ 534373 w 1782236"/>
              <a:gd name="connsiteY311" fmla="*/ 3679813 h 4545006"/>
              <a:gd name="connsiteX312" fmla="*/ 529238 w 1782236"/>
              <a:gd name="connsiteY312" fmla="*/ 3640416 h 4545006"/>
              <a:gd name="connsiteX313" fmla="*/ 483020 w 1782236"/>
              <a:gd name="connsiteY313" fmla="*/ 3625027 h 4545006"/>
              <a:gd name="connsiteX314" fmla="*/ 453955 w 1782236"/>
              <a:gd name="connsiteY314" fmla="*/ 3625027 h 4545006"/>
              <a:gd name="connsiteX315" fmla="*/ 445328 w 1782236"/>
              <a:gd name="connsiteY315" fmla="*/ 3597736 h 4545006"/>
              <a:gd name="connsiteX316" fmla="*/ 419652 w 1782236"/>
              <a:gd name="connsiteY316" fmla="*/ 3556698 h 4545006"/>
              <a:gd name="connsiteX317" fmla="*/ 435982 w 1782236"/>
              <a:gd name="connsiteY317" fmla="*/ 3513094 h 4545006"/>
              <a:gd name="connsiteX318" fmla="*/ 491545 w 1782236"/>
              <a:gd name="connsiteY318" fmla="*/ 3454102 h 4545006"/>
              <a:gd name="connsiteX319" fmla="*/ 474496 w 1782236"/>
              <a:gd name="connsiteY319" fmla="*/ 3436968 h 4545006"/>
              <a:gd name="connsiteX320" fmla="*/ 424787 w 1782236"/>
              <a:gd name="connsiteY320" fmla="*/ 3440354 h 4545006"/>
              <a:gd name="connsiteX321" fmla="*/ 414516 w 1782236"/>
              <a:gd name="connsiteY321" fmla="*/ 3401060 h 4545006"/>
              <a:gd name="connsiteX322" fmla="*/ 382062 w 1782236"/>
              <a:gd name="connsiteY322" fmla="*/ 3368537 h 4545006"/>
              <a:gd name="connsiteX323" fmla="*/ 361521 w 1782236"/>
              <a:gd name="connsiteY323" fmla="*/ 3337758 h 4545006"/>
              <a:gd name="connsiteX324" fmla="*/ 320439 w 1782236"/>
              <a:gd name="connsiteY324" fmla="*/ 3327498 h 4545006"/>
              <a:gd name="connsiteX325" fmla="*/ 265594 w 1782236"/>
              <a:gd name="connsiteY325" fmla="*/ 3327498 h 4545006"/>
              <a:gd name="connsiteX326" fmla="*/ 219377 w 1782236"/>
              <a:gd name="connsiteY326" fmla="*/ 3339502 h 4545006"/>
              <a:gd name="connsiteX327" fmla="*/ 181787 w 1782236"/>
              <a:gd name="connsiteY327" fmla="*/ 3327498 h 4545006"/>
              <a:gd name="connsiteX328" fmla="*/ 171517 w 1782236"/>
              <a:gd name="connsiteY328" fmla="*/ 3293334 h 4545006"/>
              <a:gd name="connsiteX329" fmla="*/ 202328 w 1782236"/>
              <a:gd name="connsiteY329" fmla="*/ 3262555 h 4545006"/>
              <a:gd name="connsiteX330" fmla="*/ 169052 w 1782236"/>
              <a:gd name="connsiteY330" fmla="*/ 3193200 h 4545006"/>
              <a:gd name="connsiteX331" fmla="*/ 208080 w 1782236"/>
              <a:gd name="connsiteY331" fmla="*/ 3154214 h 4545006"/>
              <a:gd name="connsiteX332" fmla="*/ 269703 w 1782236"/>
              <a:gd name="connsiteY332" fmla="*/ 3127949 h 4545006"/>
              <a:gd name="connsiteX333" fmla="*/ 294968 w 1782236"/>
              <a:gd name="connsiteY333" fmla="*/ 3085782 h 4545006"/>
              <a:gd name="connsiteX334" fmla="*/ 246491 w 1782236"/>
              <a:gd name="connsiteY334" fmla="*/ 3064750 h 4545006"/>
              <a:gd name="connsiteX335" fmla="*/ 203253 w 1782236"/>
              <a:gd name="connsiteY335" fmla="*/ 3036330 h 4545006"/>
              <a:gd name="connsiteX336" fmla="*/ 202739 w 1782236"/>
              <a:gd name="connsiteY336" fmla="*/ 2983801 h 4545006"/>
              <a:gd name="connsiteX337" fmla="*/ 242897 w 1782236"/>
              <a:gd name="connsiteY337" fmla="*/ 2943686 h 4545006"/>
              <a:gd name="connsiteX338" fmla="*/ 257481 w 1782236"/>
              <a:gd name="connsiteY338" fmla="*/ 2929118 h 4545006"/>
              <a:gd name="connsiteX339" fmla="*/ 260048 w 1782236"/>
              <a:gd name="connsiteY339" fmla="*/ 2890644 h 4545006"/>
              <a:gd name="connsiteX340" fmla="*/ 284903 w 1782236"/>
              <a:gd name="connsiteY340" fmla="*/ 2865816 h 4545006"/>
              <a:gd name="connsiteX341" fmla="*/ 284903 w 1782236"/>
              <a:gd name="connsiteY341" fmla="*/ 2823136 h 4545006"/>
              <a:gd name="connsiteX342" fmla="*/ 259227 w 1782236"/>
              <a:gd name="connsiteY342" fmla="*/ 2787227 h 4545006"/>
              <a:gd name="connsiteX343" fmla="*/ 276276 w 1782236"/>
              <a:gd name="connsiteY343" fmla="*/ 2754704 h 4545006"/>
              <a:gd name="connsiteX344" fmla="*/ 301130 w 1782236"/>
              <a:gd name="connsiteY344" fmla="*/ 2723105 h 4545006"/>
              <a:gd name="connsiteX345" fmla="*/ 324239 w 1782236"/>
              <a:gd name="connsiteY345" fmla="*/ 2700021 h 4545006"/>
              <a:gd name="connsiteX346" fmla="*/ 312222 w 1782236"/>
              <a:gd name="connsiteY346" fmla="*/ 2672628 h 4545006"/>
              <a:gd name="connsiteX347" fmla="*/ 319103 w 1782236"/>
              <a:gd name="connsiteY347" fmla="*/ 2636719 h 4545006"/>
              <a:gd name="connsiteX348" fmla="*/ 312222 w 1782236"/>
              <a:gd name="connsiteY348" fmla="*/ 2595680 h 4545006"/>
              <a:gd name="connsiteX349" fmla="*/ 292709 w 1782236"/>
              <a:gd name="connsiteY349" fmla="*/ 2614866 h 4545006"/>
              <a:gd name="connsiteX350" fmla="*/ 272989 w 1782236"/>
              <a:gd name="connsiteY350" fmla="*/ 2595167 h 4545006"/>
              <a:gd name="connsiteX351" fmla="*/ 233653 w 1782236"/>
              <a:gd name="connsiteY351" fmla="*/ 2586652 h 4545006"/>
              <a:gd name="connsiteX352" fmla="*/ 225026 w 1782236"/>
              <a:gd name="connsiteY352" fmla="*/ 2550743 h 4545006"/>
              <a:gd name="connsiteX353" fmla="*/ 242178 w 1782236"/>
              <a:gd name="connsiteY353" fmla="*/ 2533610 h 4545006"/>
              <a:gd name="connsiteX354" fmla="*/ 238789 w 1782236"/>
              <a:gd name="connsiteY354" fmla="*/ 2494315 h 4545006"/>
              <a:gd name="connsiteX355" fmla="*/ 223383 w 1782236"/>
              <a:gd name="connsiteY355" fmla="*/ 2463537 h 4545006"/>
              <a:gd name="connsiteX356" fmla="*/ 202842 w 1782236"/>
              <a:gd name="connsiteY356" fmla="*/ 2443017 h 4545006"/>
              <a:gd name="connsiteX357" fmla="*/ 182301 w 1782236"/>
              <a:gd name="connsiteY357" fmla="*/ 2443017 h 4545006"/>
              <a:gd name="connsiteX358" fmla="*/ 163403 w 1782236"/>
              <a:gd name="connsiteY358" fmla="*/ 2409674 h 4545006"/>
              <a:gd name="connsiteX359" fmla="*/ 178809 w 1782236"/>
              <a:gd name="connsiteY359" fmla="*/ 2397772 h 4545006"/>
              <a:gd name="connsiteX360" fmla="*/ 178809 w 1782236"/>
              <a:gd name="connsiteY360" fmla="*/ 2366994 h 4545006"/>
              <a:gd name="connsiteX361" fmla="*/ 166895 w 1782236"/>
              <a:gd name="connsiteY361" fmla="*/ 2346474 h 4545006"/>
              <a:gd name="connsiteX362" fmla="*/ 166895 w 1782236"/>
              <a:gd name="connsiteY362" fmla="*/ 2329341 h 4545006"/>
              <a:gd name="connsiteX363" fmla="*/ 190004 w 1782236"/>
              <a:gd name="connsiteY363" fmla="*/ 2308001 h 4545006"/>
              <a:gd name="connsiteX364" fmla="*/ 175420 w 1782236"/>
              <a:gd name="connsiteY364" fmla="*/ 2277530 h 4545006"/>
              <a:gd name="connsiteX365" fmla="*/ 137727 w 1782236"/>
              <a:gd name="connsiteY365" fmla="*/ 2255780 h 4545006"/>
              <a:gd name="connsiteX366" fmla="*/ 137727 w 1782236"/>
              <a:gd name="connsiteY366" fmla="*/ 2231875 h 4545006"/>
              <a:gd name="connsiteX367" fmla="*/ 122321 w 1782236"/>
              <a:gd name="connsiteY367" fmla="*/ 2216485 h 4545006"/>
              <a:gd name="connsiteX368" fmla="*/ 136905 w 1782236"/>
              <a:gd name="connsiteY368" fmla="*/ 2190836 h 4545006"/>
              <a:gd name="connsiteX369" fmla="*/ 131359 w 1782236"/>
              <a:gd name="connsiteY369" fmla="*/ 2160058 h 4545006"/>
              <a:gd name="connsiteX370" fmla="*/ 114618 w 1782236"/>
              <a:gd name="connsiteY370" fmla="*/ 2142924 h 4545006"/>
              <a:gd name="connsiteX371" fmla="*/ 115543 w 1782236"/>
              <a:gd name="connsiteY371" fmla="*/ 2115633 h 4545006"/>
              <a:gd name="connsiteX372" fmla="*/ 139473 w 1782236"/>
              <a:gd name="connsiteY372" fmla="*/ 2120763 h 4545006"/>
              <a:gd name="connsiteX373" fmla="*/ 145943 w 1782236"/>
              <a:gd name="connsiteY373" fmla="*/ 2099731 h 4545006"/>
              <a:gd name="connsiteX374" fmla="*/ 164328 w 1782236"/>
              <a:gd name="connsiteY374" fmla="*/ 2081366 h 4545006"/>
              <a:gd name="connsiteX375" fmla="*/ 175420 w 1782236"/>
              <a:gd name="connsiteY375" fmla="*/ 2048946 h 4545006"/>
              <a:gd name="connsiteX376" fmla="*/ 161760 w 1782236"/>
              <a:gd name="connsiteY376" fmla="*/ 2023297 h 4545006"/>
              <a:gd name="connsiteX377" fmla="*/ 174598 w 1782236"/>
              <a:gd name="connsiteY377" fmla="*/ 2023297 h 4545006"/>
              <a:gd name="connsiteX378" fmla="*/ 183944 w 1782236"/>
              <a:gd name="connsiteY378" fmla="*/ 1998469 h 4545006"/>
              <a:gd name="connsiteX379" fmla="*/ 167717 w 1782236"/>
              <a:gd name="connsiteY379" fmla="*/ 1958251 h 4545006"/>
              <a:gd name="connsiteX380" fmla="*/ 167717 w 1782236"/>
              <a:gd name="connsiteY380" fmla="*/ 1931679 h 4545006"/>
              <a:gd name="connsiteX381" fmla="*/ 141219 w 1782236"/>
              <a:gd name="connsiteY381" fmla="*/ 1926549 h 4545006"/>
              <a:gd name="connsiteX382" fmla="*/ 142041 w 1782236"/>
              <a:gd name="connsiteY382" fmla="*/ 1893205 h 4545006"/>
              <a:gd name="connsiteX383" fmla="*/ 121500 w 1782236"/>
              <a:gd name="connsiteY383" fmla="*/ 1912903 h 4545006"/>
              <a:gd name="connsiteX384" fmla="*/ 111229 w 1782236"/>
              <a:gd name="connsiteY384" fmla="*/ 1902644 h 4545006"/>
              <a:gd name="connsiteX385" fmla="*/ 90688 w 1782236"/>
              <a:gd name="connsiteY385" fmla="*/ 1920598 h 4545006"/>
              <a:gd name="connsiteX386" fmla="*/ 79596 w 1782236"/>
              <a:gd name="connsiteY386" fmla="*/ 1909518 h 4545006"/>
              <a:gd name="connsiteX387" fmla="*/ 75282 w 1782236"/>
              <a:gd name="connsiteY387" fmla="*/ 1887254 h 4545006"/>
              <a:gd name="connsiteX388" fmla="*/ 42725 w 1782236"/>
              <a:gd name="connsiteY388" fmla="*/ 1882124 h 4545006"/>
              <a:gd name="connsiteX389" fmla="*/ 21362 w 1782236"/>
              <a:gd name="connsiteY389" fmla="*/ 1861195 h 4545006"/>
              <a:gd name="connsiteX390" fmla="*/ 16638 w 1782236"/>
              <a:gd name="connsiteY390" fmla="*/ 1842728 h 4545006"/>
              <a:gd name="connsiteX391" fmla="*/ 1643 w 1782236"/>
              <a:gd name="connsiteY391" fmla="*/ 1827851 h 4545006"/>
              <a:gd name="connsiteX392" fmla="*/ 0 w 1782236"/>
              <a:gd name="connsiteY392" fmla="*/ 1796149 h 4545006"/>
              <a:gd name="connsiteX393" fmla="*/ 30811 w 1782236"/>
              <a:gd name="connsiteY393" fmla="*/ 1772655 h 4545006"/>
              <a:gd name="connsiteX394" fmla="*/ 56077 w 1782236"/>
              <a:gd name="connsiteY394" fmla="*/ 1747416 h 4545006"/>
              <a:gd name="connsiteX395" fmla="*/ 68915 w 1782236"/>
              <a:gd name="connsiteY395" fmla="*/ 1726897 h 4545006"/>
              <a:gd name="connsiteX396" fmla="*/ 103526 w 1782236"/>
              <a:gd name="connsiteY396" fmla="*/ 1726897 h 4545006"/>
              <a:gd name="connsiteX397" fmla="*/ 103526 w 1782236"/>
              <a:gd name="connsiteY397" fmla="*/ 1667904 h 4545006"/>
              <a:gd name="connsiteX398" fmla="*/ 106915 w 1782236"/>
              <a:gd name="connsiteY398" fmla="*/ 1626866 h 4545006"/>
              <a:gd name="connsiteX399" fmla="*/ 70147 w 1782236"/>
              <a:gd name="connsiteY399" fmla="*/ 1606346 h 4545006"/>
              <a:gd name="connsiteX400" fmla="*/ 59055 w 1782236"/>
              <a:gd name="connsiteY400" fmla="*/ 1585006 h 4545006"/>
              <a:gd name="connsiteX401" fmla="*/ 52174 w 1782236"/>
              <a:gd name="connsiteY401" fmla="*/ 1594445 h 4545006"/>
              <a:gd name="connsiteX402" fmla="*/ 41903 w 1782236"/>
              <a:gd name="connsiteY402" fmla="*/ 1571771 h 4545006"/>
              <a:gd name="connsiteX403" fmla="*/ 65423 w 1782236"/>
              <a:gd name="connsiteY403" fmla="*/ 1548277 h 4545006"/>
              <a:gd name="connsiteX404" fmla="*/ 97980 w 1782236"/>
              <a:gd name="connsiteY404" fmla="*/ 1543147 h 4545006"/>
              <a:gd name="connsiteX405" fmla="*/ 94488 w 1782236"/>
              <a:gd name="connsiteY405" fmla="*/ 1525193 h 4545006"/>
              <a:gd name="connsiteX406" fmla="*/ 110818 w 1782236"/>
              <a:gd name="connsiteY406" fmla="*/ 1508880 h 4545006"/>
              <a:gd name="connsiteX407" fmla="*/ 104759 w 1782236"/>
              <a:gd name="connsiteY407" fmla="*/ 1486719 h 4545006"/>
              <a:gd name="connsiteX408" fmla="*/ 80829 w 1782236"/>
              <a:gd name="connsiteY408" fmla="*/ 1473895 h 4545006"/>
              <a:gd name="connsiteX409" fmla="*/ 59466 w 1782236"/>
              <a:gd name="connsiteY409" fmla="*/ 1469586 h 4545006"/>
              <a:gd name="connsiteX410" fmla="*/ 44471 w 1782236"/>
              <a:gd name="connsiteY410" fmla="*/ 1455530 h 4545006"/>
              <a:gd name="connsiteX411" fmla="*/ 37590 w 1782236"/>
              <a:gd name="connsiteY411" fmla="*/ 1436755 h 4545006"/>
              <a:gd name="connsiteX412" fmla="*/ 21362 w 1782236"/>
              <a:gd name="connsiteY412" fmla="*/ 1436755 h 4545006"/>
              <a:gd name="connsiteX413" fmla="*/ 19616 w 1782236"/>
              <a:gd name="connsiteY413" fmla="*/ 1416236 h 4545006"/>
              <a:gd name="connsiteX414" fmla="*/ 53920 w 1782236"/>
              <a:gd name="connsiteY414" fmla="*/ 1423110 h 4545006"/>
              <a:gd name="connsiteX415" fmla="*/ 82164 w 1782236"/>
              <a:gd name="connsiteY415" fmla="*/ 1418801 h 4545006"/>
              <a:gd name="connsiteX416" fmla="*/ 105272 w 1782236"/>
              <a:gd name="connsiteY416" fmla="*/ 1441885 h 4545006"/>
              <a:gd name="connsiteX417" fmla="*/ 149743 w 1782236"/>
              <a:gd name="connsiteY417" fmla="*/ 1465790 h 4545006"/>
              <a:gd name="connsiteX418" fmla="*/ 137727 w 1782236"/>
              <a:gd name="connsiteY418" fmla="*/ 1500057 h 4545006"/>
              <a:gd name="connsiteX419" fmla="*/ 148922 w 1782236"/>
              <a:gd name="connsiteY419" fmla="*/ 1511137 h 4545006"/>
              <a:gd name="connsiteX420" fmla="*/ 178809 w 1782236"/>
              <a:gd name="connsiteY420" fmla="*/ 1541095 h 4545006"/>
              <a:gd name="connsiteX421" fmla="*/ 225026 w 1782236"/>
              <a:gd name="connsiteY421" fmla="*/ 1541095 h 4545006"/>
              <a:gd name="connsiteX422" fmla="*/ 231907 w 1782236"/>
              <a:gd name="connsiteY422" fmla="*/ 1513702 h 4545006"/>
              <a:gd name="connsiteX423" fmla="*/ 213112 w 1782236"/>
              <a:gd name="connsiteY423" fmla="*/ 1488053 h 4545006"/>
              <a:gd name="connsiteX424" fmla="*/ 214755 w 1782236"/>
              <a:gd name="connsiteY424" fmla="*/ 1464148 h 4545006"/>
              <a:gd name="connsiteX425" fmla="*/ 182301 w 1782236"/>
              <a:gd name="connsiteY425" fmla="*/ 1452145 h 4545006"/>
              <a:gd name="connsiteX426" fmla="*/ 158268 w 1782236"/>
              <a:gd name="connsiteY426" fmla="*/ 1412850 h 4545006"/>
              <a:gd name="connsiteX427" fmla="*/ 144608 w 1782236"/>
              <a:gd name="connsiteY427" fmla="*/ 1398589 h 4545006"/>
              <a:gd name="connsiteX428" fmla="*/ 154879 w 1782236"/>
              <a:gd name="connsiteY428" fmla="*/ 1357551 h 4545006"/>
              <a:gd name="connsiteX429" fmla="*/ 170284 w 1782236"/>
              <a:gd name="connsiteY429" fmla="*/ 1323386 h 4545006"/>
              <a:gd name="connsiteX430" fmla="*/ 156625 w 1782236"/>
              <a:gd name="connsiteY430" fmla="*/ 1309741 h 4545006"/>
              <a:gd name="connsiteX431" fmla="*/ 147997 w 1782236"/>
              <a:gd name="connsiteY431" fmla="*/ 1266958 h 4545006"/>
              <a:gd name="connsiteX432" fmla="*/ 182301 w 1782236"/>
              <a:gd name="connsiteY432" fmla="*/ 1236180 h 4545006"/>
              <a:gd name="connsiteX433" fmla="*/ 262719 w 1782236"/>
              <a:gd name="connsiteY433" fmla="*/ 1236180 h 4545006"/>
              <a:gd name="connsiteX434" fmla="*/ 303801 w 1782236"/>
              <a:gd name="connsiteY434" fmla="*/ 1251569 h 4545006"/>
              <a:gd name="connsiteX435" fmla="*/ 303801 w 1782236"/>
              <a:gd name="connsiteY435" fmla="*/ 1241309 h 4545006"/>
              <a:gd name="connsiteX436" fmla="*/ 370559 w 1782236"/>
              <a:gd name="connsiteY436" fmla="*/ 1241309 h 4545006"/>
              <a:gd name="connsiteX437" fmla="*/ 415030 w 1782236"/>
              <a:gd name="connsiteY437" fmla="*/ 1222534 h 4545006"/>
              <a:gd name="connsiteX438" fmla="*/ 447587 w 1782236"/>
              <a:gd name="connsiteY438" fmla="*/ 1222534 h 4545006"/>
              <a:gd name="connsiteX439" fmla="*/ 464739 w 1782236"/>
              <a:gd name="connsiteY439" fmla="*/ 1205401 h 4545006"/>
              <a:gd name="connsiteX440" fmla="*/ 447587 w 1782236"/>
              <a:gd name="connsiteY440" fmla="*/ 1179752 h 4545006"/>
              <a:gd name="connsiteX441" fmla="*/ 427046 w 1782236"/>
              <a:gd name="connsiteY441" fmla="*/ 1172878 h 4545006"/>
              <a:gd name="connsiteX442" fmla="*/ 409894 w 1782236"/>
              <a:gd name="connsiteY442" fmla="*/ 1155847 h 4545006"/>
              <a:gd name="connsiteX443" fmla="*/ 429614 w 1782236"/>
              <a:gd name="connsiteY443" fmla="*/ 1136148 h 4545006"/>
              <a:gd name="connsiteX444" fmla="*/ 442452 w 1782236"/>
              <a:gd name="connsiteY444" fmla="*/ 1148973 h 4545006"/>
              <a:gd name="connsiteX445" fmla="*/ 462993 w 1782236"/>
              <a:gd name="connsiteY445" fmla="*/ 1143843 h 4545006"/>
              <a:gd name="connsiteX446" fmla="*/ 449333 w 1782236"/>
              <a:gd name="connsiteY446" fmla="*/ 1128454 h 4545006"/>
              <a:gd name="connsiteX447" fmla="*/ 458679 w 1782236"/>
              <a:gd name="connsiteY447" fmla="*/ 1107114 h 4545006"/>
              <a:gd name="connsiteX448" fmla="*/ 444198 w 1782236"/>
              <a:gd name="connsiteY448" fmla="*/ 1092545 h 4545006"/>
              <a:gd name="connsiteX449" fmla="*/ 461247 w 1782236"/>
              <a:gd name="connsiteY449" fmla="*/ 1068640 h 4545006"/>
              <a:gd name="connsiteX450" fmla="*/ 485280 w 1782236"/>
              <a:gd name="connsiteY450" fmla="*/ 1049763 h 4545006"/>
              <a:gd name="connsiteX451" fmla="*/ 461247 w 1782236"/>
              <a:gd name="connsiteY451" fmla="*/ 1048121 h 4545006"/>
              <a:gd name="connsiteX452" fmla="*/ 459604 w 1782236"/>
              <a:gd name="connsiteY452" fmla="*/ 1022472 h 4545006"/>
              <a:gd name="connsiteX453" fmla="*/ 507464 w 1782236"/>
              <a:gd name="connsiteY453" fmla="*/ 1024114 h 4545006"/>
              <a:gd name="connsiteX454" fmla="*/ 526362 w 1782236"/>
              <a:gd name="connsiteY454" fmla="*/ 984819 h 4545006"/>
              <a:gd name="connsiteX455" fmla="*/ 573401 w 1782236"/>
              <a:gd name="connsiteY455" fmla="*/ 966865 h 4545006"/>
              <a:gd name="connsiteX456" fmla="*/ 591374 w 1782236"/>
              <a:gd name="connsiteY456" fmla="*/ 948911 h 4545006"/>
              <a:gd name="connsiteX457" fmla="*/ 655564 w 1782236"/>
              <a:gd name="connsiteY457" fmla="*/ 939472 h 4545006"/>
              <a:gd name="connsiteX458" fmla="*/ 671792 w 1782236"/>
              <a:gd name="connsiteY458" fmla="*/ 923262 h 4545006"/>
              <a:gd name="connsiteX459" fmla="*/ 718009 w 1782236"/>
              <a:gd name="connsiteY459" fmla="*/ 909616 h 4545006"/>
              <a:gd name="connsiteX460" fmla="*/ 728280 w 1782236"/>
              <a:gd name="connsiteY460" fmla="*/ 897613 h 4545006"/>
              <a:gd name="connsiteX461" fmla="*/ 697468 w 1782236"/>
              <a:gd name="connsiteY461" fmla="*/ 887353 h 4545006"/>
              <a:gd name="connsiteX462" fmla="*/ 714620 w 1782236"/>
              <a:gd name="connsiteY462" fmla="*/ 870732 h 4545006"/>
              <a:gd name="connsiteX463" fmla="*/ 759091 w 1782236"/>
              <a:gd name="connsiteY463" fmla="*/ 860473 h 4545006"/>
              <a:gd name="connsiteX464" fmla="*/ 796783 w 1782236"/>
              <a:gd name="connsiteY464" fmla="*/ 855343 h 4545006"/>
              <a:gd name="connsiteX465" fmla="*/ 805308 w 1782236"/>
              <a:gd name="connsiteY465" fmla="*/ 836568 h 4545006"/>
              <a:gd name="connsiteX466" fmla="*/ 836120 w 1782236"/>
              <a:gd name="connsiteY466" fmla="*/ 831438 h 4545006"/>
              <a:gd name="connsiteX467" fmla="*/ 819892 w 1782236"/>
              <a:gd name="connsiteY467" fmla="*/ 862217 h 4545006"/>
              <a:gd name="connsiteX468" fmla="*/ 819892 w 1782236"/>
              <a:gd name="connsiteY468" fmla="*/ 887045 h 4545006"/>
              <a:gd name="connsiteX469" fmla="*/ 841255 w 1782236"/>
              <a:gd name="connsiteY469" fmla="*/ 865603 h 4545006"/>
              <a:gd name="connsiteX470" fmla="*/ 894353 w 1782236"/>
              <a:gd name="connsiteY470" fmla="*/ 867347 h 4545006"/>
              <a:gd name="connsiteX471" fmla="*/ 899488 w 1782236"/>
              <a:gd name="connsiteY471" fmla="*/ 839954 h 4545006"/>
              <a:gd name="connsiteX472" fmla="*/ 933689 w 1782236"/>
              <a:gd name="connsiteY472" fmla="*/ 833182 h 4545006"/>
              <a:gd name="connsiteX473" fmla="*/ 967992 w 1782236"/>
              <a:gd name="connsiteY473" fmla="*/ 839954 h 4545006"/>
              <a:gd name="connsiteX474" fmla="*/ 952586 w 1782236"/>
              <a:gd name="connsiteY474" fmla="*/ 819434 h 4545006"/>
              <a:gd name="connsiteX475" fmla="*/ 932045 w 1782236"/>
              <a:gd name="connsiteY475" fmla="*/ 804045 h 4545006"/>
              <a:gd name="connsiteX476" fmla="*/ 921775 w 1782236"/>
              <a:gd name="connsiteY476" fmla="*/ 785270 h 4545006"/>
              <a:gd name="connsiteX477" fmla="*/ 959365 w 1782236"/>
              <a:gd name="connsiteY477" fmla="*/ 785270 h 4545006"/>
              <a:gd name="connsiteX478" fmla="*/ 998804 w 1782236"/>
              <a:gd name="connsiteY478" fmla="*/ 773266 h 4545006"/>
              <a:gd name="connsiteX479" fmla="*/ 1010718 w 1782236"/>
              <a:gd name="connsiteY479" fmla="*/ 773266 h 4545006"/>
              <a:gd name="connsiteX480" fmla="*/ 1007328 w 1782236"/>
              <a:gd name="connsiteY480" fmla="*/ 744231 h 4545006"/>
              <a:gd name="connsiteX481" fmla="*/ 993668 w 1782236"/>
              <a:gd name="connsiteY481" fmla="*/ 733972 h 4545006"/>
              <a:gd name="connsiteX482" fmla="*/ 993668 w 1782236"/>
              <a:gd name="connsiteY482" fmla="*/ 692933 h 4545006"/>
              <a:gd name="connsiteX483" fmla="*/ 1002193 w 1782236"/>
              <a:gd name="connsiteY483" fmla="*/ 665540 h 4545006"/>
              <a:gd name="connsiteX484" fmla="*/ 1027869 w 1782236"/>
              <a:gd name="connsiteY484" fmla="*/ 602341 h 4545006"/>
              <a:gd name="connsiteX485" fmla="*/ 1058681 w 1782236"/>
              <a:gd name="connsiteY485" fmla="*/ 580078 h 4545006"/>
              <a:gd name="connsiteX486" fmla="*/ 1140023 w 1782236"/>
              <a:gd name="connsiteY486" fmla="*/ 447524 h 4545006"/>
              <a:gd name="connsiteX487" fmla="*/ 1157072 w 1782236"/>
              <a:gd name="connsiteY487" fmla="*/ 458399 h 4545006"/>
              <a:gd name="connsiteX488" fmla="*/ 1174121 w 1782236"/>
              <a:gd name="connsiteY488" fmla="*/ 453782 h 4545006"/>
              <a:gd name="connsiteX489" fmla="*/ 1178845 w 1782236"/>
              <a:gd name="connsiteY489" fmla="*/ 474302 h 4545006"/>
              <a:gd name="connsiteX490" fmla="*/ 1161694 w 1782236"/>
              <a:gd name="connsiteY490" fmla="*/ 478918 h 4545006"/>
              <a:gd name="connsiteX491" fmla="*/ 1146185 w 1782236"/>
              <a:gd name="connsiteY491" fmla="*/ 468146 h 4545006"/>
              <a:gd name="connsiteX492" fmla="*/ 1124412 w 1782236"/>
              <a:gd name="connsiteY492" fmla="*/ 456860 h 4545006"/>
              <a:gd name="connsiteX493" fmla="*/ 978365 w 1782236"/>
              <a:gd name="connsiteY493" fmla="*/ 289628 h 4545006"/>
              <a:gd name="connsiteX494" fmla="*/ 989252 w 1782236"/>
              <a:gd name="connsiteY494" fmla="*/ 311378 h 4545006"/>
              <a:gd name="connsiteX495" fmla="*/ 987506 w 1782236"/>
              <a:gd name="connsiteY495" fmla="*/ 350980 h 4545006"/>
              <a:gd name="connsiteX496" fmla="*/ 987506 w 1782236"/>
              <a:gd name="connsiteY496" fmla="*/ 372731 h 4545006"/>
              <a:gd name="connsiteX497" fmla="*/ 998392 w 1782236"/>
              <a:gd name="connsiteY497" fmla="*/ 343183 h 4545006"/>
              <a:gd name="connsiteX498" fmla="*/ 1015441 w 1782236"/>
              <a:gd name="connsiteY498" fmla="*/ 322664 h 4545006"/>
              <a:gd name="connsiteX499" fmla="*/ 1029512 w 1782236"/>
              <a:gd name="connsiteY499" fmla="*/ 336617 h 4545006"/>
              <a:gd name="connsiteX500" fmla="*/ 1048101 w 1782236"/>
              <a:gd name="connsiteY500" fmla="*/ 369243 h 4545006"/>
              <a:gd name="connsiteX501" fmla="*/ 1066794 w 1782236"/>
              <a:gd name="connsiteY501" fmla="*/ 361445 h 4545006"/>
              <a:gd name="connsiteX502" fmla="*/ 1080762 w 1782236"/>
              <a:gd name="connsiteY502" fmla="*/ 384735 h 4545006"/>
              <a:gd name="connsiteX503" fmla="*/ 1093189 w 1782236"/>
              <a:gd name="connsiteY503" fmla="*/ 415513 h 4545006"/>
              <a:gd name="connsiteX504" fmla="*/ 1074496 w 1782236"/>
              <a:gd name="connsiteY504" fmla="*/ 451217 h 4545006"/>
              <a:gd name="connsiteX505" fmla="*/ 1035674 w 1782236"/>
              <a:gd name="connsiteY505" fmla="*/ 480765 h 4545006"/>
              <a:gd name="connsiteX506" fmla="*/ 1004863 w 1782236"/>
              <a:gd name="connsiteY506" fmla="*/ 483842 h 4545006"/>
              <a:gd name="connsiteX507" fmla="*/ 965937 w 1782236"/>
              <a:gd name="connsiteY507" fmla="*/ 504362 h 4545006"/>
              <a:gd name="connsiteX508" fmla="*/ 948889 w 1782236"/>
              <a:gd name="connsiteY508" fmla="*/ 514621 h 4545006"/>
              <a:gd name="connsiteX509" fmla="*/ 919413 w 1782236"/>
              <a:gd name="connsiteY509" fmla="*/ 537910 h 4545006"/>
              <a:gd name="connsiteX510" fmla="*/ 905342 w 1782236"/>
              <a:gd name="connsiteY510" fmla="*/ 530216 h 4545006"/>
              <a:gd name="connsiteX511" fmla="*/ 913148 w 1782236"/>
              <a:gd name="connsiteY511" fmla="*/ 494512 h 4545006"/>
              <a:gd name="connsiteX512" fmla="*/ 922494 w 1782236"/>
              <a:gd name="connsiteY512" fmla="*/ 458809 h 4545006"/>
              <a:gd name="connsiteX513" fmla="*/ 920953 w 1782236"/>
              <a:gd name="connsiteY513" fmla="*/ 416950 h 4545006"/>
              <a:gd name="connsiteX514" fmla="*/ 939543 w 1782236"/>
              <a:gd name="connsiteY514" fmla="*/ 398277 h 4545006"/>
              <a:gd name="connsiteX515" fmla="*/ 933380 w 1782236"/>
              <a:gd name="connsiteY515" fmla="*/ 356418 h 4545006"/>
              <a:gd name="connsiteX516" fmla="*/ 942727 w 1782236"/>
              <a:gd name="connsiteY516" fmla="*/ 340824 h 4545006"/>
              <a:gd name="connsiteX517" fmla="*/ 941083 w 1782236"/>
              <a:gd name="connsiteY517" fmla="*/ 317534 h 4545006"/>
              <a:gd name="connsiteX518" fmla="*/ 962856 w 1782236"/>
              <a:gd name="connsiteY518" fmla="*/ 291167 h 4545006"/>
              <a:gd name="connsiteX519" fmla="*/ 170592 w 1782236"/>
              <a:gd name="connsiteY519" fmla="*/ 243050 h 4545006"/>
              <a:gd name="connsiteX520" fmla="*/ 193906 w 1782236"/>
              <a:gd name="connsiteY520" fmla="*/ 255464 h 4545006"/>
              <a:gd name="connsiteX521" fmla="*/ 189285 w 1782236"/>
              <a:gd name="connsiteY521" fmla="*/ 271059 h 4545006"/>
              <a:gd name="connsiteX522" fmla="*/ 172133 w 1782236"/>
              <a:gd name="connsiteY522" fmla="*/ 258644 h 4545006"/>
              <a:gd name="connsiteX523" fmla="*/ 161349 w 1782236"/>
              <a:gd name="connsiteY523" fmla="*/ 252386 h 4545006"/>
              <a:gd name="connsiteX524" fmla="*/ 620953 w 1782236"/>
              <a:gd name="connsiteY524" fmla="*/ 210219 h 4545006"/>
              <a:gd name="connsiteX525" fmla="*/ 642726 w 1782236"/>
              <a:gd name="connsiteY525" fmla="*/ 212784 h 4545006"/>
              <a:gd name="connsiteX526" fmla="*/ 674873 w 1782236"/>
              <a:gd name="connsiteY526" fmla="*/ 220479 h 4545006"/>
              <a:gd name="connsiteX527" fmla="*/ 691511 w 1782236"/>
              <a:gd name="connsiteY527" fmla="*/ 233303 h 4545006"/>
              <a:gd name="connsiteX528" fmla="*/ 681857 w 1782236"/>
              <a:gd name="connsiteY528" fmla="*/ 258337 h 4545006"/>
              <a:gd name="connsiteX529" fmla="*/ 664603 w 1782236"/>
              <a:gd name="connsiteY529" fmla="*/ 275573 h 4545006"/>
              <a:gd name="connsiteX530" fmla="*/ 652997 w 1782236"/>
              <a:gd name="connsiteY530" fmla="*/ 264082 h 4545006"/>
              <a:gd name="connsiteX531" fmla="*/ 624753 w 1782236"/>
              <a:gd name="connsiteY531" fmla="*/ 256387 h 4545006"/>
              <a:gd name="connsiteX532" fmla="*/ 624753 w 1782236"/>
              <a:gd name="connsiteY532" fmla="*/ 238433 h 4545006"/>
              <a:gd name="connsiteX533" fmla="*/ 818352 w 1782236"/>
              <a:gd name="connsiteY533" fmla="*/ 181287 h 4545006"/>
              <a:gd name="connsiteX534" fmla="*/ 818352 w 1782236"/>
              <a:gd name="connsiteY534" fmla="*/ 212066 h 4545006"/>
              <a:gd name="connsiteX535" fmla="*/ 810649 w 1782236"/>
              <a:gd name="connsiteY535" fmla="*/ 241511 h 4545006"/>
              <a:gd name="connsiteX536" fmla="*/ 821535 w 1782236"/>
              <a:gd name="connsiteY536" fmla="*/ 246230 h 4545006"/>
              <a:gd name="connsiteX537" fmla="*/ 833963 w 1782236"/>
              <a:gd name="connsiteY537" fmla="*/ 222941 h 4545006"/>
              <a:gd name="connsiteX538" fmla="*/ 847931 w 1782236"/>
              <a:gd name="connsiteY538" fmla="*/ 205807 h 4545006"/>
              <a:gd name="connsiteX539" fmla="*/ 848136 w 1782236"/>
              <a:gd name="connsiteY539" fmla="*/ 207962 h 4545006"/>
              <a:gd name="connsiteX540" fmla="*/ 885418 w 1782236"/>
              <a:gd name="connsiteY540" fmla="*/ 228481 h 4545006"/>
              <a:gd name="connsiteX541" fmla="*/ 882337 w 1782236"/>
              <a:gd name="connsiteY541" fmla="*/ 257926 h 4545006"/>
              <a:gd name="connsiteX542" fmla="*/ 890040 w 1782236"/>
              <a:gd name="connsiteY542" fmla="*/ 287474 h 4545006"/>
              <a:gd name="connsiteX543" fmla="*/ 883877 w 1782236"/>
              <a:gd name="connsiteY543" fmla="*/ 313841 h 4545006"/>
              <a:gd name="connsiteX544" fmla="*/ 868267 w 1782236"/>
              <a:gd name="connsiteY544" fmla="*/ 324716 h 4545006"/>
              <a:gd name="connsiteX545" fmla="*/ 888808 w 1782236"/>
              <a:gd name="connsiteY545" fmla="*/ 352622 h 4545006"/>
              <a:gd name="connsiteX546" fmla="*/ 901234 w 1782236"/>
              <a:gd name="connsiteY546" fmla="*/ 377451 h 4545006"/>
              <a:gd name="connsiteX547" fmla="*/ 885726 w 1782236"/>
              <a:gd name="connsiteY547" fmla="*/ 399201 h 4545006"/>
              <a:gd name="connsiteX548" fmla="*/ 853066 w 1782236"/>
              <a:gd name="connsiteY548" fmla="*/ 414693 h 4545006"/>
              <a:gd name="connsiteX549" fmla="*/ 818866 w 1782236"/>
              <a:gd name="connsiteY549" fmla="*/ 402279 h 4545006"/>
              <a:gd name="connsiteX550" fmla="*/ 806438 w 1782236"/>
              <a:gd name="connsiteY550" fmla="*/ 381760 h 4545006"/>
              <a:gd name="connsiteX551" fmla="*/ 781584 w 1782236"/>
              <a:gd name="connsiteY551" fmla="*/ 397354 h 4545006"/>
              <a:gd name="connsiteX552" fmla="*/ 776962 w 1782236"/>
              <a:gd name="connsiteY552" fmla="*/ 376835 h 4545006"/>
              <a:gd name="connsiteX553" fmla="*/ 741221 w 1782236"/>
              <a:gd name="connsiteY553" fmla="*/ 373757 h 4545006"/>
              <a:gd name="connsiteX554" fmla="*/ 727253 w 1782236"/>
              <a:gd name="connsiteY554" fmla="*/ 356624 h 4545006"/>
              <a:gd name="connsiteX555" fmla="*/ 725712 w 1782236"/>
              <a:gd name="connsiteY555" fmla="*/ 336104 h 4545006"/>
              <a:gd name="connsiteX556" fmla="*/ 710204 w 1782236"/>
              <a:gd name="connsiteY556" fmla="*/ 314354 h 4545006"/>
              <a:gd name="connsiteX557" fmla="*/ 691512 w 1782236"/>
              <a:gd name="connsiteY557" fmla="*/ 320613 h 4545006"/>
              <a:gd name="connsiteX558" fmla="*/ 679084 w 1782236"/>
              <a:gd name="connsiteY558" fmla="*/ 309737 h 4545006"/>
              <a:gd name="connsiteX559" fmla="*/ 705479 w 1782236"/>
              <a:gd name="connsiteY559" fmla="*/ 289218 h 4545006"/>
              <a:gd name="connsiteX560" fmla="*/ 700857 w 1782236"/>
              <a:gd name="connsiteY560" fmla="*/ 268699 h 4545006"/>
              <a:gd name="connsiteX561" fmla="*/ 714826 w 1782236"/>
              <a:gd name="connsiteY561" fmla="*/ 251565 h 4545006"/>
              <a:gd name="connsiteX562" fmla="*/ 721091 w 1782236"/>
              <a:gd name="connsiteY562" fmla="*/ 231046 h 4545006"/>
              <a:gd name="connsiteX563" fmla="*/ 731361 w 1782236"/>
              <a:gd name="connsiteY563" fmla="*/ 207757 h 4545006"/>
              <a:gd name="connsiteX564" fmla="*/ 759399 w 1782236"/>
              <a:gd name="connsiteY564" fmla="*/ 198421 h 4545006"/>
              <a:gd name="connsiteX565" fmla="*/ 784254 w 1782236"/>
              <a:gd name="connsiteY565" fmla="*/ 192162 h 4545006"/>
              <a:gd name="connsiteX566" fmla="*/ 301233 w 1782236"/>
              <a:gd name="connsiteY566" fmla="*/ 42167 h 4545006"/>
              <a:gd name="connsiteX567" fmla="*/ 320542 w 1782236"/>
              <a:gd name="connsiteY567" fmla="*/ 49862 h 4545006"/>
              <a:gd name="connsiteX568" fmla="*/ 310271 w 1782236"/>
              <a:gd name="connsiteY568" fmla="*/ 60121 h 4545006"/>
              <a:gd name="connsiteX569" fmla="*/ 292914 w 1782236"/>
              <a:gd name="connsiteY569" fmla="*/ 65969 h 4545006"/>
              <a:gd name="connsiteX570" fmla="*/ 280076 w 1782236"/>
              <a:gd name="connsiteY570" fmla="*/ 53145 h 4545006"/>
              <a:gd name="connsiteX571" fmla="*/ 288395 w 1782236"/>
              <a:gd name="connsiteY571" fmla="*/ 44732 h 4545006"/>
              <a:gd name="connsiteX572" fmla="*/ 622185 w 1782236"/>
              <a:gd name="connsiteY572" fmla="*/ 15286 h 4545006"/>
              <a:gd name="connsiteX573" fmla="*/ 622185 w 1782236"/>
              <a:gd name="connsiteY573" fmla="*/ 28111 h 4545006"/>
              <a:gd name="connsiteX574" fmla="*/ 602261 w 1782236"/>
              <a:gd name="connsiteY574" fmla="*/ 46680 h 4545006"/>
              <a:gd name="connsiteX575" fmla="*/ 592709 w 1782236"/>
              <a:gd name="connsiteY575" fmla="*/ 37036 h 4545006"/>
              <a:gd name="connsiteX576" fmla="*/ 583671 w 1782236"/>
              <a:gd name="connsiteY576" fmla="*/ 28111 h 4545006"/>
              <a:gd name="connsiteX577" fmla="*/ 595277 w 1782236"/>
              <a:gd name="connsiteY577" fmla="*/ 16517 h 4545006"/>
              <a:gd name="connsiteX578" fmla="*/ 718523 w 1782236"/>
              <a:gd name="connsiteY578" fmla="*/ 0 h 4545006"/>
              <a:gd name="connsiteX579" fmla="*/ 746767 w 1782236"/>
              <a:gd name="connsiteY579" fmla="*/ 7695 h 4545006"/>
              <a:gd name="connsiteX580" fmla="*/ 758269 w 1782236"/>
              <a:gd name="connsiteY580" fmla="*/ 33344 h 4545006"/>
              <a:gd name="connsiteX581" fmla="*/ 791032 w 1782236"/>
              <a:gd name="connsiteY581" fmla="*/ 66072 h 4545006"/>
              <a:gd name="connsiteX582" fmla="*/ 807054 w 1782236"/>
              <a:gd name="connsiteY582" fmla="*/ 82077 h 4545006"/>
              <a:gd name="connsiteX583" fmla="*/ 787849 w 1782236"/>
              <a:gd name="connsiteY583" fmla="*/ 98697 h 4545006"/>
              <a:gd name="connsiteX584" fmla="*/ 787849 w 1782236"/>
              <a:gd name="connsiteY584" fmla="*/ 137171 h 4545006"/>
              <a:gd name="connsiteX585" fmla="*/ 796784 w 1782236"/>
              <a:gd name="connsiteY585" fmla="*/ 167950 h 4545006"/>
              <a:gd name="connsiteX586" fmla="*/ 764740 w 1782236"/>
              <a:gd name="connsiteY586" fmla="*/ 178209 h 4545006"/>
              <a:gd name="connsiteX587" fmla="*/ 737729 w 1782236"/>
              <a:gd name="connsiteY587" fmla="*/ 193599 h 4545006"/>
              <a:gd name="connsiteX588" fmla="*/ 719755 w 1782236"/>
              <a:gd name="connsiteY588" fmla="*/ 193599 h 4545006"/>
              <a:gd name="connsiteX589" fmla="*/ 692847 w 1782236"/>
              <a:gd name="connsiteY589" fmla="*/ 219248 h 4545006"/>
              <a:gd name="connsiteX590" fmla="*/ 663268 w 1782236"/>
              <a:gd name="connsiteY590" fmla="*/ 193599 h 4545006"/>
              <a:gd name="connsiteX591" fmla="*/ 656900 w 1782236"/>
              <a:gd name="connsiteY591" fmla="*/ 170515 h 4545006"/>
              <a:gd name="connsiteX592" fmla="*/ 640159 w 1782236"/>
              <a:gd name="connsiteY592" fmla="*/ 147431 h 4545006"/>
              <a:gd name="connsiteX593" fmla="*/ 652381 w 1782236"/>
              <a:gd name="connsiteY593" fmla="*/ 123731 h 4545006"/>
              <a:gd name="connsiteX594" fmla="*/ 670970 w 1782236"/>
              <a:gd name="connsiteY594" fmla="*/ 105161 h 4545006"/>
              <a:gd name="connsiteX595" fmla="*/ 656900 w 1782236"/>
              <a:gd name="connsiteY595" fmla="*/ 91003 h 4545006"/>
              <a:gd name="connsiteX596" fmla="*/ 656900 w 1782236"/>
              <a:gd name="connsiteY596" fmla="*/ 58890 h 4545006"/>
              <a:gd name="connsiteX597" fmla="*/ 691511 w 1782236"/>
              <a:gd name="connsiteY597" fmla="*/ 35806 h 4545006"/>
              <a:gd name="connsiteX598" fmla="*/ 714620 w 1782236"/>
              <a:gd name="connsiteY598" fmla="*/ 25649 h 4545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</a:cxnLst>
            <a:rect l="l" t="t" r="r" b="b"/>
            <a:pathLst>
              <a:path w="1782236" h="4545006">
                <a:moveTo>
                  <a:pt x="89867" y="1319693"/>
                </a:moveTo>
                <a:lnTo>
                  <a:pt x="103834" y="1333646"/>
                </a:lnTo>
                <a:lnTo>
                  <a:pt x="97570" y="1354165"/>
                </a:lnTo>
                <a:lnTo>
                  <a:pt x="82061" y="1371196"/>
                </a:lnTo>
                <a:lnTo>
                  <a:pt x="71174" y="1357243"/>
                </a:lnTo>
                <a:lnTo>
                  <a:pt x="65012" y="1338366"/>
                </a:lnTo>
                <a:lnTo>
                  <a:pt x="75899" y="1324412"/>
                </a:lnTo>
                <a:close/>
                <a:moveTo>
                  <a:pt x="260767" y="1163337"/>
                </a:moveTo>
                <a:lnTo>
                  <a:pt x="284081" y="1167954"/>
                </a:lnTo>
                <a:lnTo>
                  <a:pt x="299589" y="1171032"/>
                </a:lnTo>
                <a:lnTo>
                  <a:pt x="298049" y="1194321"/>
                </a:lnTo>
                <a:lnTo>
                  <a:pt x="284081" y="1180368"/>
                </a:lnTo>
                <a:lnTo>
                  <a:pt x="257583" y="1180368"/>
                </a:lnTo>
                <a:close/>
                <a:moveTo>
                  <a:pt x="400548" y="1099727"/>
                </a:moveTo>
                <a:lnTo>
                  <a:pt x="400548" y="1100035"/>
                </a:lnTo>
                <a:lnTo>
                  <a:pt x="403629" y="1123221"/>
                </a:lnTo>
                <a:cubicBezTo>
                  <a:pt x="403629" y="1123221"/>
                  <a:pt x="389661" y="1126402"/>
                  <a:pt x="389661" y="1129480"/>
                </a:cubicBezTo>
                <a:cubicBezTo>
                  <a:pt x="386529" y="1122852"/>
                  <a:pt x="383920" y="1115999"/>
                  <a:pt x="381856" y="1108961"/>
                </a:cubicBezTo>
                <a:close/>
                <a:moveTo>
                  <a:pt x="266930" y="959991"/>
                </a:moveTo>
                <a:lnTo>
                  <a:pt x="274736" y="989539"/>
                </a:lnTo>
                <a:lnTo>
                  <a:pt x="259124" y="992617"/>
                </a:lnTo>
                <a:lnTo>
                  <a:pt x="249881" y="973944"/>
                </a:lnTo>
                <a:close/>
                <a:moveTo>
                  <a:pt x="300001" y="869399"/>
                </a:moveTo>
                <a:lnTo>
                  <a:pt x="320542" y="882224"/>
                </a:lnTo>
                <a:lnTo>
                  <a:pt x="302568" y="887353"/>
                </a:lnTo>
                <a:lnTo>
                  <a:pt x="291579" y="877709"/>
                </a:lnTo>
                <a:close/>
                <a:moveTo>
                  <a:pt x="819995" y="680725"/>
                </a:moveTo>
                <a:lnTo>
                  <a:pt x="821535" y="699295"/>
                </a:lnTo>
                <a:lnTo>
                  <a:pt x="802844" y="717967"/>
                </a:lnTo>
                <a:lnTo>
                  <a:pt x="784254" y="704014"/>
                </a:lnTo>
                <a:lnTo>
                  <a:pt x="804384" y="699295"/>
                </a:lnTo>
                <a:close/>
                <a:moveTo>
                  <a:pt x="560563" y="674261"/>
                </a:moveTo>
                <a:lnTo>
                  <a:pt x="577611" y="675800"/>
                </a:lnTo>
                <a:lnTo>
                  <a:pt x="563644" y="696319"/>
                </a:lnTo>
                <a:lnTo>
                  <a:pt x="552757" y="686675"/>
                </a:lnTo>
                <a:close/>
                <a:moveTo>
                  <a:pt x="1206781" y="586028"/>
                </a:moveTo>
                <a:lnTo>
                  <a:pt x="1220749" y="593825"/>
                </a:lnTo>
                <a:lnTo>
                  <a:pt x="1214484" y="604701"/>
                </a:lnTo>
                <a:lnTo>
                  <a:pt x="1200516" y="595364"/>
                </a:lnTo>
                <a:close/>
                <a:moveTo>
                  <a:pt x="1086103" y="551043"/>
                </a:moveTo>
                <a:lnTo>
                  <a:pt x="1120303" y="571562"/>
                </a:lnTo>
                <a:lnTo>
                  <a:pt x="1145980" y="568074"/>
                </a:lnTo>
                <a:lnTo>
                  <a:pt x="1153683" y="603162"/>
                </a:lnTo>
                <a:lnTo>
                  <a:pt x="1127185" y="629632"/>
                </a:lnTo>
                <a:lnTo>
                  <a:pt x="1104898" y="658769"/>
                </a:lnTo>
                <a:lnTo>
                  <a:pt x="1159228" y="661744"/>
                </a:lnTo>
                <a:lnTo>
                  <a:pt x="1169499" y="651485"/>
                </a:lnTo>
                <a:lnTo>
                  <a:pt x="1202878" y="651485"/>
                </a:lnTo>
                <a:lnTo>
                  <a:pt x="1228143" y="675800"/>
                </a:lnTo>
                <a:lnTo>
                  <a:pt x="1205857" y="698063"/>
                </a:lnTo>
                <a:cubicBezTo>
                  <a:pt x="1205857" y="698063"/>
                  <a:pt x="1204213" y="720327"/>
                  <a:pt x="1214484" y="720327"/>
                </a:cubicBezTo>
                <a:cubicBezTo>
                  <a:pt x="1227455" y="722748"/>
                  <a:pt x="1240078" y="726749"/>
                  <a:pt x="1252074" y="732228"/>
                </a:cubicBezTo>
                <a:lnTo>
                  <a:pt x="1260701" y="703193"/>
                </a:lnTo>
                <a:lnTo>
                  <a:pt x="1245295" y="687804"/>
                </a:lnTo>
                <a:lnTo>
                  <a:pt x="1282885" y="667284"/>
                </a:lnTo>
                <a:lnTo>
                  <a:pt x="1317188" y="667284"/>
                </a:lnTo>
                <a:lnTo>
                  <a:pt x="1352211" y="642456"/>
                </a:lnTo>
                <a:lnTo>
                  <a:pt x="1371930" y="662155"/>
                </a:lnTo>
                <a:lnTo>
                  <a:pt x="1398428" y="649330"/>
                </a:lnTo>
                <a:lnTo>
                  <a:pt x="1418147" y="669028"/>
                </a:lnTo>
                <a:lnTo>
                  <a:pt x="1435299" y="703193"/>
                </a:lnTo>
                <a:lnTo>
                  <a:pt x="1455840" y="720327"/>
                </a:lnTo>
                <a:lnTo>
                  <a:pt x="1467754" y="706681"/>
                </a:lnTo>
                <a:lnTo>
                  <a:pt x="1485727" y="724636"/>
                </a:lnTo>
                <a:lnTo>
                  <a:pt x="1508836" y="747720"/>
                </a:lnTo>
                <a:lnTo>
                  <a:pt x="1505446" y="783628"/>
                </a:lnTo>
                <a:lnTo>
                  <a:pt x="1471245" y="776754"/>
                </a:lnTo>
                <a:lnTo>
                  <a:pt x="1484905" y="790400"/>
                </a:lnTo>
                <a:lnTo>
                  <a:pt x="1519106" y="809175"/>
                </a:lnTo>
                <a:lnTo>
                  <a:pt x="1540571" y="846007"/>
                </a:lnTo>
                <a:lnTo>
                  <a:pt x="1520852" y="865090"/>
                </a:lnTo>
                <a:lnTo>
                  <a:pt x="1520852" y="899357"/>
                </a:lnTo>
                <a:lnTo>
                  <a:pt x="1503701" y="923262"/>
                </a:lnTo>
                <a:lnTo>
                  <a:pt x="1487473" y="956605"/>
                </a:lnTo>
                <a:lnTo>
                  <a:pt x="1467754" y="976304"/>
                </a:lnTo>
                <a:lnTo>
                  <a:pt x="1433553" y="1017342"/>
                </a:lnTo>
                <a:lnTo>
                  <a:pt x="1433553" y="1034886"/>
                </a:lnTo>
                <a:lnTo>
                  <a:pt x="1423283" y="1082799"/>
                </a:lnTo>
                <a:lnTo>
                  <a:pt x="1397606" y="1108448"/>
                </a:lnTo>
                <a:lnTo>
                  <a:pt x="1387336" y="1161490"/>
                </a:lnTo>
                <a:lnTo>
                  <a:pt x="1346254" y="1171749"/>
                </a:lnTo>
                <a:lnTo>
                  <a:pt x="1333416" y="1209300"/>
                </a:lnTo>
                <a:lnTo>
                  <a:pt x="1305172" y="1237924"/>
                </a:lnTo>
                <a:lnTo>
                  <a:pt x="1298291" y="1282348"/>
                </a:lnTo>
                <a:lnTo>
                  <a:pt x="1289766" y="1313127"/>
                </a:lnTo>
                <a:lnTo>
                  <a:pt x="1320578" y="1299481"/>
                </a:lnTo>
                <a:lnTo>
                  <a:pt x="1313697" y="1265214"/>
                </a:lnTo>
                <a:lnTo>
                  <a:pt x="1344508" y="1246439"/>
                </a:lnTo>
                <a:cubicBezTo>
                  <a:pt x="1358424" y="1242028"/>
                  <a:pt x="1372793" y="1239176"/>
                  <a:pt x="1387336" y="1237924"/>
                </a:cubicBezTo>
                <a:cubicBezTo>
                  <a:pt x="1402742" y="1237924"/>
                  <a:pt x="1407877" y="1207145"/>
                  <a:pt x="1407877" y="1207145"/>
                </a:cubicBezTo>
                <a:lnTo>
                  <a:pt x="1436942" y="1183137"/>
                </a:lnTo>
                <a:lnTo>
                  <a:pt x="1464364" y="1172878"/>
                </a:lnTo>
                <a:lnTo>
                  <a:pt x="1480592" y="1141278"/>
                </a:lnTo>
                <a:lnTo>
                  <a:pt x="1467754" y="1128454"/>
                </a:lnTo>
                <a:lnTo>
                  <a:pt x="1447213" y="1126710"/>
                </a:lnTo>
                <a:lnTo>
                  <a:pt x="1448959" y="1113064"/>
                </a:lnTo>
                <a:lnTo>
                  <a:pt x="1447213" y="1085671"/>
                </a:lnTo>
                <a:lnTo>
                  <a:pt x="1472889" y="1084030"/>
                </a:lnTo>
                <a:lnTo>
                  <a:pt x="1493430" y="1084030"/>
                </a:lnTo>
                <a:lnTo>
                  <a:pt x="1497949" y="1113988"/>
                </a:lnTo>
                <a:lnTo>
                  <a:pt x="1511506" y="1124863"/>
                </a:lnTo>
                <a:lnTo>
                  <a:pt x="1508117" y="1141278"/>
                </a:lnTo>
                <a:lnTo>
                  <a:pt x="1496408" y="1153692"/>
                </a:lnTo>
                <a:lnTo>
                  <a:pt x="1504111" y="1173493"/>
                </a:lnTo>
                <a:lnTo>
                  <a:pt x="1519311" y="1196372"/>
                </a:lnTo>
                <a:lnTo>
                  <a:pt x="1533896" y="1210941"/>
                </a:lnTo>
                <a:lnTo>
                  <a:pt x="1527939" y="1245311"/>
                </a:lnTo>
                <a:lnTo>
                  <a:pt x="1540161" y="1270755"/>
                </a:lnTo>
                <a:lnTo>
                  <a:pt x="1574772" y="1283579"/>
                </a:lnTo>
                <a:lnTo>
                  <a:pt x="1574772" y="1301636"/>
                </a:lnTo>
                <a:lnTo>
                  <a:pt x="1620989" y="1334980"/>
                </a:lnTo>
                <a:lnTo>
                  <a:pt x="1642865" y="1356833"/>
                </a:lnTo>
                <a:lnTo>
                  <a:pt x="1642865" y="1399102"/>
                </a:lnTo>
                <a:lnTo>
                  <a:pt x="1667206" y="1445270"/>
                </a:lnTo>
                <a:lnTo>
                  <a:pt x="1694218" y="1445270"/>
                </a:lnTo>
                <a:lnTo>
                  <a:pt x="1696785" y="1479948"/>
                </a:lnTo>
                <a:lnTo>
                  <a:pt x="1682612" y="1479948"/>
                </a:lnTo>
                <a:lnTo>
                  <a:pt x="1675525" y="1503648"/>
                </a:lnTo>
                <a:lnTo>
                  <a:pt x="1642865" y="1536376"/>
                </a:lnTo>
                <a:lnTo>
                  <a:pt x="1614622" y="1555561"/>
                </a:lnTo>
                <a:lnTo>
                  <a:pt x="1615854" y="1590239"/>
                </a:lnTo>
                <a:lnTo>
                  <a:pt x="1615854" y="1617119"/>
                </a:lnTo>
                <a:lnTo>
                  <a:pt x="1590178" y="1626147"/>
                </a:lnTo>
                <a:lnTo>
                  <a:pt x="1581242" y="1659491"/>
                </a:lnTo>
                <a:lnTo>
                  <a:pt x="1600448" y="1678677"/>
                </a:lnTo>
                <a:lnTo>
                  <a:pt x="1600448" y="1706891"/>
                </a:lnTo>
                <a:lnTo>
                  <a:pt x="1590178" y="1729975"/>
                </a:lnTo>
                <a:lnTo>
                  <a:pt x="1555566" y="1719715"/>
                </a:lnTo>
                <a:lnTo>
                  <a:pt x="1529890" y="1727410"/>
                </a:lnTo>
                <a:lnTo>
                  <a:pt x="1492608" y="1780042"/>
                </a:lnTo>
                <a:lnTo>
                  <a:pt x="1456662" y="1794097"/>
                </a:lnTo>
                <a:lnTo>
                  <a:pt x="1456662" y="1808153"/>
                </a:lnTo>
                <a:lnTo>
                  <a:pt x="1465905" y="1831134"/>
                </a:lnTo>
                <a:lnTo>
                  <a:pt x="1478743" y="1861092"/>
                </a:lnTo>
                <a:lnTo>
                  <a:pt x="1508630" y="1881612"/>
                </a:lnTo>
                <a:lnTo>
                  <a:pt x="1511917" y="1938142"/>
                </a:lnTo>
                <a:lnTo>
                  <a:pt x="1541804" y="1992621"/>
                </a:lnTo>
                <a:lnTo>
                  <a:pt x="1541804" y="2015089"/>
                </a:lnTo>
                <a:lnTo>
                  <a:pt x="1549301" y="2057769"/>
                </a:lnTo>
                <a:lnTo>
                  <a:pt x="1558956" y="2124046"/>
                </a:lnTo>
                <a:lnTo>
                  <a:pt x="1533280" y="2131536"/>
                </a:lnTo>
                <a:lnTo>
                  <a:pt x="1516127" y="2159237"/>
                </a:lnTo>
                <a:lnTo>
                  <a:pt x="1500311" y="2175139"/>
                </a:lnTo>
                <a:lnTo>
                  <a:pt x="1509965" y="2203969"/>
                </a:lnTo>
                <a:lnTo>
                  <a:pt x="1519620" y="2194325"/>
                </a:lnTo>
                <a:lnTo>
                  <a:pt x="1551663" y="2207149"/>
                </a:lnTo>
                <a:lnTo>
                  <a:pt x="1551663" y="2235260"/>
                </a:lnTo>
                <a:lnTo>
                  <a:pt x="1563475" y="2247059"/>
                </a:lnTo>
                <a:lnTo>
                  <a:pt x="1551663" y="2257318"/>
                </a:lnTo>
                <a:lnTo>
                  <a:pt x="1551663" y="2287277"/>
                </a:lnTo>
                <a:lnTo>
                  <a:pt x="1581550" y="2303282"/>
                </a:lnTo>
                <a:lnTo>
                  <a:pt x="1591205" y="2350270"/>
                </a:lnTo>
                <a:lnTo>
                  <a:pt x="1626535" y="2385461"/>
                </a:lnTo>
                <a:lnTo>
                  <a:pt x="1614724" y="2418599"/>
                </a:lnTo>
                <a:lnTo>
                  <a:pt x="1594183" y="2450609"/>
                </a:lnTo>
                <a:lnTo>
                  <a:pt x="1602810" y="2476258"/>
                </a:lnTo>
                <a:lnTo>
                  <a:pt x="1602810" y="2498727"/>
                </a:lnTo>
                <a:lnTo>
                  <a:pt x="1592026" y="2508987"/>
                </a:lnTo>
                <a:lnTo>
                  <a:pt x="1592026" y="2543151"/>
                </a:lnTo>
                <a:lnTo>
                  <a:pt x="1610205" y="2551667"/>
                </a:lnTo>
                <a:lnTo>
                  <a:pt x="1638038" y="2551667"/>
                </a:lnTo>
                <a:lnTo>
                  <a:pt x="1652006" y="2537816"/>
                </a:lnTo>
                <a:lnTo>
                  <a:pt x="1668028" y="2537816"/>
                </a:lnTo>
                <a:lnTo>
                  <a:pt x="1682920" y="2555976"/>
                </a:lnTo>
                <a:lnTo>
                  <a:pt x="1713732" y="2544177"/>
                </a:lnTo>
                <a:lnTo>
                  <a:pt x="1737251" y="2554950"/>
                </a:lnTo>
                <a:lnTo>
                  <a:pt x="1755943" y="2536175"/>
                </a:lnTo>
                <a:lnTo>
                  <a:pt x="1781106" y="2537816"/>
                </a:lnTo>
                <a:lnTo>
                  <a:pt x="1782236" y="2558335"/>
                </a:lnTo>
                <a:lnTo>
                  <a:pt x="1773198" y="2577418"/>
                </a:lnTo>
                <a:lnTo>
                  <a:pt x="1758614" y="2591987"/>
                </a:lnTo>
                <a:lnTo>
                  <a:pt x="1738073" y="2587267"/>
                </a:lnTo>
                <a:lnTo>
                  <a:pt x="1715991" y="2610147"/>
                </a:lnTo>
                <a:lnTo>
                  <a:pt x="1692883" y="2618662"/>
                </a:lnTo>
                <a:lnTo>
                  <a:pt x="1679223" y="2649441"/>
                </a:lnTo>
                <a:lnTo>
                  <a:pt x="1679223" y="2681143"/>
                </a:lnTo>
                <a:lnTo>
                  <a:pt x="1691240" y="2714487"/>
                </a:lnTo>
                <a:lnTo>
                  <a:pt x="1680969" y="2742701"/>
                </a:lnTo>
                <a:lnTo>
                  <a:pt x="1680969" y="2767016"/>
                </a:lnTo>
                <a:lnTo>
                  <a:pt x="1710856" y="2796974"/>
                </a:lnTo>
                <a:lnTo>
                  <a:pt x="1729343" y="2815339"/>
                </a:lnTo>
                <a:lnTo>
                  <a:pt x="1721126" y="2840577"/>
                </a:lnTo>
                <a:lnTo>
                  <a:pt x="1709213" y="2861096"/>
                </a:lnTo>
                <a:lnTo>
                  <a:pt x="1730986" y="2882847"/>
                </a:lnTo>
                <a:lnTo>
                  <a:pt x="1710445" y="2903366"/>
                </a:lnTo>
                <a:lnTo>
                  <a:pt x="1695040" y="2914549"/>
                </a:lnTo>
                <a:lnTo>
                  <a:pt x="1695040" y="2959794"/>
                </a:lnTo>
                <a:lnTo>
                  <a:pt x="1677066" y="2970977"/>
                </a:lnTo>
                <a:lnTo>
                  <a:pt x="1670185" y="3001756"/>
                </a:lnTo>
                <a:lnTo>
                  <a:pt x="1640298" y="3013657"/>
                </a:lnTo>
                <a:lnTo>
                  <a:pt x="1648001" y="3054695"/>
                </a:lnTo>
                <a:lnTo>
                  <a:pt x="1635162" y="3067520"/>
                </a:lnTo>
                <a:lnTo>
                  <a:pt x="1630027" y="3105173"/>
                </a:lnTo>
                <a:lnTo>
                  <a:pt x="1637730" y="3139337"/>
                </a:lnTo>
                <a:lnTo>
                  <a:pt x="1654779" y="3147032"/>
                </a:lnTo>
                <a:lnTo>
                  <a:pt x="1683434" y="3175656"/>
                </a:lnTo>
                <a:lnTo>
                  <a:pt x="1695040" y="3164165"/>
                </a:lnTo>
                <a:lnTo>
                  <a:pt x="1722462" y="3174425"/>
                </a:lnTo>
                <a:lnTo>
                  <a:pt x="1722462" y="3204383"/>
                </a:lnTo>
                <a:lnTo>
                  <a:pt x="1731807" y="3230032"/>
                </a:lnTo>
                <a:lnTo>
                  <a:pt x="1713013" y="3227467"/>
                </a:lnTo>
                <a:lnTo>
                  <a:pt x="1699764" y="3250962"/>
                </a:lnTo>
                <a:lnTo>
                  <a:pt x="1689493" y="3270557"/>
                </a:lnTo>
                <a:lnTo>
                  <a:pt x="1695450" y="3286870"/>
                </a:lnTo>
                <a:lnTo>
                  <a:pt x="1722872" y="3286870"/>
                </a:lnTo>
                <a:lnTo>
                  <a:pt x="1735710" y="3314161"/>
                </a:lnTo>
                <a:lnTo>
                  <a:pt x="1745160" y="3338989"/>
                </a:lnTo>
                <a:lnTo>
                  <a:pt x="1729754" y="3354378"/>
                </a:lnTo>
                <a:lnTo>
                  <a:pt x="1713423" y="3380027"/>
                </a:lnTo>
                <a:lnTo>
                  <a:pt x="1713423" y="3402291"/>
                </a:lnTo>
                <a:lnTo>
                  <a:pt x="1704899" y="3421476"/>
                </a:lnTo>
                <a:lnTo>
                  <a:pt x="1679634" y="3421476"/>
                </a:lnTo>
                <a:lnTo>
                  <a:pt x="1659093" y="3400957"/>
                </a:lnTo>
                <a:lnTo>
                  <a:pt x="1630027" y="3400957"/>
                </a:lnTo>
                <a:lnTo>
                  <a:pt x="1618832" y="3381259"/>
                </a:lnTo>
                <a:lnTo>
                  <a:pt x="1592335" y="3369358"/>
                </a:lnTo>
                <a:lnTo>
                  <a:pt x="1586378" y="3351403"/>
                </a:lnTo>
                <a:lnTo>
                  <a:pt x="1564091" y="3346273"/>
                </a:lnTo>
                <a:lnTo>
                  <a:pt x="1533690" y="3363817"/>
                </a:lnTo>
                <a:lnTo>
                  <a:pt x="1526090" y="3397674"/>
                </a:lnTo>
                <a:lnTo>
                  <a:pt x="1541701" y="3432659"/>
                </a:lnTo>
                <a:lnTo>
                  <a:pt x="1518284" y="3466721"/>
                </a:lnTo>
                <a:lnTo>
                  <a:pt x="1481311" y="3503758"/>
                </a:lnTo>
                <a:lnTo>
                  <a:pt x="1455943" y="3539769"/>
                </a:lnTo>
                <a:lnTo>
                  <a:pt x="1447213" y="3576807"/>
                </a:lnTo>
                <a:lnTo>
                  <a:pt x="1434066" y="3608406"/>
                </a:lnTo>
                <a:lnTo>
                  <a:pt x="1457894" y="3632209"/>
                </a:lnTo>
                <a:lnTo>
                  <a:pt x="1434478" y="3648829"/>
                </a:lnTo>
                <a:lnTo>
                  <a:pt x="1401406" y="3626361"/>
                </a:lnTo>
                <a:lnTo>
                  <a:pt x="1384768" y="3587477"/>
                </a:lnTo>
                <a:lnTo>
                  <a:pt x="1356524" y="3559673"/>
                </a:lnTo>
                <a:lnTo>
                  <a:pt x="1330232" y="3573319"/>
                </a:lnTo>
                <a:lnTo>
                  <a:pt x="1318524" y="3610048"/>
                </a:lnTo>
                <a:lnTo>
                  <a:pt x="1275696" y="3625642"/>
                </a:lnTo>
                <a:lnTo>
                  <a:pt x="1241598" y="3619795"/>
                </a:lnTo>
                <a:lnTo>
                  <a:pt x="1205548" y="3628515"/>
                </a:lnTo>
                <a:lnTo>
                  <a:pt x="1204829" y="3679813"/>
                </a:lnTo>
                <a:lnTo>
                  <a:pt x="1184288" y="3700332"/>
                </a:lnTo>
                <a:lnTo>
                  <a:pt x="1184288" y="3748553"/>
                </a:lnTo>
                <a:lnTo>
                  <a:pt x="1208116" y="3772355"/>
                </a:lnTo>
                <a:lnTo>
                  <a:pt x="1224651" y="3811239"/>
                </a:lnTo>
                <a:lnTo>
                  <a:pt x="1224651" y="3833707"/>
                </a:lnTo>
                <a:lnTo>
                  <a:pt x="1198359" y="3847250"/>
                </a:lnTo>
                <a:lnTo>
                  <a:pt x="1185726" y="3878029"/>
                </a:lnTo>
                <a:lnTo>
                  <a:pt x="1161385" y="3878029"/>
                </a:lnTo>
                <a:lnTo>
                  <a:pt x="1154504" y="3910141"/>
                </a:lnTo>
                <a:lnTo>
                  <a:pt x="1142899" y="3937432"/>
                </a:lnTo>
                <a:lnTo>
                  <a:pt x="1161385" y="3964620"/>
                </a:lnTo>
                <a:lnTo>
                  <a:pt x="1162310" y="3991910"/>
                </a:lnTo>
                <a:lnTo>
                  <a:pt x="1148753" y="4001657"/>
                </a:lnTo>
                <a:lnTo>
                  <a:pt x="1148753" y="4041567"/>
                </a:lnTo>
                <a:lnTo>
                  <a:pt x="1155531" y="4063933"/>
                </a:lnTo>
                <a:lnTo>
                  <a:pt x="1143823" y="4085376"/>
                </a:lnTo>
                <a:lnTo>
                  <a:pt x="1147725" y="4112563"/>
                </a:lnTo>
                <a:lnTo>
                  <a:pt x="1098017" y="4115539"/>
                </a:lnTo>
                <a:lnTo>
                  <a:pt x="1098017" y="4136981"/>
                </a:lnTo>
                <a:lnTo>
                  <a:pt x="1076551" y="4133082"/>
                </a:lnTo>
                <a:lnTo>
                  <a:pt x="1068848" y="4154423"/>
                </a:lnTo>
                <a:lnTo>
                  <a:pt x="1100995" y="4174942"/>
                </a:lnTo>
                <a:lnTo>
                  <a:pt x="1149677" y="4223675"/>
                </a:lnTo>
                <a:lnTo>
                  <a:pt x="1172683" y="4237320"/>
                </a:lnTo>
                <a:lnTo>
                  <a:pt x="1163645" y="4259173"/>
                </a:lnTo>
                <a:lnTo>
                  <a:pt x="1145055" y="4252094"/>
                </a:lnTo>
                <a:lnTo>
                  <a:pt x="1130574" y="4266663"/>
                </a:lnTo>
                <a:lnTo>
                  <a:pt x="1092676" y="4264816"/>
                </a:lnTo>
                <a:lnTo>
                  <a:pt x="1059913" y="4297442"/>
                </a:lnTo>
                <a:lnTo>
                  <a:pt x="1015031" y="4289747"/>
                </a:lnTo>
                <a:lnTo>
                  <a:pt x="998290" y="4306470"/>
                </a:lnTo>
                <a:lnTo>
                  <a:pt x="988020" y="4368028"/>
                </a:lnTo>
                <a:lnTo>
                  <a:pt x="948273" y="4378287"/>
                </a:lnTo>
                <a:lnTo>
                  <a:pt x="948273" y="4406501"/>
                </a:lnTo>
                <a:lnTo>
                  <a:pt x="922597" y="4432150"/>
                </a:lnTo>
                <a:lnTo>
                  <a:pt x="922597" y="4475754"/>
                </a:lnTo>
                <a:lnTo>
                  <a:pt x="886650" y="4486013"/>
                </a:lnTo>
                <a:lnTo>
                  <a:pt x="836530" y="4529617"/>
                </a:lnTo>
                <a:lnTo>
                  <a:pt x="800583" y="4545006"/>
                </a:lnTo>
                <a:lnTo>
                  <a:pt x="773675" y="4545006"/>
                </a:lnTo>
                <a:lnTo>
                  <a:pt x="738961" y="4527052"/>
                </a:lnTo>
                <a:lnTo>
                  <a:pt x="700446" y="4527052"/>
                </a:lnTo>
                <a:lnTo>
                  <a:pt x="660700" y="4512893"/>
                </a:lnTo>
                <a:lnTo>
                  <a:pt x="631121" y="4483448"/>
                </a:lnTo>
                <a:lnTo>
                  <a:pt x="643651" y="4466110"/>
                </a:lnTo>
                <a:lnTo>
                  <a:pt x="658954" y="4427944"/>
                </a:lnTo>
                <a:lnTo>
                  <a:pt x="689765" y="4414093"/>
                </a:lnTo>
                <a:lnTo>
                  <a:pt x="718009" y="4385982"/>
                </a:lnTo>
                <a:lnTo>
                  <a:pt x="713695" y="4351099"/>
                </a:lnTo>
                <a:lnTo>
                  <a:pt x="741837" y="4322988"/>
                </a:lnTo>
                <a:lnTo>
                  <a:pt x="752107" y="4287695"/>
                </a:lnTo>
                <a:lnTo>
                  <a:pt x="741837" y="4259994"/>
                </a:lnTo>
                <a:lnTo>
                  <a:pt x="741837" y="4227061"/>
                </a:lnTo>
                <a:lnTo>
                  <a:pt x="705992" y="4191255"/>
                </a:lnTo>
                <a:lnTo>
                  <a:pt x="695003" y="4150729"/>
                </a:lnTo>
                <a:lnTo>
                  <a:pt x="660186" y="4115846"/>
                </a:lnTo>
                <a:lnTo>
                  <a:pt x="671586" y="4070089"/>
                </a:lnTo>
                <a:lnTo>
                  <a:pt x="661316" y="4049056"/>
                </a:lnTo>
                <a:lnTo>
                  <a:pt x="628861" y="4060547"/>
                </a:lnTo>
                <a:lnTo>
                  <a:pt x="578639" y="4055212"/>
                </a:lnTo>
                <a:lnTo>
                  <a:pt x="562924" y="4071012"/>
                </a:lnTo>
                <a:lnTo>
                  <a:pt x="529443" y="4064344"/>
                </a:lnTo>
                <a:lnTo>
                  <a:pt x="496988" y="4029051"/>
                </a:lnTo>
                <a:lnTo>
                  <a:pt x="477885" y="3996117"/>
                </a:lnTo>
                <a:lnTo>
                  <a:pt x="508697" y="3965338"/>
                </a:lnTo>
                <a:lnTo>
                  <a:pt x="529238" y="3956822"/>
                </a:lnTo>
                <a:lnTo>
                  <a:pt x="526773" y="3907679"/>
                </a:lnTo>
                <a:lnTo>
                  <a:pt x="508697" y="3873002"/>
                </a:lnTo>
                <a:lnTo>
                  <a:pt x="484766" y="3864486"/>
                </a:lnTo>
                <a:lnTo>
                  <a:pt x="471004" y="3852482"/>
                </a:lnTo>
                <a:lnTo>
                  <a:pt x="465869" y="3825089"/>
                </a:lnTo>
                <a:lnTo>
                  <a:pt x="474496" y="3789181"/>
                </a:lnTo>
                <a:lnTo>
                  <a:pt x="474496" y="3737882"/>
                </a:lnTo>
                <a:lnTo>
                  <a:pt x="496680" y="3698588"/>
                </a:lnTo>
                <a:lnTo>
                  <a:pt x="534373" y="3679813"/>
                </a:lnTo>
                <a:lnTo>
                  <a:pt x="529238" y="3640416"/>
                </a:lnTo>
                <a:lnTo>
                  <a:pt x="483020" y="3625027"/>
                </a:lnTo>
                <a:lnTo>
                  <a:pt x="453955" y="3625027"/>
                </a:lnTo>
                <a:lnTo>
                  <a:pt x="445328" y="3597736"/>
                </a:lnTo>
                <a:lnTo>
                  <a:pt x="419652" y="3556698"/>
                </a:lnTo>
                <a:lnTo>
                  <a:pt x="435982" y="3513094"/>
                </a:lnTo>
                <a:lnTo>
                  <a:pt x="491545" y="3454102"/>
                </a:lnTo>
                <a:lnTo>
                  <a:pt x="474496" y="3436968"/>
                </a:lnTo>
                <a:lnTo>
                  <a:pt x="424787" y="3440354"/>
                </a:lnTo>
                <a:lnTo>
                  <a:pt x="414516" y="3401060"/>
                </a:lnTo>
                <a:lnTo>
                  <a:pt x="382062" y="3368537"/>
                </a:lnTo>
                <a:lnTo>
                  <a:pt x="361521" y="3337758"/>
                </a:lnTo>
                <a:lnTo>
                  <a:pt x="320439" y="3327498"/>
                </a:lnTo>
                <a:lnTo>
                  <a:pt x="265594" y="3327498"/>
                </a:lnTo>
                <a:lnTo>
                  <a:pt x="219377" y="3339502"/>
                </a:lnTo>
                <a:lnTo>
                  <a:pt x="181787" y="3327498"/>
                </a:lnTo>
                <a:lnTo>
                  <a:pt x="171517" y="3293334"/>
                </a:lnTo>
                <a:lnTo>
                  <a:pt x="202328" y="3262555"/>
                </a:lnTo>
                <a:lnTo>
                  <a:pt x="169052" y="3193200"/>
                </a:lnTo>
                <a:lnTo>
                  <a:pt x="208080" y="3154214"/>
                </a:lnTo>
                <a:lnTo>
                  <a:pt x="269703" y="3127949"/>
                </a:lnTo>
                <a:lnTo>
                  <a:pt x="294968" y="3085782"/>
                </a:lnTo>
                <a:lnTo>
                  <a:pt x="246491" y="3064750"/>
                </a:lnTo>
                <a:lnTo>
                  <a:pt x="203253" y="3036330"/>
                </a:lnTo>
                <a:lnTo>
                  <a:pt x="202739" y="2983801"/>
                </a:lnTo>
                <a:lnTo>
                  <a:pt x="242897" y="2943686"/>
                </a:lnTo>
                <a:lnTo>
                  <a:pt x="257481" y="2929118"/>
                </a:lnTo>
                <a:lnTo>
                  <a:pt x="260048" y="2890644"/>
                </a:lnTo>
                <a:lnTo>
                  <a:pt x="284903" y="2865816"/>
                </a:lnTo>
                <a:lnTo>
                  <a:pt x="284903" y="2823136"/>
                </a:lnTo>
                <a:lnTo>
                  <a:pt x="259227" y="2787227"/>
                </a:lnTo>
                <a:lnTo>
                  <a:pt x="276276" y="2754704"/>
                </a:lnTo>
                <a:lnTo>
                  <a:pt x="301130" y="2723105"/>
                </a:lnTo>
                <a:lnTo>
                  <a:pt x="324239" y="2700021"/>
                </a:lnTo>
                <a:lnTo>
                  <a:pt x="312222" y="2672628"/>
                </a:lnTo>
                <a:lnTo>
                  <a:pt x="319103" y="2636719"/>
                </a:lnTo>
                <a:lnTo>
                  <a:pt x="312222" y="2595680"/>
                </a:lnTo>
                <a:lnTo>
                  <a:pt x="292709" y="2614866"/>
                </a:lnTo>
                <a:lnTo>
                  <a:pt x="272989" y="2595167"/>
                </a:lnTo>
                <a:lnTo>
                  <a:pt x="233653" y="2586652"/>
                </a:lnTo>
                <a:lnTo>
                  <a:pt x="225026" y="2550743"/>
                </a:lnTo>
                <a:lnTo>
                  <a:pt x="242178" y="2533610"/>
                </a:lnTo>
                <a:lnTo>
                  <a:pt x="238789" y="2494315"/>
                </a:lnTo>
                <a:lnTo>
                  <a:pt x="223383" y="2463537"/>
                </a:lnTo>
                <a:lnTo>
                  <a:pt x="202842" y="2443017"/>
                </a:lnTo>
                <a:lnTo>
                  <a:pt x="182301" y="2443017"/>
                </a:lnTo>
                <a:lnTo>
                  <a:pt x="163403" y="2409674"/>
                </a:lnTo>
                <a:lnTo>
                  <a:pt x="178809" y="2397772"/>
                </a:lnTo>
                <a:lnTo>
                  <a:pt x="178809" y="2366994"/>
                </a:lnTo>
                <a:lnTo>
                  <a:pt x="166895" y="2346474"/>
                </a:lnTo>
                <a:lnTo>
                  <a:pt x="166895" y="2329341"/>
                </a:lnTo>
                <a:lnTo>
                  <a:pt x="190004" y="2308001"/>
                </a:lnTo>
                <a:lnTo>
                  <a:pt x="175420" y="2277530"/>
                </a:lnTo>
                <a:lnTo>
                  <a:pt x="137727" y="2255780"/>
                </a:lnTo>
                <a:lnTo>
                  <a:pt x="137727" y="2231875"/>
                </a:lnTo>
                <a:lnTo>
                  <a:pt x="122321" y="2216485"/>
                </a:lnTo>
                <a:lnTo>
                  <a:pt x="136905" y="2190836"/>
                </a:lnTo>
                <a:lnTo>
                  <a:pt x="131359" y="2160058"/>
                </a:lnTo>
                <a:lnTo>
                  <a:pt x="114618" y="2142924"/>
                </a:lnTo>
                <a:lnTo>
                  <a:pt x="115543" y="2115633"/>
                </a:lnTo>
                <a:lnTo>
                  <a:pt x="139473" y="2120763"/>
                </a:lnTo>
                <a:lnTo>
                  <a:pt x="145943" y="2099731"/>
                </a:lnTo>
                <a:lnTo>
                  <a:pt x="164328" y="2081366"/>
                </a:lnTo>
                <a:lnTo>
                  <a:pt x="175420" y="2048946"/>
                </a:lnTo>
                <a:lnTo>
                  <a:pt x="161760" y="2023297"/>
                </a:lnTo>
                <a:lnTo>
                  <a:pt x="174598" y="2023297"/>
                </a:lnTo>
                <a:lnTo>
                  <a:pt x="183944" y="1998469"/>
                </a:lnTo>
                <a:lnTo>
                  <a:pt x="167717" y="1958251"/>
                </a:lnTo>
                <a:lnTo>
                  <a:pt x="167717" y="1931679"/>
                </a:lnTo>
                <a:lnTo>
                  <a:pt x="141219" y="1926549"/>
                </a:lnTo>
                <a:lnTo>
                  <a:pt x="142041" y="1893205"/>
                </a:lnTo>
                <a:cubicBezTo>
                  <a:pt x="142041" y="1893205"/>
                  <a:pt x="124273" y="1910133"/>
                  <a:pt x="121500" y="1912903"/>
                </a:cubicBezTo>
                <a:cubicBezTo>
                  <a:pt x="118727" y="1915674"/>
                  <a:pt x="111229" y="1902644"/>
                  <a:pt x="111229" y="1902644"/>
                </a:cubicBezTo>
                <a:lnTo>
                  <a:pt x="90688" y="1920598"/>
                </a:lnTo>
                <a:lnTo>
                  <a:pt x="79596" y="1909518"/>
                </a:lnTo>
                <a:lnTo>
                  <a:pt x="75282" y="1887254"/>
                </a:lnTo>
                <a:lnTo>
                  <a:pt x="42725" y="1882124"/>
                </a:lnTo>
                <a:lnTo>
                  <a:pt x="21362" y="1861195"/>
                </a:lnTo>
                <a:lnTo>
                  <a:pt x="16638" y="1842728"/>
                </a:lnTo>
                <a:lnTo>
                  <a:pt x="1643" y="1827851"/>
                </a:lnTo>
                <a:lnTo>
                  <a:pt x="0" y="1796149"/>
                </a:lnTo>
                <a:lnTo>
                  <a:pt x="30811" y="1772655"/>
                </a:lnTo>
                <a:lnTo>
                  <a:pt x="56077" y="1747416"/>
                </a:lnTo>
                <a:lnTo>
                  <a:pt x="68915" y="1726897"/>
                </a:lnTo>
                <a:lnTo>
                  <a:pt x="103526" y="1726897"/>
                </a:lnTo>
                <a:lnTo>
                  <a:pt x="103526" y="1667904"/>
                </a:lnTo>
                <a:lnTo>
                  <a:pt x="106915" y="1626866"/>
                </a:lnTo>
                <a:lnTo>
                  <a:pt x="70147" y="1606346"/>
                </a:lnTo>
                <a:lnTo>
                  <a:pt x="59055" y="1585006"/>
                </a:lnTo>
                <a:lnTo>
                  <a:pt x="52174" y="1594445"/>
                </a:lnTo>
                <a:lnTo>
                  <a:pt x="41903" y="1571771"/>
                </a:lnTo>
                <a:lnTo>
                  <a:pt x="65423" y="1548277"/>
                </a:lnTo>
                <a:lnTo>
                  <a:pt x="97980" y="1543147"/>
                </a:lnTo>
                <a:lnTo>
                  <a:pt x="94488" y="1525193"/>
                </a:lnTo>
                <a:lnTo>
                  <a:pt x="110818" y="1508880"/>
                </a:lnTo>
                <a:lnTo>
                  <a:pt x="104759" y="1486719"/>
                </a:lnTo>
                <a:lnTo>
                  <a:pt x="80829" y="1473895"/>
                </a:lnTo>
                <a:lnTo>
                  <a:pt x="59466" y="1469586"/>
                </a:lnTo>
                <a:lnTo>
                  <a:pt x="44471" y="1455530"/>
                </a:lnTo>
                <a:lnTo>
                  <a:pt x="37590" y="1436755"/>
                </a:lnTo>
                <a:lnTo>
                  <a:pt x="21362" y="1436755"/>
                </a:lnTo>
                <a:lnTo>
                  <a:pt x="19616" y="1416236"/>
                </a:lnTo>
                <a:lnTo>
                  <a:pt x="53920" y="1423110"/>
                </a:lnTo>
                <a:lnTo>
                  <a:pt x="82164" y="1418801"/>
                </a:lnTo>
                <a:lnTo>
                  <a:pt x="105272" y="1441885"/>
                </a:lnTo>
                <a:lnTo>
                  <a:pt x="149743" y="1465790"/>
                </a:lnTo>
                <a:lnTo>
                  <a:pt x="137727" y="1500057"/>
                </a:lnTo>
                <a:lnTo>
                  <a:pt x="148922" y="1511137"/>
                </a:lnTo>
                <a:lnTo>
                  <a:pt x="178809" y="1541095"/>
                </a:lnTo>
                <a:lnTo>
                  <a:pt x="225026" y="1541095"/>
                </a:lnTo>
                <a:lnTo>
                  <a:pt x="231907" y="1513702"/>
                </a:lnTo>
                <a:lnTo>
                  <a:pt x="213112" y="1488053"/>
                </a:lnTo>
                <a:lnTo>
                  <a:pt x="214755" y="1464148"/>
                </a:lnTo>
                <a:lnTo>
                  <a:pt x="182301" y="1452145"/>
                </a:lnTo>
                <a:lnTo>
                  <a:pt x="158268" y="1412850"/>
                </a:lnTo>
                <a:lnTo>
                  <a:pt x="144608" y="1398589"/>
                </a:lnTo>
                <a:lnTo>
                  <a:pt x="154879" y="1357551"/>
                </a:lnTo>
                <a:lnTo>
                  <a:pt x="170284" y="1323386"/>
                </a:lnTo>
                <a:lnTo>
                  <a:pt x="156625" y="1309741"/>
                </a:lnTo>
                <a:lnTo>
                  <a:pt x="147997" y="1266958"/>
                </a:lnTo>
                <a:lnTo>
                  <a:pt x="182301" y="1236180"/>
                </a:lnTo>
                <a:lnTo>
                  <a:pt x="262719" y="1236180"/>
                </a:lnTo>
                <a:lnTo>
                  <a:pt x="303801" y="1251569"/>
                </a:lnTo>
                <a:lnTo>
                  <a:pt x="303801" y="1241309"/>
                </a:lnTo>
                <a:lnTo>
                  <a:pt x="370559" y="1241309"/>
                </a:lnTo>
                <a:lnTo>
                  <a:pt x="415030" y="1222534"/>
                </a:lnTo>
                <a:lnTo>
                  <a:pt x="447587" y="1222534"/>
                </a:lnTo>
                <a:lnTo>
                  <a:pt x="464739" y="1205401"/>
                </a:lnTo>
                <a:lnTo>
                  <a:pt x="447587" y="1179752"/>
                </a:lnTo>
                <a:lnTo>
                  <a:pt x="427046" y="1172878"/>
                </a:lnTo>
                <a:lnTo>
                  <a:pt x="409894" y="1155847"/>
                </a:lnTo>
                <a:lnTo>
                  <a:pt x="429614" y="1136148"/>
                </a:lnTo>
                <a:cubicBezTo>
                  <a:pt x="442452" y="1123324"/>
                  <a:pt x="442452" y="1148973"/>
                  <a:pt x="442452" y="1148973"/>
                </a:cubicBezTo>
                <a:lnTo>
                  <a:pt x="462993" y="1143843"/>
                </a:lnTo>
                <a:lnTo>
                  <a:pt x="449333" y="1128454"/>
                </a:lnTo>
                <a:lnTo>
                  <a:pt x="458679" y="1107114"/>
                </a:lnTo>
                <a:lnTo>
                  <a:pt x="444198" y="1092545"/>
                </a:lnTo>
                <a:lnTo>
                  <a:pt x="461247" y="1068640"/>
                </a:lnTo>
                <a:lnTo>
                  <a:pt x="485280" y="1049763"/>
                </a:lnTo>
                <a:lnTo>
                  <a:pt x="461247" y="1048121"/>
                </a:lnTo>
                <a:lnTo>
                  <a:pt x="459604" y="1022472"/>
                </a:lnTo>
                <a:lnTo>
                  <a:pt x="507464" y="1024114"/>
                </a:lnTo>
                <a:lnTo>
                  <a:pt x="526362" y="984819"/>
                </a:lnTo>
                <a:lnTo>
                  <a:pt x="573401" y="966865"/>
                </a:lnTo>
                <a:lnTo>
                  <a:pt x="591374" y="948911"/>
                </a:lnTo>
                <a:lnTo>
                  <a:pt x="655564" y="939472"/>
                </a:lnTo>
                <a:lnTo>
                  <a:pt x="671792" y="923262"/>
                </a:lnTo>
                <a:lnTo>
                  <a:pt x="718009" y="909616"/>
                </a:lnTo>
                <a:lnTo>
                  <a:pt x="728280" y="897613"/>
                </a:lnTo>
                <a:lnTo>
                  <a:pt x="697468" y="887353"/>
                </a:lnTo>
                <a:lnTo>
                  <a:pt x="714620" y="870732"/>
                </a:lnTo>
                <a:lnTo>
                  <a:pt x="759091" y="860473"/>
                </a:lnTo>
                <a:lnTo>
                  <a:pt x="796783" y="855343"/>
                </a:lnTo>
                <a:lnTo>
                  <a:pt x="805308" y="836568"/>
                </a:lnTo>
                <a:lnTo>
                  <a:pt x="836120" y="831438"/>
                </a:lnTo>
                <a:lnTo>
                  <a:pt x="819892" y="862217"/>
                </a:lnTo>
                <a:lnTo>
                  <a:pt x="819892" y="887045"/>
                </a:lnTo>
                <a:lnTo>
                  <a:pt x="841255" y="865603"/>
                </a:lnTo>
                <a:lnTo>
                  <a:pt x="894353" y="867347"/>
                </a:lnTo>
                <a:lnTo>
                  <a:pt x="899488" y="839954"/>
                </a:lnTo>
                <a:lnTo>
                  <a:pt x="933689" y="833182"/>
                </a:lnTo>
                <a:lnTo>
                  <a:pt x="967992" y="839954"/>
                </a:lnTo>
                <a:lnTo>
                  <a:pt x="952586" y="819434"/>
                </a:lnTo>
                <a:lnTo>
                  <a:pt x="932045" y="804045"/>
                </a:lnTo>
                <a:lnTo>
                  <a:pt x="921775" y="785270"/>
                </a:lnTo>
                <a:lnTo>
                  <a:pt x="959365" y="785270"/>
                </a:lnTo>
                <a:lnTo>
                  <a:pt x="998804" y="773266"/>
                </a:lnTo>
                <a:lnTo>
                  <a:pt x="1010718" y="773266"/>
                </a:lnTo>
                <a:lnTo>
                  <a:pt x="1007328" y="744231"/>
                </a:lnTo>
                <a:lnTo>
                  <a:pt x="993668" y="733972"/>
                </a:lnTo>
                <a:lnTo>
                  <a:pt x="993668" y="692933"/>
                </a:lnTo>
                <a:lnTo>
                  <a:pt x="1002193" y="665540"/>
                </a:lnTo>
                <a:lnTo>
                  <a:pt x="1027869" y="602341"/>
                </a:lnTo>
                <a:lnTo>
                  <a:pt x="1058681" y="580078"/>
                </a:lnTo>
                <a:close/>
                <a:moveTo>
                  <a:pt x="1140023" y="447524"/>
                </a:moveTo>
                <a:lnTo>
                  <a:pt x="1157072" y="458399"/>
                </a:lnTo>
                <a:lnTo>
                  <a:pt x="1174121" y="453782"/>
                </a:lnTo>
                <a:lnTo>
                  <a:pt x="1178845" y="474302"/>
                </a:lnTo>
                <a:lnTo>
                  <a:pt x="1161694" y="478918"/>
                </a:lnTo>
                <a:lnTo>
                  <a:pt x="1146185" y="468146"/>
                </a:lnTo>
                <a:lnTo>
                  <a:pt x="1124412" y="456860"/>
                </a:lnTo>
                <a:close/>
                <a:moveTo>
                  <a:pt x="978365" y="289628"/>
                </a:moveTo>
                <a:lnTo>
                  <a:pt x="989252" y="311378"/>
                </a:lnTo>
                <a:lnTo>
                  <a:pt x="987506" y="350980"/>
                </a:lnTo>
                <a:lnTo>
                  <a:pt x="987506" y="372731"/>
                </a:lnTo>
                <a:lnTo>
                  <a:pt x="998392" y="343183"/>
                </a:lnTo>
                <a:lnTo>
                  <a:pt x="1015441" y="322664"/>
                </a:lnTo>
                <a:lnTo>
                  <a:pt x="1029512" y="336617"/>
                </a:lnTo>
                <a:lnTo>
                  <a:pt x="1048101" y="369243"/>
                </a:lnTo>
                <a:lnTo>
                  <a:pt x="1066794" y="361445"/>
                </a:lnTo>
                <a:lnTo>
                  <a:pt x="1080762" y="384735"/>
                </a:lnTo>
                <a:lnTo>
                  <a:pt x="1093189" y="415513"/>
                </a:lnTo>
                <a:lnTo>
                  <a:pt x="1074496" y="451217"/>
                </a:lnTo>
                <a:lnTo>
                  <a:pt x="1035674" y="480765"/>
                </a:lnTo>
                <a:lnTo>
                  <a:pt x="1004863" y="483842"/>
                </a:lnTo>
                <a:lnTo>
                  <a:pt x="965937" y="504362"/>
                </a:lnTo>
                <a:lnTo>
                  <a:pt x="948889" y="514621"/>
                </a:lnTo>
                <a:lnTo>
                  <a:pt x="919413" y="537910"/>
                </a:lnTo>
                <a:lnTo>
                  <a:pt x="905342" y="530216"/>
                </a:lnTo>
                <a:lnTo>
                  <a:pt x="913148" y="494512"/>
                </a:lnTo>
                <a:lnTo>
                  <a:pt x="922494" y="458809"/>
                </a:lnTo>
                <a:lnTo>
                  <a:pt x="920953" y="416950"/>
                </a:lnTo>
                <a:lnTo>
                  <a:pt x="939543" y="398277"/>
                </a:lnTo>
                <a:lnTo>
                  <a:pt x="933380" y="356418"/>
                </a:lnTo>
                <a:lnTo>
                  <a:pt x="942727" y="340824"/>
                </a:lnTo>
                <a:lnTo>
                  <a:pt x="941083" y="317534"/>
                </a:lnTo>
                <a:lnTo>
                  <a:pt x="962856" y="291167"/>
                </a:lnTo>
                <a:close/>
                <a:moveTo>
                  <a:pt x="170592" y="243050"/>
                </a:moveTo>
                <a:lnTo>
                  <a:pt x="193906" y="255464"/>
                </a:lnTo>
                <a:lnTo>
                  <a:pt x="189285" y="271059"/>
                </a:lnTo>
                <a:lnTo>
                  <a:pt x="172133" y="258644"/>
                </a:lnTo>
                <a:lnTo>
                  <a:pt x="161349" y="252386"/>
                </a:lnTo>
                <a:close/>
                <a:moveTo>
                  <a:pt x="620953" y="210219"/>
                </a:moveTo>
                <a:lnTo>
                  <a:pt x="642726" y="212784"/>
                </a:lnTo>
                <a:lnTo>
                  <a:pt x="674873" y="220479"/>
                </a:lnTo>
                <a:lnTo>
                  <a:pt x="691511" y="233303"/>
                </a:lnTo>
                <a:lnTo>
                  <a:pt x="681857" y="258337"/>
                </a:lnTo>
                <a:lnTo>
                  <a:pt x="664603" y="275573"/>
                </a:lnTo>
                <a:lnTo>
                  <a:pt x="652997" y="264082"/>
                </a:lnTo>
                <a:lnTo>
                  <a:pt x="624753" y="256387"/>
                </a:lnTo>
                <a:lnTo>
                  <a:pt x="624753" y="238433"/>
                </a:lnTo>
                <a:close/>
                <a:moveTo>
                  <a:pt x="818352" y="181287"/>
                </a:moveTo>
                <a:lnTo>
                  <a:pt x="818352" y="212066"/>
                </a:lnTo>
                <a:lnTo>
                  <a:pt x="810649" y="241511"/>
                </a:lnTo>
                <a:lnTo>
                  <a:pt x="821535" y="246230"/>
                </a:lnTo>
                <a:lnTo>
                  <a:pt x="833963" y="222941"/>
                </a:lnTo>
                <a:lnTo>
                  <a:pt x="847931" y="205807"/>
                </a:lnTo>
                <a:lnTo>
                  <a:pt x="848136" y="207962"/>
                </a:lnTo>
                <a:lnTo>
                  <a:pt x="885418" y="228481"/>
                </a:lnTo>
                <a:lnTo>
                  <a:pt x="882337" y="257926"/>
                </a:lnTo>
                <a:lnTo>
                  <a:pt x="890040" y="287474"/>
                </a:lnTo>
                <a:lnTo>
                  <a:pt x="883877" y="313841"/>
                </a:lnTo>
                <a:lnTo>
                  <a:pt x="868267" y="324716"/>
                </a:lnTo>
                <a:lnTo>
                  <a:pt x="888808" y="352622"/>
                </a:lnTo>
                <a:lnTo>
                  <a:pt x="901234" y="377451"/>
                </a:lnTo>
                <a:lnTo>
                  <a:pt x="885726" y="399201"/>
                </a:lnTo>
                <a:lnTo>
                  <a:pt x="853066" y="414693"/>
                </a:lnTo>
                <a:lnTo>
                  <a:pt x="818866" y="402279"/>
                </a:lnTo>
                <a:lnTo>
                  <a:pt x="806438" y="381760"/>
                </a:lnTo>
                <a:lnTo>
                  <a:pt x="781584" y="397354"/>
                </a:lnTo>
                <a:lnTo>
                  <a:pt x="776962" y="376835"/>
                </a:lnTo>
                <a:lnTo>
                  <a:pt x="741221" y="373757"/>
                </a:lnTo>
                <a:lnTo>
                  <a:pt x="727253" y="356624"/>
                </a:lnTo>
                <a:lnTo>
                  <a:pt x="725712" y="336104"/>
                </a:lnTo>
                <a:lnTo>
                  <a:pt x="710204" y="314354"/>
                </a:lnTo>
                <a:lnTo>
                  <a:pt x="691512" y="320613"/>
                </a:lnTo>
                <a:lnTo>
                  <a:pt x="679084" y="309737"/>
                </a:lnTo>
                <a:lnTo>
                  <a:pt x="705479" y="289218"/>
                </a:lnTo>
                <a:lnTo>
                  <a:pt x="700857" y="268699"/>
                </a:lnTo>
                <a:lnTo>
                  <a:pt x="714826" y="251565"/>
                </a:lnTo>
                <a:lnTo>
                  <a:pt x="721091" y="231046"/>
                </a:lnTo>
                <a:lnTo>
                  <a:pt x="731361" y="207757"/>
                </a:lnTo>
                <a:lnTo>
                  <a:pt x="759399" y="198421"/>
                </a:lnTo>
                <a:cubicBezTo>
                  <a:pt x="763713" y="196882"/>
                  <a:pt x="784254" y="192162"/>
                  <a:pt x="784254" y="192162"/>
                </a:cubicBezTo>
                <a:close/>
                <a:moveTo>
                  <a:pt x="301233" y="42167"/>
                </a:moveTo>
                <a:lnTo>
                  <a:pt x="320542" y="49862"/>
                </a:lnTo>
                <a:lnTo>
                  <a:pt x="310271" y="60121"/>
                </a:lnTo>
                <a:lnTo>
                  <a:pt x="292914" y="65969"/>
                </a:lnTo>
                <a:lnTo>
                  <a:pt x="280076" y="53145"/>
                </a:lnTo>
                <a:lnTo>
                  <a:pt x="288395" y="44732"/>
                </a:lnTo>
                <a:close/>
                <a:moveTo>
                  <a:pt x="622185" y="15286"/>
                </a:moveTo>
                <a:lnTo>
                  <a:pt x="622185" y="28111"/>
                </a:lnTo>
                <a:lnTo>
                  <a:pt x="602261" y="46680"/>
                </a:lnTo>
                <a:lnTo>
                  <a:pt x="592709" y="37036"/>
                </a:lnTo>
                <a:lnTo>
                  <a:pt x="583671" y="28111"/>
                </a:lnTo>
                <a:lnTo>
                  <a:pt x="595277" y="16517"/>
                </a:lnTo>
                <a:close/>
                <a:moveTo>
                  <a:pt x="718523" y="0"/>
                </a:moveTo>
                <a:lnTo>
                  <a:pt x="746767" y="7695"/>
                </a:lnTo>
                <a:lnTo>
                  <a:pt x="758269" y="33344"/>
                </a:lnTo>
                <a:lnTo>
                  <a:pt x="791032" y="66072"/>
                </a:lnTo>
                <a:lnTo>
                  <a:pt x="807054" y="82077"/>
                </a:lnTo>
                <a:lnTo>
                  <a:pt x="787849" y="98697"/>
                </a:lnTo>
                <a:lnTo>
                  <a:pt x="787849" y="137171"/>
                </a:lnTo>
                <a:lnTo>
                  <a:pt x="796784" y="167950"/>
                </a:lnTo>
                <a:lnTo>
                  <a:pt x="764740" y="178209"/>
                </a:lnTo>
                <a:lnTo>
                  <a:pt x="737729" y="193599"/>
                </a:lnTo>
                <a:lnTo>
                  <a:pt x="719755" y="193599"/>
                </a:lnTo>
                <a:lnTo>
                  <a:pt x="692847" y="219248"/>
                </a:lnTo>
                <a:lnTo>
                  <a:pt x="663268" y="193599"/>
                </a:lnTo>
                <a:lnTo>
                  <a:pt x="656900" y="170515"/>
                </a:lnTo>
                <a:lnTo>
                  <a:pt x="640159" y="147431"/>
                </a:lnTo>
                <a:lnTo>
                  <a:pt x="652381" y="123731"/>
                </a:lnTo>
                <a:lnTo>
                  <a:pt x="670970" y="105161"/>
                </a:lnTo>
                <a:lnTo>
                  <a:pt x="656900" y="91003"/>
                </a:lnTo>
                <a:lnTo>
                  <a:pt x="656900" y="58890"/>
                </a:lnTo>
                <a:lnTo>
                  <a:pt x="691511" y="35806"/>
                </a:lnTo>
                <a:lnTo>
                  <a:pt x="714620" y="25649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10" name="72 Тюмен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CDC398D1-3753-4561-B9E1-3F2E55213498}"/>
              </a:ext>
            </a:extLst>
          </p:cNvPr>
          <p:cNvSpPr/>
          <p:nvPr/>
        </p:nvSpPr>
        <p:spPr>
          <a:xfrm rot="324768">
            <a:off x="6394497" y="4636349"/>
            <a:ext cx="580683" cy="486835"/>
          </a:xfrm>
          <a:custGeom>
            <a:avLst/>
            <a:gdLst>
              <a:gd name="connsiteX0" fmla="*/ 298768 w 872374"/>
              <a:gd name="connsiteY0" fmla="*/ 665541 h 696422"/>
              <a:gd name="connsiteX1" fmla="*/ 264568 w 872374"/>
              <a:gd name="connsiteY1" fmla="*/ 645022 h 696422"/>
              <a:gd name="connsiteX2" fmla="*/ 226875 w 872374"/>
              <a:gd name="connsiteY2" fmla="*/ 641533 h 696422"/>
              <a:gd name="connsiteX3" fmla="*/ 221842 w 872374"/>
              <a:gd name="connsiteY3" fmla="*/ 590235 h 696422"/>
              <a:gd name="connsiteX4" fmla="*/ 153852 w 872374"/>
              <a:gd name="connsiteY4" fmla="*/ 548171 h 696422"/>
              <a:gd name="connsiteX5" fmla="*/ 159911 w 872374"/>
              <a:gd name="connsiteY5" fmla="*/ 516366 h 696422"/>
              <a:gd name="connsiteX6" fmla="*/ 136700 w 872374"/>
              <a:gd name="connsiteY6" fmla="*/ 512878 h 696422"/>
              <a:gd name="connsiteX7" fmla="*/ 126430 w 872374"/>
              <a:gd name="connsiteY7" fmla="*/ 490512 h 696422"/>
              <a:gd name="connsiteX8" fmla="*/ 96337 w 872374"/>
              <a:gd name="connsiteY8" fmla="*/ 490512 h 696422"/>
              <a:gd name="connsiteX9" fmla="*/ 76515 w 872374"/>
              <a:gd name="connsiteY9" fmla="*/ 471634 h 696422"/>
              <a:gd name="connsiteX10" fmla="*/ 49812 w 872374"/>
              <a:gd name="connsiteY10" fmla="*/ 466504 h 696422"/>
              <a:gd name="connsiteX11" fmla="*/ 49812 w 872374"/>
              <a:gd name="connsiteY11" fmla="*/ 428339 h 696422"/>
              <a:gd name="connsiteX12" fmla="*/ 29271 w 872374"/>
              <a:gd name="connsiteY12" fmla="*/ 421362 h 696422"/>
              <a:gd name="connsiteX13" fmla="*/ 0 w 872374"/>
              <a:gd name="connsiteY13" fmla="*/ 379298 h 696422"/>
              <a:gd name="connsiteX14" fmla="*/ 19822 w 872374"/>
              <a:gd name="connsiteY14" fmla="*/ 344005 h 696422"/>
              <a:gd name="connsiteX15" fmla="*/ 41390 w 872374"/>
              <a:gd name="connsiteY15" fmla="*/ 327281 h 696422"/>
              <a:gd name="connsiteX16" fmla="*/ 32249 w 872374"/>
              <a:gd name="connsiteY16" fmla="*/ 296503 h 696422"/>
              <a:gd name="connsiteX17" fmla="*/ 46012 w 872374"/>
              <a:gd name="connsiteY17" fmla="*/ 282857 h 696422"/>
              <a:gd name="connsiteX18" fmla="*/ 39130 w 872374"/>
              <a:gd name="connsiteY18" fmla="*/ 245512 h 696422"/>
              <a:gd name="connsiteX19" fmla="*/ 68812 w 872374"/>
              <a:gd name="connsiteY19" fmla="*/ 215862 h 696422"/>
              <a:gd name="connsiteX20" fmla="*/ 93975 w 872374"/>
              <a:gd name="connsiteY20" fmla="*/ 222634 h 696422"/>
              <a:gd name="connsiteX21" fmla="*/ 114516 w 872374"/>
              <a:gd name="connsiteY21" fmla="*/ 202114 h 696422"/>
              <a:gd name="connsiteX22" fmla="*/ 137316 w 872374"/>
              <a:gd name="connsiteY22" fmla="*/ 211245 h 696422"/>
              <a:gd name="connsiteX23" fmla="*/ 176960 w 872374"/>
              <a:gd name="connsiteY23" fmla="*/ 191444 h 696422"/>
              <a:gd name="connsiteX24" fmla="*/ 176960 w 872374"/>
              <a:gd name="connsiteY24" fmla="*/ 162512 h 696422"/>
              <a:gd name="connsiteX25" fmla="*/ 169360 w 872374"/>
              <a:gd name="connsiteY25" fmla="*/ 139736 h 696422"/>
              <a:gd name="connsiteX26" fmla="*/ 179631 w 872374"/>
              <a:gd name="connsiteY26" fmla="*/ 107008 h 696422"/>
              <a:gd name="connsiteX27" fmla="*/ 203458 w 872374"/>
              <a:gd name="connsiteY27" fmla="*/ 125680 h 696422"/>
              <a:gd name="connsiteX28" fmla="*/ 239405 w 872374"/>
              <a:gd name="connsiteY28" fmla="*/ 125680 h 696422"/>
              <a:gd name="connsiteX29" fmla="*/ 266416 w 872374"/>
              <a:gd name="connsiteY29" fmla="*/ 117985 h 696422"/>
              <a:gd name="connsiteX30" fmla="*/ 266416 w 872374"/>
              <a:gd name="connsiteY30" fmla="*/ 94901 h 696422"/>
              <a:gd name="connsiteX31" fmla="*/ 279254 w 872374"/>
              <a:gd name="connsiteY31" fmla="*/ 82077 h 696422"/>
              <a:gd name="connsiteX32" fmla="*/ 326704 w 872374"/>
              <a:gd name="connsiteY32" fmla="*/ 94901 h 696422"/>
              <a:gd name="connsiteX33" fmla="*/ 346012 w 872374"/>
              <a:gd name="connsiteY33" fmla="*/ 75716 h 696422"/>
              <a:gd name="connsiteX34" fmla="*/ 397365 w 872374"/>
              <a:gd name="connsiteY34" fmla="*/ 75716 h 696422"/>
              <a:gd name="connsiteX35" fmla="*/ 412051 w 872374"/>
              <a:gd name="connsiteY35" fmla="*/ 60942 h 696422"/>
              <a:gd name="connsiteX36" fmla="*/ 439679 w 872374"/>
              <a:gd name="connsiteY36" fmla="*/ 51298 h 696422"/>
              <a:gd name="connsiteX37" fmla="*/ 467923 w 872374"/>
              <a:gd name="connsiteY37" fmla="*/ 41038 h 696422"/>
              <a:gd name="connsiteX38" fmla="*/ 481377 w 872374"/>
              <a:gd name="connsiteY38" fmla="*/ 27598 h 696422"/>
              <a:gd name="connsiteX39" fmla="*/ 479529 w 872374"/>
              <a:gd name="connsiteY39" fmla="*/ 0 h 696422"/>
              <a:gd name="connsiteX40" fmla="*/ 498734 w 872374"/>
              <a:gd name="connsiteY40" fmla="*/ 0 h 696422"/>
              <a:gd name="connsiteX41" fmla="*/ 521843 w 872374"/>
              <a:gd name="connsiteY41" fmla="*/ 19288 h 696422"/>
              <a:gd name="connsiteX42" fmla="*/ 542384 w 872374"/>
              <a:gd name="connsiteY42" fmla="*/ 29548 h 696422"/>
              <a:gd name="connsiteX43" fmla="*/ 565492 w 872374"/>
              <a:gd name="connsiteY43" fmla="*/ 52632 h 696422"/>
              <a:gd name="connsiteX44" fmla="*/ 591169 w 872374"/>
              <a:gd name="connsiteY44" fmla="*/ 52632 h 696422"/>
              <a:gd name="connsiteX45" fmla="*/ 624548 w 872374"/>
              <a:gd name="connsiteY45" fmla="*/ 61558 h 696422"/>
              <a:gd name="connsiteX46" fmla="*/ 651559 w 872374"/>
              <a:gd name="connsiteY46" fmla="*/ 88540 h 696422"/>
              <a:gd name="connsiteX47" fmla="*/ 670765 w 872374"/>
              <a:gd name="connsiteY47" fmla="*/ 123115 h 696422"/>
              <a:gd name="connsiteX48" fmla="*/ 693873 w 872374"/>
              <a:gd name="connsiteY48" fmla="*/ 160358 h 696422"/>
              <a:gd name="connsiteX49" fmla="*/ 693873 w 872374"/>
              <a:gd name="connsiteY49" fmla="*/ 191137 h 696422"/>
              <a:gd name="connsiteX50" fmla="*/ 728588 w 872374"/>
              <a:gd name="connsiteY50" fmla="*/ 196266 h 696422"/>
              <a:gd name="connsiteX51" fmla="*/ 728588 w 872374"/>
              <a:gd name="connsiteY51" fmla="*/ 225711 h 696422"/>
              <a:gd name="connsiteX52" fmla="*/ 745842 w 872374"/>
              <a:gd name="connsiteY52" fmla="*/ 243050 h 696422"/>
              <a:gd name="connsiteX53" fmla="*/ 774805 w 872374"/>
              <a:gd name="connsiteY53" fmla="*/ 252694 h 696422"/>
              <a:gd name="connsiteX54" fmla="*/ 791443 w 872374"/>
              <a:gd name="connsiteY54" fmla="*/ 269315 h 696422"/>
              <a:gd name="connsiteX55" fmla="*/ 822254 w 872374"/>
              <a:gd name="connsiteY55" fmla="*/ 269315 h 696422"/>
              <a:gd name="connsiteX56" fmla="*/ 844130 w 872374"/>
              <a:gd name="connsiteY56" fmla="*/ 288603 h 696422"/>
              <a:gd name="connsiteX57" fmla="*/ 872374 w 872374"/>
              <a:gd name="connsiteY57" fmla="*/ 288603 h 696422"/>
              <a:gd name="connsiteX58" fmla="*/ 856969 w 872374"/>
              <a:gd name="connsiteY58" fmla="*/ 310353 h 696422"/>
              <a:gd name="connsiteX59" fmla="*/ 829341 w 872374"/>
              <a:gd name="connsiteY59" fmla="*/ 337952 h 696422"/>
              <a:gd name="connsiteX60" fmla="*/ 795346 w 872374"/>
              <a:gd name="connsiteY60" fmla="*/ 353956 h 696422"/>
              <a:gd name="connsiteX61" fmla="*/ 754264 w 872374"/>
              <a:gd name="connsiteY61" fmla="*/ 353956 h 696422"/>
              <a:gd name="connsiteX62" fmla="*/ 728588 w 872374"/>
              <a:gd name="connsiteY62" fmla="*/ 346262 h 696422"/>
              <a:gd name="connsiteX63" fmla="*/ 699009 w 872374"/>
              <a:gd name="connsiteY63" fmla="*/ 330872 h 696422"/>
              <a:gd name="connsiteX64" fmla="*/ 681035 w 872374"/>
              <a:gd name="connsiteY64" fmla="*/ 347596 h 696422"/>
              <a:gd name="connsiteX65" fmla="*/ 652791 w 872374"/>
              <a:gd name="connsiteY65" fmla="*/ 347596 h 696422"/>
              <a:gd name="connsiteX66" fmla="*/ 631018 w 872374"/>
              <a:gd name="connsiteY66" fmla="*/ 333437 h 696422"/>
              <a:gd name="connsiteX67" fmla="*/ 611710 w 872374"/>
              <a:gd name="connsiteY67" fmla="*/ 324511 h 696422"/>
              <a:gd name="connsiteX68" fmla="*/ 582233 w 872374"/>
              <a:gd name="connsiteY68" fmla="*/ 315483 h 696422"/>
              <a:gd name="connsiteX69" fmla="*/ 559125 w 872374"/>
              <a:gd name="connsiteY69" fmla="*/ 307788 h 696422"/>
              <a:gd name="connsiteX70" fmla="*/ 559125 w 872374"/>
              <a:gd name="connsiteY70" fmla="*/ 287269 h 696422"/>
              <a:gd name="connsiteX71" fmla="*/ 575763 w 872374"/>
              <a:gd name="connsiteY71" fmla="*/ 270649 h 696422"/>
              <a:gd name="connsiteX72" fmla="*/ 548341 w 872374"/>
              <a:gd name="connsiteY72" fmla="*/ 243666 h 696422"/>
              <a:gd name="connsiteX73" fmla="*/ 522665 w 872374"/>
              <a:gd name="connsiteY73" fmla="*/ 261620 h 696422"/>
              <a:gd name="connsiteX74" fmla="*/ 507259 w 872374"/>
              <a:gd name="connsiteY74" fmla="*/ 287269 h 696422"/>
              <a:gd name="connsiteX75" fmla="*/ 486718 w 872374"/>
              <a:gd name="connsiteY75" fmla="*/ 307788 h 696422"/>
              <a:gd name="connsiteX76" fmla="*/ 484150 w 872374"/>
              <a:gd name="connsiteY76" fmla="*/ 334771 h 696422"/>
              <a:gd name="connsiteX77" fmla="*/ 495653 w 872374"/>
              <a:gd name="connsiteY77" fmla="*/ 369346 h 696422"/>
              <a:gd name="connsiteX78" fmla="*/ 468745 w 872374"/>
              <a:gd name="connsiteY78" fmla="*/ 382170 h 696422"/>
              <a:gd name="connsiteX79" fmla="*/ 468745 w 872374"/>
              <a:gd name="connsiteY79" fmla="*/ 401459 h 696422"/>
              <a:gd name="connsiteX80" fmla="*/ 491853 w 872374"/>
              <a:gd name="connsiteY80" fmla="*/ 412949 h 696422"/>
              <a:gd name="connsiteX81" fmla="*/ 507875 w 872374"/>
              <a:gd name="connsiteY81" fmla="*/ 429057 h 696422"/>
              <a:gd name="connsiteX82" fmla="*/ 516194 w 872374"/>
              <a:gd name="connsiteY82" fmla="*/ 448858 h 696422"/>
              <a:gd name="connsiteX83" fmla="*/ 541870 w 872374"/>
              <a:gd name="connsiteY83" fmla="*/ 463016 h 696422"/>
              <a:gd name="connsiteX84" fmla="*/ 541870 w 872374"/>
              <a:gd name="connsiteY84" fmla="*/ 486100 h 696422"/>
              <a:gd name="connsiteX85" fmla="*/ 529649 w 872374"/>
              <a:gd name="connsiteY85" fmla="*/ 498309 h 696422"/>
              <a:gd name="connsiteX86" fmla="*/ 496989 w 872374"/>
              <a:gd name="connsiteY86" fmla="*/ 504055 h 696422"/>
              <a:gd name="connsiteX87" fmla="*/ 478296 w 872374"/>
              <a:gd name="connsiteY87" fmla="*/ 522624 h 696422"/>
              <a:gd name="connsiteX88" fmla="*/ 453955 w 872374"/>
              <a:gd name="connsiteY88" fmla="*/ 547042 h 696422"/>
              <a:gd name="connsiteX89" fmla="*/ 453955 w 872374"/>
              <a:gd name="connsiteY89" fmla="*/ 577103 h 696422"/>
              <a:gd name="connsiteX90" fmla="*/ 446869 w 872374"/>
              <a:gd name="connsiteY90" fmla="*/ 595057 h 696422"/>
              <a:gd name="connsiteX91" fmla="*/ 428895 w 872374"/>
              <a:gd name="connsiteY91" fmla="*/ 613012 h 696422"/>
              <a:gd name="connsiteX92" fmla="*/ 414825 w 872374"/>
              <a:gd name="connsiteY92" fmla="*/ 615577 h 696422"/>
              <a:gd name="connsiteX93" fmla="*/ 414825 w 872374"/>
              <a:gd name="connsiteY93" fmla="*/ 638661 h 696422"/>
              <a:gd name="connsiteX94" fmla="*/ 397468 w 872374"/>
              <a:gd name="connsiteY94" fmla="*/ 655999 h 696422"/>
              <a:gd name="connsiteX95" fmla="*/ 387813 w 872374"/>
              <a:gd name="connsiteY95" fmla="*/ 675903 h 696422"/>
              <a:gd name="connsiteX96" fmla="*/ 387813 w 872374"/>
              <a:gd name="connsiteY96" fmla="*/ 696422 h 696422"/>
              <a:gd name="connsiteX97" fmla="*/ 357002 w 872374"/>
              <a:gd name="connsiteY97" fmla="*/ 696422 h 696422"/>
              <a:gd name="connsiteX98" fmla="*/ 341596 w 872374"/>
              <a:gd name="connsiteY98" fmla="*/ 665643 h 696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872374" h="696422">
                <a:moveTo>
                  <a:pt x="298768" y="665541"/>
                </a:moveTo>
                <a:lnTo>
                  <a:pt x="264568" y="645022"/>
                </a:lnTo>
                <a:lnTo>
                  <a:pt x="226875" y="641533"/>
                </a:lnTo>
                <a:lnTo>
                  <a:pt x="221842" y="590235"/>
                </a:lnTo>
                <a:lnTo>
                  <a:pt x="153852" y="548171"/>
                </a:lnTo>
                <a:lnTo>
                  <a:pt x="159911" y="516366"/>
                </a:lnTo>
                <a:lnTo>
                  <a:pt x="136700" y="512878"/>
                </a:lnTo>
                <a:lnTo>
                  <a:pt x="126430" y="490512"/>
                </a:lnTo>
                <a:lnTo>
                  <a:pt x="96337" y="490512"/>
                </a:lnTo>
                <a:lnTo>
                  <a:pt x="76515" y="471634"/>
                </a:lnTo>
                <a:lnTo>
                  <a:pt x="49812" y="466504"/>
                </a:lnTo>
                <a:lnTo>
                  <a:pt x="49812" y="428339"/>
                </a:lnTo>
                <a:lnTo>
                  <a:pt x="29271" y="421362"/>
                </a:lnTo>
                <a:lnTo>
                  <a:pt x="0" y="379298"/>
                </a:lnTo>
                <a:lnTo>
                  <a:pt x="19822" y="344005"/>
                </a:lnTo>
                <a:lnTo>
                  <a:pt x="41390" y="327281"/>
                </a:lnTo>
                <a:lnTo>
                  <a:pt x="32249" y="296503"/>
                </a:lnTo>
                <a:lnTo>
                  <a:pt x="46012" y="282857"/>
                </a:lnTo>
                <a:lnTo>
                  <a:pt x="39130" y="245512"/>
                </a:lnTo>
                <a:lnTo>
                  <a:pt x="68812" y="215862"/>
                </a:lnTo>
                <a:lnTo>
                  <a:pt x="93975" y="222634"/>
                </a:lnTo>
                <a:lnTo>
                  <a:pt x="114516" y="202114"/>
                </a:lnTo>
                <a:lnTo>
                  <a:pt x="137316" y="211245"/>
                </a:lnTo>
                <a:lnTo>
                  <a:pt x="176960" y="191444"/>
                </a:lnTo>
                <a:lnTo>
                  <a:pt x="176960" y="162512"/>
                </a:lnTo>
                <a:lnTo>
                  <a:pt x="169360" y="139736"/>
                </a:lnTo>
                <a:lnTo>
                  <a:pt x="179631" y="107008"/>
                </a:lnTo>
                <a:lnTo>
                  <a:pt x="203458" y="125680"/>
                </a:lnTo>
                <a:lnTo>
                  <a:pt x="239405" y="125680"/>
                </a:lnTo>
                <a:lnTo>
                  <a:pt x="266416" y="117985"/>
                </a:lnTo>
                <a:lnTo>
                  <a:pt x="266416" y="94901"/>
                </a:lnTo>
                <a:lnTo>
                  <a:pt x="279254" y="82077"/>
                </a:lnTo>
                <a:lnTo>
                  <a:pt x="326704" y="94901"/>
                </a:lnTo>
                <a:lnTo>
                  <a:pt x="346012" y="75716"/>
                </a:lnTo>
                <a:lnTo>
                  <a:pt x="397365" y="75716"/>
                </a:lnTo>
                <a:lnTo>
                  <a:pt x="412051" y="60942"/>
                </a:lnTo>
                <a:lnTo>
                  <a:pt x="439679" y="51298"/>
                </a:lnTo>
                <a:lnTo>
                  <a:pt x="467923" y="41038"/>
                </a:lnTo>
                <a:lnTo>
                  <a:pt x="481377" y="27598"/>
                </a:lnTo>
                <a:lnTo>
                  <a:pt x="479529" y="0"/>
                </a:lnTo>
                <a:lnTo>
                  <a:pt x="498734" y="0"/>
                </a:lnTo>
                <a:lnTo>
                  <a:pt x="521843" y="19288"/>
                </a:lnTo>
                <a:lnTo>
                  <a:pt x="542384" y="29548"/>
                </a:lnTo>
                <a:lnTo>
                  <a:pt x="565492" y="52632"/>
                </a:lnTo>
                <a:lnTo>
                  <a:pt x="591169" y="52632"/>
                </a:lnTo>
                <a:lnTo>
                  <a:pt x="624548" y="61558"/>
                </a:lnTo>
                <a:lnTo>
                  <a:pt x="651559" y="88540"/>
                </a:lnTo>
                <a:lnTo>
                  <a:pt x="670765" y="123115"/>
                </a:lnTo>
                <a:lnTo>
                  <a:pt x="693873" y="160358"/>
                </a:lnTo>
                <a:lnTo>
                  <a:pt x="693873" y="191137"/>
                </a:lnTo>
                <a:lnTo>
                  <a:pt x="728588" y="196266"/>
                </a:lnTo>
                <a:lnTo>
                  <a:pt x="728588" y="225711"/>
                </a:lnTo>
                <a:lnTo>
                  <a:pt x="745842" y="243050"/>
                </a:lnTo>
                <a:lnTo>
                  <a:pt x="774805" y="252694"/>
                </a:lnTo>
                <a:lnTo>
                  <a:pt x="791443" y="269315"/>
                </a:lnTo>
                <a:lnTo>
                  <a:pt x="822254" y="269315"/>
                </a:lnTo>
                <a:lnTo>
                  <a:pt x="844130" y="288603"/>
                </a:lnTo>
                <a:lnTo>
                  <a:pt x="872374" y="288603"/>
                </a:lnTo>
                <a:lnTo>
                  <a:pt x="856969" y="310353"/>
                </a:lnTo>
                <a:lnTo>
                  <a:pt x="829341" y="337952"/>
                </a:lnTo>
                <a:lnTo>
                  <a:pt x="795346" y="353956"/>
                </a:lnTo>
                <a:lnTo>
                  <a:pt x="754264" y="353956"/>
                </a:lnTo>
                <a:lnTo>
                  <a:pt x="728588" y="346262"/>
                </a:lnTo>
                <a:lnTo>
                  <a:pt x="699009" y="330872"/>
                </a:lnTo>
                <a:lnTo>
                  <a:pt x="681035" y="347596"/>
                </a:lnTo>
                <a:lnTo>
                  <a:pt x="652791" y="347596"/>
                </a:lnTo>
                <a:lnTo>
                  <a:pt x="631018" y="333437"/>
                </a:lnTo>
                <a:lnTo>
                  <a:pt x="611710" y="324511"/>
                </a:lnTo>
                <a:lnTo>
                  <a:pt x="582233" y="315483"/>
                </a:lnTo>
                <a:lnTo>
                  <a:pt x="559125" y="307788"/>
                </a:lnTo>
                <a:lnTo>
                  <a:pt x="559125" y="287269"/>
                </a:lnTo>
                <a:lnTo>
                  <a:pt x="575763" y="270649"/>
                </a:lnTo>
                <a:lnTo>
                  <a:pt x="548341" y="243666"/>
                </a:lnTo>
                <a:lnTo>
                  <a:pt x="522665" y="261620"/>
                </a:lnTo>
                <a:lnTo>
                  <a:pt x="507259" y="287269"/>
                </a:lnTo>
                <a:lnTo>
                  <a:pt x="486718" y="307788"/>
                </a:lnTo>
                <a:lnTo>
                  <a:pt x="484150" y="334771"/>
                </a:lnTo>
                <a:lnTo>
                  <a:pt x="495653" y="369346"/>
                </a:lnTo>
                <a:lnTo>
                  <a:pt x="468745" y="382170"/>
                </a:lnTo>
                <a:lnTo>
                  <a:pt x="468745" y="401459"/>
                </a:lnTo>
                <a:lnTo>
                  <a:pt x="491853" y="412949"/>
                </a:lnTo>
                <a:lnTo>
                  <a:pt x="507875" y="429057"/>
                </a:lnTo>
                <a:lnTo>
                  <a:pt x="516194" y="448858"/>
                </a:lnTo>
                <a:lnTo>
                  <a:pt x="541870" y="463016"/>
                </a:lnTo>
                <a:lnTo>
                  <a:pt x="541870" y="486100"/>
                </a:lnTo>
                <a:lnTo>
                  <a:pt x="529649" y="498309"/>
                </a:lnTo>
                <a:lnTo>
                  <a:pt x="496989" y="504055"/>
                </a:lnTo>
                <a:lnTo>
                  <a:pt x="478296" y="522624"/>
                </a:lnTo>
                <a:lnTo>
                  <a:pt x="453955" y="547042"/>
                </a:lnTo>
                <a:lnTo>
                  <a:pt x="453955" y="577103"/>
                </a:lnTo>
                <a:lnTo>
                  <a:pt x="446869" y="595057"/>
                </a:lnTo>
                <a:lnTo>
                  <a:pt x="428895" y="613012"/>
                </a:lnTo>
                <a:lnTo>
                  <a:pt x="414825" y="615577"/>
                </a:lnTo>
                <a:lnTo>
                  <a:pt x="414825" y="638661"/>
                </a:lnTo>
                <a:lnTo>
                  <a:pt x="397468" y="655999"/>
                </a:lnTo>
                <a:lnTo>
                  <a:pt x="387813" y="675903"/>
                </a:lnTo>
                <a:lnTo>
                  <a:pt x="387813" y="696422"/>
                </a:lnTo>
                <a:lnTo>
                  <a:pt x="357002" y="696422"/>
                </a:lnTo>
                <a:lnTo>
                  <a:pt x="341596" y="665643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16" name="66 Свердлов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BF4F6CF-2FE5-4024-9C8E-D2D89E6BBFB1}"/>
              </a:ext>
            </a:extLst>
          </p:cNvPr>
          <p:cNvSpPr/>
          <p:nvPr/>
        </p:nvSpPr>
        <p:spPr>
          <a:xfrm rot="324768">
            <a:off x="6033703" y="4226844"/>
            <a:ext cx="510815" cy="619873"/>
          </a:xfrm>
          <a:custGeom>
            <a:avLst/>
            <a:gdLst>
              <a:gd name="connsiteX0" fmla="*/ 516400 w 767409"/>
              <a:gd name="connsiteY0" fmla="*/ 886738 h 886737"/>
              <a:gd name="connsiteX1" fmla="*/ 493086 w 767409"/>
              <a:gd name="connsiteY1" fmla="*/ 847238 h 886737"/>
              <a:gd name="connsiteX2" fmla="*/ 475010 w 767409"/>
              <a:gd name="connsiteY2" fmla="*/ 854112 h 886737"/>
              <a:gd name="connsiteX3" fmla="*/ 449231 w 767409"/>
              <a:gd name="connsiteY3" fmla="*/ 842929 h 886737"/>
              <a:gd name="connsiteX4" fmla="*/ 426841 w 767409"/>
              <a:gd name="connsiteY4" fmla="*/ 842929 h 886737"/>
              <a:gd name="connsiteX5" fmla="*/ 400138 w 767409"/>
              <a:gd name="connsiteY5" fmla="*/ 830823 h 886737"/>
              <a:gd name="connsiteX6" fmla="*/ 355872 w 767409"/>
              <a:gd name="connsiteY6" fmla="*/ 860884 h 886737"/>
              <a:gd name="connsiteX7" fmla="*/ 338104 w 767409"/>
              <a:gd name="connsiteY7" fmla="*/ 843032 h 886737"/>
              <a:gd name="connsiteX8" fmla="*/ 319412 w 767409"/>
              <a:gd name="connsiteY8" fmla="*/ 824462 h 886737"/>
              <a:gd name="connsiteX9" fmla="*/ 295071 w 767409"/>
              <a:gd name="connsiteY9" fmla="*/ 810509 h 886737"/>
              <a:gd name="connsiteX10" fmla="*/ 272989 w 767409"/>
              <a:gd name="connsiteY10" fmla="*/ 831747 h 886737"/>
              <a:gd name="connsiteX11" fmla="*/ 249983 w 767409"/>
              <a:gd name="connsiteY11" fmla="*/ 808765 h 886737"/>
              <a:gd name="connsiteX12" fmla="*/ 227389 w 767409"/>
              <a:gd name="connsiteY12" fmla="*/ 806200 h 886737"/>
              <a:gd name="connsiteX13" fmla="*/ 221329 w 767409"/>
              <a:gd name="connsiteY13" fmla="*/ 793170 h 886737"/>
              <a:gd name="connsiteX14" fmla="*/ 190004 w 767409"/>
              <a:gd name="connsiteY14" fmla="*/ 782911 h 886737"/>
              <a:gd name="connsiteX15" fmla="*/ 180452 w 767409"/>
              <a:gd name="connsiteY15" fmla="*/ 765572 h 886737"/>
              <a:gd name="connsiteX16" fmla="*/ 151798 w 767409"/>
              <a:gd name="connsiteY16" fmla="*/ 746489 h 886737"/>
              <a:gd name="connsiteX17" fmla="*/ 128381 w 767409"/>
              <a:gd name="connsiteY17" fmla="*/ 756031 h 886737"/>
              <a:gd name="connsiteX18" fmla="*/ 106608 w 767409"/>
              <a:gd name="connsiteY18" fmla="*/ 777678 h 886737"/>
              <a:gd name="connsiteX19" fmla="*/ 86067 w 767409"/>
              <a:gd name="connsiteY19" fmla="*/ 748233 h 886737"/>
              <a:gd name="connsiteX20" fmla="*/ 61726 w 767409"/>
              <a:gd name="connsiteY20" fmla="*/ 748233 h 886737"/>
              <a:gd name="connsiteX21" fmla="*/ 21979 w 767409"/>
              <a:gd name="connsiteY21" fmla="*/ 719506 h 886737"/>
              <a:gd name="connsiteX22" fmla="*/ 0 w 767409"/>
              <a:gd name="connsiteY22" fmla="*/ 688728 h 886737"/>
              <a:gd name="connsiteX23" fmla="*/ 22492 w 767409"/>
              <a:gd name="connsiteY23" fmla="*/ 664002 h 886737"/>
              <a:gd name="connsiteX24" fmla="*/ 36049 w 767409"/>
              <a:gd name="connsiteY24" fmla="*/ 650767 h 886737"/>
              <a:gd name="connsiteX25" fmla="*/ 36049 w 767409"/>
              <a:gd name="connsiteY25" fmla="*/ 621322 h 886737"/>
              <a:gd name="connsiteX26" fmla="*/ 47655 w 767409"/>
              <a:gd name="connsiteY26" fmla="*/ 598238 h 886737"/>
              <a:gd name="connsiteX27" fmla="*/ 57926 w 767409"/>
              <a:gd name="connsiteY27" fmla="*/ 608497 h 886737"/>
              <a:gd name="connsiteX28" fmla="*/ 91305 w 767409"/>
              <a:gd name="connsiteY28" fmla="*/ 608497 h 886737"/>
              <a:gd name="connsiteX29" fmla="*/ 119548 w 767409"/>
              <a:gd name="connsiteY29" fmla="*/ 594339 h 886737"/>
              <a:gd name="connsiteX30" fmla="*/ 127251 w 767409"/>
              <a:gd name="connsiteY30" fmla="*/ 562329 h 886737"/>
              <a:gd name="connsiteX31" fmla="*/ 145225 w 767409"/>
              <a:gd name="connsiteY31" fmla="*/ 532781 h 886737"/>
              <a:gd name="connsiteX32" fmla="*/ 168333 w 767409"/>
              <a:gd name="connsiteY32" fmla="*/ 532781 h 886737"/>
              <a:gd name="connsiteX33" fmla="*/ 188874 w 767409"/>
              <a:gd name="connsiteY33" fmla="*/ 563560 h 886737"/>
              <a:gd name="connsiteX34" fmla="*/ 201712 w 767409"/>
              <a:gd name="connsiteY34" fmla="*/ 550736 h 886737"/>
              <a:gd name="connsiteX35" fmla="*/ 220302 w 767409"/>
              <a:gd name="connsiteY35" fmla="*/ 532166 h 886737"/>
              <a:gd name="connsiteX36" fmla="*/ 206848 w 767409"/>
              <a:gd name="connsiteY36" fmla="*/ 518726 h 886737"/>
              <a:gd name="connsiteX37" fmla="*/ 205512 w 767409"/>
              <a:gd name="connsiteY37" fmla="*/ 502003 h 886737"/>
              <a:gd name="connsiteX38" fmla="*/ 236324 w 767409"/>
              <a:gd name="connsiteY38" fmla="*/ 481483 h 886737"/>
              <a:gd name="connsiteX39" fmla="*/ 265903 w 767409"/>
              <a:gd name="connsiteY39" fmla="*/ 487947 h 886737"/>
              <a:gd name="connsiteX40" fmla="*/ 287060 w 767409"/>
              <a:gd name="connsiteY40" fmla="*/ 470608 h 886737"/>
              <a:gd name="connsiteX41" fmla="*/ 308217 w 767409"/>
              <a:gd name="connsiteY41" fmla="*/ 449473 h 886737"/>
              <a:gd name="connsiteX42" fmla="*/ 289628 w 767409"/>
              <a:gd name="connsiteY42" fmla="*/ 430185 h 886737"/>
              <a:gd name="connsiteX43" fmla="*/ 289628 w 767409"/>
              <a:gd name="connsiteY43" fmla="*/ 418079 h 886737"/>
              <a:gd name="connsiteX44" fmla="*/ 306985 w 767409"/>
              <a:gd name="connsiteY44" fmla="*/ 400740 h 886737"/>
              <a:gd name="connsiteX45" fmla="*/ 318488 w 767409"/>
              <a:gd name="connsiteY45" fmla="*/ 362267 h 886737"/>
              <a:gd name="connsiteX46" fmla="*/ 296714 w 767409"/>
              <a:gd name="connsiteY46" fmla="*/ 327589 h 886737"/>
              <a:gd name="connsiteX47" fmla="*/ 296714 w 767409"/>
              <a:gd name="connsiteY47" fmla="*/ 283986 h 886737"/>
              <a:gd name="connsiteX48" fmla="*/ 324958 w 767409"/>
              <a:gd name="connsiteY48" fmla="*/ 259671 h 886737"/>
              <a:gd name="connsiteX49" fmla="*/ 354434 w 767409"/>
              <a:gd name="connsiteY49" fmla="*/ 259671 h 886737"/>
              <a:gd name="connsiteX50" fmla="*/ 377543 w 767409"/>
              <a:gd name="connsiteY50" fmla="*/ 236587 h 886737"/>
              <a:gd name="connsiteX51" fmla="*/ 403219 w 767409"/>
              <a:gd name="connsiteY51" fmla="*/ 198113 h 886737"/>
              <a:gd name="connsiteX52" fmla="*/ 437933 w 767409"/>
              <a:gd name="connsiteY52" fmla="*/ 167334 h 886737"/>
              <a:gd name="connsiteX53" fmla="*/ 457139 w 767409"/>
              <a:gd name="connsiteY53" fmla="*/ 119832 h 886737"/>
              <a:gd name="connsiteX54" fmla="*/ 457139 w 767409"/>
              <a:gd name="connsiteY54" fmla="*/ 85257 h 886737"/>
              <a:gd name="connsiteX55" fmla="*/ 491853 w 767409"/>
              <a:gd name="connsiteY55" fmla="*/ 67303 h 886737"/>
              <a:gd name="connsiteX56" fmla="*/ 491853 w 767409"/>
              <a:gd name="connsiteY56" fmla="*/ 40320 h 886737"/>
              <a:gd name="connsiteX57" fmla="*/ 500789 w 767409"/>
              <a:gd name="connsiteY57" fmla="*/ 16005 h 886737"/>
              <a:gd name="connsiteX58" fmla="*/ 516810 w 767409"/>
              <a:gd name="connsiteY58" fmla="*/ 0 h 886737"/>
              <a:gd name="connsiteX59" fmla="*/ 540843 w 767409"/>
              <a:gd name="connsiteY59" fmla="*/ 15287 h 886737"/>
              <a:gd name="connsiteX60" fmla="*/ 540843 w 767409"/>
              <a:gd name="connsiteY60" fmla="*/ 36524 h 886737"/>
              <a:gd name="connsiteX61" fmla="*/ 554503 w 767409"/>
              <a:gd name="connsiteY61" fmla="*/ 50272 h 886737"/>
              <a:gd name="connsiteX62" fmla="*/ 569806 w 767409"/>
              <a:gd name="connsiteY62" fmla="*/ 60532 h 886737"/>
              <a:gd name="connsiteX63" fmla="*/ 592607 w 767409"/>
              <a:gd name="connsiteY63" fmla="*/ 83308 h 886737"/>
              <a:gd name="connsiteX64" fmla="*/ 632970 w 767409"/>
              <a:gd name="connsiteY64" fmla="*/ 123731 h 886737"/>
              <a:gd name="connsiteX65" fmla="*/ 658132 w 767409"/>
              <a:gd name="connsiteY65" fmla="*/ 170104 h 886737"/>
              <a:gd name="connsiteX66" fmla="*/ 678673 w 767409"/>
              <a:gd name="connsiteY66" fmla="*/ 190623 h 886737"/>
              <a:gd name="connsiteX67" fmla="*/ 678673 w 767409"/>
              <a:gd name="connsiteY67" fmla="*/ 236997 h 886737"/>
              <a:gd name="connsiteX68" fmla="*/ 661111 w 767409"/>
              <a:gd name="connsiteY68" fmla="*/ 259876 h 886737"/>
              <a:gd name="connsiteX69" fmla="*/ 670251 w 767409"/>
              <a:gd name="connsiteY69" fmla="*/ 313123 h 886737"/>
              <a:gd name="connsiteX70" fmla="*/ 659981 w 767409"/>
              <a:gd name="connsiteY70" fmla="*/ 355803 h 886737"/>
              <a:gd name="connsiteX71" fmla="*/ 682062 w 767409"/>
              <a:gd name="connsiteY71" fmla="*/ 377861 h 886737"/>
              <a:gd name="connsiteX72" fmla="*/ 682062 w 767409"/>
              <a:gd name="connsiteY72" fmla="*/ 412128 h 886737"/>
              <a:gd name="connsiteX73" fmla="*/ 661521 w 767409"/>
              <a:gd name="connsiteY73" fmla="*/ 432648 h 886737"/>
              <a:gd name="connsiteX74" fmla="*/ 668711 w 767409"/>
              <a:gd name="connsiteY74" fmla="*/ 471942 h 886737"/>
              <a:gd name="connsiteX75" fmla="*/ 697674 w 767409"/>
              <a:gd name="connsiteY75" fmla="*/ 487126 h 886737"/>
              <a:gd name="connsiteX76" fmla="*/ 717496 w 767409"/>
              <a:gd name="connsiteY76" fmla="*/ 511442 h 886737"/>
              <a:gd name="connsiteX77" fmla="*/ 719036 w 767409"/>
              <a:gd name="connsiteY77" fmla="*/ 538937 h 886737"/>
              <a:gd name="connsiteX78" fmla="*/ 738858 w 767409"/>
              <a:gd name="connsiteY78" fmla="*/ 538937 h 886737"/>
              <a:gd name="connsiteX79" fmla="*/ 758680 w 767409"/>
              <a:gd name="connsiteY79" fmla="*/ 558635 h 886737"/>
              <a:gd name="connsiteX80" fmla="*/ 748410 w 767409"/>
              <a:gd name="connsiteY80" fmla="*/ 578437 h 886737"/>
              <a:gd name="connsiteX81" fmla="*/ 748410 w 767409"/>
              <a:gd name="connsiteY81" fmla="*/ 618039 h 886737"/>
              <a:gd name="connsiteX82" fmla="*/ 767410 w 767409"/>
              <a:gd name="connsiteY82" fmla="*/ 637122 h 886737"/>
              <a:gd name="connsiteX83" fmla="*/ 757140 w 767409"/>
              <a:gd name="connsiteY83" fmla="*/ 669850 h 886737"/>
              <a:gd name="connsiteX84" fmla="*/ 764740 w 767409"/>
              <a:gd name="connsiteY84" fmla="*/ 692626 h 886737"/>
              <a:gd name="connsiteX85" fmla="*/ 764740 w 767409"/>
              <a:gd name="connsiteY85" fmla="*/ 721558 h 886737"/>
              <a:gd name="connsiteX86" fmla="*/ 725096 w 767409"/>
              <a:gd name="connsiteY86" fmla="*/ 741359 h 886737"/>
              <a:gd name="connsiteX87" fmla="*/ 702295 w 767409"/>
              <a:gd name="connsiteY87" fmla="*/ 732228 h 886737"/>
              <a:gd name="connsiteX88" fmla="*/ 681754 w 767409"/>
              <a:gd name="connsiteY88" fmla="*/ 752747 h 886737"/>
              <a:gd name="connsiteX89" fmla="*/ 656592 w 767409"/>
              <a:gd name="connsiteY89" fmla="*/ 745976 h 886737"/>
              <a:gd name="connsiteX90" fmla="*/ 626602 w 767409"/>
              <a:gd name="connsiteY90" fmla="*/ 775626 h 886737"/>
              <a:gd name="connsiteX91" fmla="*/ 633483 w 767409"/>
              <a:gd name="connsiteY91" fmla="*/ 812971 h 886737"/>
              <a:gd name="connsiteX92" fmla="*/ 619721 w 767409"/>
              <a:gd name="connsiteY92" fmla="*/ 826617 h 886737"/>
              <a:gd name="connsiteX93" fmla="*/ 628861 w 767409"/>
              <a:gd name="connsiteY93" fmla="*/ 857396 h 886737"/>
              <a:gd name="connsiteX94" fmla="*/ 607293 w 767409"/>
              <a:gd name="connsiteY94" fmla="*/ 874118 h 886737"/>
              <a:gd name="connsiteX95" fmla="*/ 593839 w 767409"/>
              <a:gd name="connsiteY95" fmla="*/ 855959 h 886737"/>
              <a:gd name="connsiteX96" fmla="*/ 556763 w 767409"/>
              <a:gd name="connsiteY96" fmla="*/ 855959 h 886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767409" h="886737">
                <a:moveTo>
                  <a:pt x="516400" y="886738"/>
                </a:moveTo>
                <a:lnTo>
                  <a:pt x="493086" y="847238"/>
                </a:lnTo>
                <a:lnTo>
                  <a:pt x="475010" y="854112"/>
                </a:lnTo>
                <a:lnTo>
                  <a:pt x="449231" y="842929"/>
                </a:lnTo>
                <a:lnTo>
                  <a:pt x="426841" y="842929"/>
                </a:lnTo>
                <a:lnTo>
                  <a:pt x="400138" y="830823"/>
                </a:lnTo>
                <a:lnTo>
                  <a:pt x="355872" y="860884"/>
                </a:lnTo>
                <a:lnTo>
                  <a:pt x="338104" y="843032"/>
                </a:lnTo>
                <a:lnTo>
                  <a:pt x="319412" y="824462"/>
                </a:lnTo>
                <a:lnTo>
                  <a:pt x="295071" y="810509"/>
                </a:lnTo>
                <a:lnTo>
                  <a:pt x="272989" y="831747"/>
                </a:lnTo>
                <a:lnTo>
                  <a:pt x="249983" y="808765"/>
                </a:lnTo>
                <a:lnTo>
                  <a:pt x="227389" y="806200"/>
                </a:lnTo>
                <a:lnTo>
                  <a:pt x="221329" y="793170"/>
                </a:lnTo>
                <a:lnTo>
                  <a:pt x="190004" y="782911"/>
                </a:lnTo>
                <a:lnTo>
                  <a:pt x="180452" y="765572"/>
                </a:lnTo>
                <a:lnTo>
                  <a:pt x="151798" y="746489"/>
                </a:lnTo>
                <a:lnTo>
                  <a:pt x="128381" y="756031"/>
                </a:lnTo>
                <a:lnTo>
                  <a:pt x="106608" y="777678"/>
                </a:lnTo>
                <a:lnTo>
                  <a:pt x="86067" y="748233"/>
                </a:lnTo>
                <a:lnTo>
                  <a:pt x="61726" y="748233"/>
                </a:lnTo>
                <a:lnTo>
                  <a:pt x="21979" y="719506"/>
                </a:lnTo>
                <a:lnTo>
                  <a:pt x="0" y="688728"/>
                </a:lnTo>
                <a:lnTo>
                  <a:pt x="22492" y="664002"/>
                </a:lnTo>
                <a:lnTo>
                  <a:pt x="36049" y="650767"/>
                </a:lnTo>
                <a:lnTo>
                  <a:pt x="36049" y="621322"/>
                </a:lnTo>
                <a:lnTo>
                  <a:pt x="47655" y="598238"/>
                </a:lnTo>
                <a:lnTo>
                  <a:pt x="57926" y="608497"/>
                </a:lnTo>
                <a:lnTo>
                  <a:pt x="91305" y="608497"/>
                </a:lnTo>
                <a:lnTo>
                  <a:pt x="119548" y="594339"/>
                </a:lnTo>
                <a:lnTo>
                  <a:pt x="127251" y="562329"/>
                </a:lnTo>
                <a:lnTo>
                  <a:pt x="145225" y="532781"/>
                </a:lnTo>
                <a:lnTo>
                  <a:pt x="168333" y="532781"/>
                </a:lnTo>
                <a:lnTo>
                  <a:pt x="188874" y="563560"/>
                </a:lnTo>
                <a:lnTo>
                  <a:pt x="201712" y="550736"/>
                </a:lnTo>
                <a:lnTo>
                  <a:pt x="220302" y="532166"/>
                </a:lnTo>
                <a:lnTo>
                  <a:pt x="206848" y="518726"/>
                </a:lnTo>
                <a:lnTo>
                  <a:pt x="205512" y="502003"/>
                </a:lnTo>
                <a:lnTo>
                  <a:pt x="236324" y="481483"/>
                </a:lnTo>
                <a:lnTo>
                  <a:pt x="265903" y="487947"/>
                </a:lnTo>
                <a:lnTo>
                  <a:pt x="287060" y="470608"/>
                </a:lnTo>
                <a:lnTo>
                  <a:pt x="308217" y="449473"/>
                </a:lnTo>
                <a:lnTo>
                  <a:pt x="289628" y="430185"/>
                </a:lnTo>
                <a:lnTo>
                  <a:pt x="289628" y="418079"/>
                </a:lnTo>
                <a:lnTo>
                  <a:pt x="306985" y="400740"/>
                </a:lnTo>
                <a:lnTo>
                  <a:pt x="318488" y="362267"/>
                </a:lnTo>
                <a:lnTo>
                  <a:pt x="296714" y="327589"/>
                </a:lnTo>
                <a:lnTo>
                  <a:pt x="296714" y="283986"/>
                </a:lnTo>
                <a:lnTo>
                  <a:pt x="324958" y="259671"/>
                </a:lnTo>
                <a:lnTo>
                  <a:pt x="354434" y="259671"/>
                </a:lnTo>
                <a:lnTo>
                  <a:pt x="377543" y="236587"/>
                </a:lnTo>
                <a:lnTo>
                  <a:pt x="403219" y="198113"/>
                </a:lnTo>
                <a:lnTo>
                  <a:pt x="437933" y="167334"/>
                </a:lnTo>
                <a:lnTo>
                  <a:pt x="457139" y="119832"/>
                </a:lnTo>
                <a:lnTo>
                  <a:pt x="457139" y="85257"/>
                </a:lnTo>
                <a:lnTo>
                  <a:pt x="491853" y="67303"/>
                </a:lnTo>
                <a:lnTo>
                  <a:pt x="491853" y="40320"/>
                </a:lnTo>
                <a:lnTo>
                  <a:pt x="500789" y="16005"/>
                </a:lnTo>
                <a:lnTo>
                  <a:pt x="516810" y="0"/>
                </a:lnTo>
                <a:lnTo>
                  <a:pt x="540843" y="15287"/>
                </a:lnTo>
                <a:lnTo>
                  <a:pt x="540843" y="36524"/>
                </a:lnTo>
                <a:lnTo>
                  <a:pt x="554503" y="50272"/>
                </a:lnTo>
                <a:lnTo>
                  <a:pt x="569806" y="60532"/>
                </a:lnTo>
                <a:lnTo>
                  <a:pt x="592607" y="83308"/>
                </a:lnTo>
                <a:lnTo>
                  <a:pt x="632970" y="123731"/>
                </a:lnTo>
                <a:lnTo>
                  <a:pt x="658132" y="170104"/>
                </a:lnTo>
                <a:lnTo>
                  <a:pt x="678673" y="190623"/>
                </a:lnTo>
                <a:lnTo>
                  <a:pt x="678673" y="236997"/>
                </a:lnTo>
                <a:lnTo>
                  <a:pt x="661111" y="259876"/>
                </a:lnTo>
                <a:lnTo>
                  <a:pt x="670251" y="313123"/>
                </a:lnTo>
                <a:lnTo>
                  <a:pt x="659981" y="355803"/>
                </a:lnTo>
                <a:lnTo>
                  <a:pt x="682062" y="377861"/>
                </a:lnTo>
                <a:lnTo>
                  <a:pt x="682062" y="412128"/>
                </a:lnTo>
                <a:lnTo>
                  <a:pt x="661521" y="432648"/>
                </a:lnTo>
                <a:lnTo>
                  <a:pt x="668711" y="471942"/>
                </a:lnTo>
                <a:lnTo>
                  <a:pt x="697674" y="487126"/>
                </a:lnTo>
                <a:lnTo>
                  <a:pt x="717496" y="511442"/>
                </a:lnTo>
                <a:lnTo>
                  <a:pt x="719036" y="538937"/>
                </a:lnTo>
                <a:lnTo>
                  <a:pt x="738858" y="538937"/>
                </a:lnTo>
                <a:lnTo>
                  <a:pt x="758680" y="558635"/>
                </a:lnTo>
                <a:lnTo>
                  <a:pt x="748410" y="578437"/>
                </a:lnTo>
                <a:lnTo>
                  <a:pt x="748410" y="618039"/>
                </a:lnTo>
                <a:lnTo>
                  <a:pt x="767410" y="637122"/>
                </a:lnTo>
                <a:lnTo>
                  <a:pt x="757140" y="669850"/>
                </a:lnTo>
                <a:lnTo>
                  <a:pt x="764740" y="692626"/>
                </a:lnTo>
                <a:lnTo>
                  <a:pt x="764740" y="721558"/>
                </a:lnTo>
                <a:lnTo>
                  <a:pt x="725096" y="741359"/>
                </a:lnTo>
                <a:lnTo>
                  <a:pt x="702295" y="732228"/>
                </a:lnTo>
                <a:lnTo>
                  <a:pt x="681754" y="752747"/>
                </a:lnTo>
                <a:lnTo>
                  <a:pt x="656592" y="745976"/>
                </a:lnTo>
                <a:lnTo>
                  <a:pt x="626602" y="775626"/>
                </a:lnTo>
                <a:lnTo>
                  <a:pt x="633483" y="812971"/>
                </a:lnTo>
                <a:lnTo>
                  <a:pt x="619721" y="826617"/>
                </a:lnTo>
                <a:lnTo>
                  <a:pt x="628861" y="857396"/>
                </a:lnTo>
                <a:lnTo>
                  <a:pt x="607293" y="874118"/>
                </a:lnTo>
                <a:lnTo>
                  <a:pt x="593839" y="855959"/>
                </a:lnTo>
                <a:lnTo>
                  <a:pt x="556763" y="855959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12" name="70 Том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A8FB491C-9B38-4D78-B0AE-BE6FB5FC7D2C}"/>
              </a:ext>
            </a:extLst>
          </p:cNvPr>
          <p:cNvSpPr/>
          <p:nvPr/>
        </p:nvSpPr>
        <p:spPr>
          <a:xfrm rot="324768">
            <a:off x="6957337" y="4713433"/>
            <a:ext cx="733201" cy="564147"/>
          </a:xfrm>
          <a:custGeom>
            <a:avLst/>
            <a:gdLst>
              <a:gd name="connsiteX0" fmla="*/ 769464 w 1101508"/>
              <a:gd name="connsiteY0" fmla="*/ 129271 h 807020"/>
              <a:gd name="connsiteX1" fmla="*/ 738653 w 1101508"/>
              <a:gd name="connsiteY1" fmla="*/ 160050 h 807020"/>
              <a:gd name="connsiteX2" fmla="*/ 748923 w 1101508"/>
              <a:gd name="connsiteY2" fmla="*/ 194215 h 807020"/>
              <a:gd name="connsiteX3" fmla="*/ 786513 w 1101508"/>
              <a:gd name="connsiteY3" fmla="*/ 206218 h 807020"/>
              <a:gd name="connsiteX4" fmla="*/ 832730 w 1101508"/>
              <a:gd name="connsiteY4" fmla="*/ 194215 h 807020"/>
              <a:gd name="connsiteX5" fmla="*/ 887575 w 1101508"/>
              <a:gd name="connsiteY5" fmla="*/ 194215 h 807020"/>
              <a:gd name="connsiteX6" fmla="*/ 928657 w 1101508"/>
              <a:gd name="connsiteY6" fmla="*/ 204474 h 807020"/>
              <a:gd name="connsiteX7" fmla="*/ 949198 w 1101508"/>
              <a:gd name="connsiteY7" fmla="*/ 235253 h 807020"/>
              <a:gd name="connsiteX8" fmla="*/ 981652 w 1101508"/>
              <a:gd name="connsiteY8" fmla="*/ 267776 h 807020"/>
              <a:gd name="connsiteX9" fmla="*/ 991922 w 1101508"/>
              <a:gd name="connsiteY9" fmla="*/ 307070 h 807020"/>
              <a:gd name="connsiteX10" fmla="*/ 1041632 w 1101508"/>
              <a:gd name="connsiteY10" fmla="*/ 303684 h 807020"/>
              <a:gd name="connsiteX11" fmla="*/ 1058681 w 1101508"/>
              <a:gd name="connsiteY11" fmla="*/ 320818 h 807020"/>
              <a:gd name="connsiteX12" fmla="*/ 1029615 w 1101508"/>
              <a:gd name="connsiteY12" fmla="*/ 353751 h 807020"/>
              <a:gd name="connsiteX13" fmla="*/ 1003118 w 1101508"/>
              <a:gd name="connsiteY13" fmla="*/ 380324 h 807020"/>
              <a:gd name="connsiteX14" fmla="*/ 986787 w 1101508"/>
              <a:gd name="connsiteY14" fmla="*/ 423927 h 807020"/>
              <a:gd name="connsiteX15" fmla="*/ 1012463 w 1101508"/>
              <a:gd name="connsiteY15" fmla="*/ 464966 h 807020"/>
              <a:gd name="connsiteX16" fmla="*/ 1021091 w 1101508"/>
              <a:gd name="connsiteY16" fmla="*/ 492256 h 807020"/>
              <a:gd name="connsiteX17" fmla="*/ 1050156 w 1101508"/>
              <a:gd name="connsiteY17" fmla="*/ 492256 h 807020"/>
              <a:gd name="connsiteX18" fmla="*/ 1096373 w 1101508"/>
              <a:gd name="connsiteY18" fmla="*/ 507646 h 807020"/>
              <a:gd name="connsiteX19" fmla="*/ 1101509 w 1101508"/>
              <a:gd name="connsiteY19" fmla="*/ 547042 h 807020"/>
              <a:gd name="connsiteX20" fmla="*/ 1063816 w 1101508"/>
              <a:gd name="connsiteY20" fmla="*/ 565818 h 807020"/>
              <a:gd name="connsiteX21" fmla="*/ 1041632 w 1101508"/>
              <a:gd name="connsiteY21" fmla="*/ 605112 h 807020"/>
              <a:gd name="connsiteX22" fmla="*/ 1041632 w 1101508"/>
              <a:gd name="connsiteY22" fmla="*/ 656410 h 807020"/>
              <a:gd name="connsiteX23" fmla="*/ 1009074 w 1101508"/>
              <a:gd name="connsiteY23" fmla="*/ 669645 h 807020"/>
              <a:gd name="connsiteX24" fmla="*/ 973128 w 1101508"/>
              <a:gd name="connsiteY24" fmla="*/ 705553 h 807020"/>
              <a:gd name="connsiteX25" fmla="*/ 954333 w 1101508"/>
              <a:gd name="connsiteY25" fmla="*/ 686676 h 807020"/>
              <a:gd name="connsiteX26" fmla="*/ 916640 w 1101508"/>
              <a:gd name="connsiteY26" fmla="*/ 707195 h 807020"/>
              <a:gd name="connsiteX27" fmla="*/ 885829 w 1101508"/>
              <a:gd name="connsiteY27" fmla="*/ 693550 h 807020"/>
              <a:gd name="connsiteX28" fmla="*/ 849882 w 1101508"/>
              <a:gd name="connsiteY28" fmla="*/ 693550 h 807020"/>
              <a:gd name="connsiteX29" fmla="*/ 791648 w 1101508"/>
              <a:gd name="connsiteY29" fmla="*/ 744848 h 807020"/>
              <a:gd name="connsiteX30" fmla="*/ 731771 w 1101508"/>
              <a:gd name="connsiteY30" fmla="*/ 744848 h 807020"/>
              <a:gd name="connsiteX31" fmla="*/ 697160 w 1101508"/>
              <a:gd name="connsiteY31" fmla="*/ 762802 h 807020"/>
              <a:gd name="connsiteX32" fmla="*/ 653510 w 1101508"/>
              <a:gd name="connsiteY32" fmla="*/ 760237 h 807020"/>
              <a:gd name="connsiteX33" fmla="*/ 609142 w 1101508"/>
              <a:gd name="connsiteY33" fmla="*/ 807021 h 807020"/>
              <a:gd name="connsiteX34" fmla="*/ 590552 w 1101508"/>
              <a:gd name="connsiteY34" fmla="*/ 788451 h 807020"/>
              <a:gd name="connsiteX35" fmla="*/ 606574 w 1101508"/>
              <a:gd name="connsiteY35" fmla="*/ 772446 h 807020"/>
              <a:gd name="connsiteX36" fmla="*/ 593120 w 1101508"/>
              <a:gd name="connsiteY36" fmla="*/ 758903 h 807020"/>
              <a:gd name="connsiteX37" fmla="*/ 593120 w 1101508"/>
              <a:gd name="connsiteY37" fmla="*/ 726893 h 807020"/>
              <a:gd name="connsiteX38" fmla="*/ 586752 w 1101508"/>
              <a:gd name="connsiteY38" fmla="*/ 683290 h 807020"/>
              <a:gd name="connsiteX39" fmla="*/ 564876 w 1101508"/>
              <a:gd name="connsiteY39" fmla="*/ 673030 h 807020"/>
              <a:gd name="connsiteX40" fmla="*/ 540535 w 1101508"/>
              <a:gd name="connsiteY40" fmla="*/ 697346 h 807020"/>
              <a:gd name="connsiteX41" fmla="*/ 499453 w 1101508"/>
              <a:gd name="connsiteY41" fmla="*/ 707605 h 807020"/>
              <a:gd name="connsiteX42" fmla="*/ 464739 w 1101508"/>
              <a:gd name="connsiteY42" fmla="*/ 707605 h 807020"/>
              <a:gd name="connsiteX43" fmla="*/ 435263 w 1101508"/>
              <a:gd name="connsiteY43" fmla="*/ 666567 h 807020"/>
              <a:gd name="connsiteX44" fmla="*/ 360802 w 1101508"/>
              <a:gd name="connsiteY44" fmla="*/ 666567 h 807020"/>
              <a:gd name="connsiteX45" fmla="*/ 326704 w 1101508"/>
              <a:gd name="connsiteY45" fmla="*/ 619783 h 807020"/>
              <a:gd name="connsiteX46" fmla="*/ 303595 w 1101508"/>
              <a:gd name="connsiteY46" fmla="*/ 596699 h 807020"/>
              <a:gd name="connsiteX47" fmla="*/ 274735 w 1101508"/>
              <a:gd name="connsiteY47" fmla="*/ 567869 h 807020"/>
              <a:gd name="connsiteX48" fmla="*/ 228518 w 1101508"/>
              <a:gd name="connsiteY48" fmla="*/ 548684 h 807020"/>
              <a:gd name="connsiteX49" fmla="*/ 190004 w 1101508"/>
              <a:gd name="connsiteY49" fmla="*/ 528165 h 807020"/>
              <a:gd name="connsiteX50" fmla="*/ 143787 w 1101508"/>
              <a:gd name="connsiteY50" fmla="*/ 521804 h 807020"/>
              <a:gd name="connsiteX51" fmla="*/ 101472 w 1101508"/>
              <a:gd name="connsiteY51" fmla="*/ 521804 h 807020"/>
              <a:gd name="connsiteX52" fmla="*/ 80931 w 1101508"/>
              <a:gd name="connsiteY52" fmla="*/ 501285 h 807020"/>
              <a:gd name="connsiteX53" fmla="*/ 43650 w 1101508"/>
              <a:gd name="connsiteY53" fmla="*/ 492256 h 807020"/>
              <a:gd name="connsiteX54" fmla="*/ 33379 w 1101508"/>
              <a:gd name="connsiteY54" fmla="*/ 462811 h 807020"/>
              <a:gd name="connsiteX55" fmla="*/ 14173 w 1101508"/>
              <a:gd name="connsiteY55" fmla="*/ 424338 h 807020"/>
              <a:gd name="connsiteX56" fmla="*/ 19925 w 1101508"/>
              <a:gd name="connsiteY56" fmla="*/ 381350 h 807020"/>
              <a:gd name="connsiteX57" fmla="*/ 0 w 1101508"/>
              <a:gd name="connsiteY57" fmla="*/ 361446 h 807020"/>
              <a:gd name="connsiteX58" fmla="*/ 0 w 1101508"/>
              <a:gd name="connsiteY58" fmla="*/ 326871 h 807020"/>
              <a:gd name="connsiteX59" fmla="*/ 19309 w 1101508"/>
              <a:gd name="connsiteY59" fmla="*/ 281934 h 807020"/>
              <a:gd name="connsiteX60" fmla="*/ 14173 w 1101508"/>
              <a:gd name="connsiteY60" fmla="*/ 265314 h 807020"/>
              <a:gd name="connsiteX61" fmla="*/ 62650 w 1101508"/>
              <a:gd name="connsiteY61" fmla="*/ 236997 h 807020"/>
              <a:gd name="connsiteX62" fmla="*/ 67888 w 1101508"/>
              <a:gd name="connsiteY62" fmla="*/ 201191 h 807020"/>
              <a:gd name="connsiteX63" fmla="*/ 114310 w 1101508"/>
              <a:gd name="connsiteY63" fmla="*/ 167437 h 807020"/>
              <a:gd name="connsiteX64" fmla="*/ 171209 w 1101508"/>
              <a:gd name="connsiteY64" fmla="*/ 151637 h 807020"/>
              <a:gd name="connsiteX65" fmla="*/ 168025 w 1101508"/>
              <a:gd name="connsiteY65" fmla="*/ 97979 h 807020"/>
              <a:gd name="connsiteX66" fmla="*/ 208080 w 1101508"/>
              <a:gd name="connsiteY66" fmla="*/ 8413 h 807020"/>
              <a:gd name="connsiteX67" fmla="*/ 262924 w 1101508"/>
              <a:gd name="connsiteY67" fmla="*/ 0 h 807020"/>
              <a:gd name="connsiteX68" fmla="*/ 304006 w 1101508"/>
              <a:gd name="connsiteY68" fmla="*/ 17954 h 807020"/>
              <a:gd name="connsiteX69" fmla="*/ 363061 w 1101508"/>
              <a:gd name="connsiteY69" fmla="*/ 17954 h 807020"/>
              <a:gd name="connsiteX70" fmla="*/ 377851 w 1101508"/>
              <a:gd name="connsiteY70" fmla="*/ 40013 h 807020"/>
              <a:gd name="connsiteX71" fmla="*/ 432695 w 1101508"/>
              <a:gd name="connsiteY71" fmla="*/ 46374 h 807020"/>
              <a:gd name="connsiteX72" fmla="*/ 475318 w 1101508"/>
              <a:gd name="connsiteY72" fmla="*/ 30061 h 807020"/>
              <a:gd name="connsiteX73" fmla="*/ 514859 w 1101508"/>
              <a:gd name="connsiteY73" fmla="*/ 69560 h 807020"/>
              <a:gd name="connsiteX74" fmla="*/ 547519 w 1101508"/>
              <a:gd name="connsiteY74" fmla="*/ 61147 h 807020"/>
              <a:gd name="connsiteX75" fmla="*/ 592915 w 1101508"/>
              <a:gd name="connsiteY75" fmla="*/ 84232 h 807020"/>
              <a:gd name="connsiteX76" fmla="*/ 605547 w 1101508"/>
              <a:gd name="connsiteY76" fmla="*/ 42167 h 807020"/>
              <a:gd name="connsiteX77" fmla="*/ 673024 w 1101508"/>
              <a:gd name="connsiteY77" fmla="*/ 13748 h 807020"/>
              <a:gd name="connsiteX78" fmla="*/ 736188 w 1101508"/>
              <a:gd name="connsiteY78" fmla="*/ 60019 h 807020"/>
              <a:gd name="connsiteX79" fmla="*/ 736188 w 1101508"/>
              <a:gd name="connsiteY79" fmla="*/ 60019 h 807020"/>
              <a:gd name="connsiteX80" fmla="*/ 755702 w 1101508"/>
              <a:gd name="connsiteY80" fmla="*/ 100339 h 807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101508" h="807020">
                <a:moveTo>
                  <a:pt x="769464" y="129271"/>
                </a:moveTo>
                <a:lnTo>
                  <a:pt x="738653" y="160050"/>
                </a:lnTo>
                <a:lnTo>
                  <a:pt x="748923" y="194215"/>
                </a:lnTo>
                <a:lnTo>
                  <a:pt x="786513" y="206218"/>
                </a:lnTo>
                <a:lnTo>
                  <a:pt x="832730" y="194215"/>
                </a:lnTo>
                <a:lnTo>
                  <a:pt x="887575" y="194215"/>
                </a:lnTo>
                <a:lnTo>
                  <a:pt x="928657" y="204474"/>
                </a:lnTo>
                <a:lnTo>
                  <a:pt x="949198" y="235253"/>
                </a:lnTo>
                <a:lnTo>
                  <a:pt x="981652" y="267776"/>
                </a:lnTo>
                <a:lnTo>
                  <a:pt x="991922" y="307070"/>
                </a:lnTo>
                <a:lnTo>
                  <a:pt x="1041632" y="303684"/>
                </a:lnTo>
                <a:lnTo>
                  <a:pt x="1058681" y="320818"/>
                </a:lnTo>
                <a:lnTo>
                  <a:pt x="1029615" y="353751"/>
                </a:lnTo>
                <a:lnTo>
                  <a:pt x="1003118" y="380324"/>
                </a:lnTo>
                <a:lnTo>
                  <a:pt x="986787" y="423927"/>
                </a:lnTo>
                <a:lnTo>
                  <a:pt x="1012463" y="464966"/>
                </a:lnTo>
                <a:lnTo>
                  <a:pt x="1021091" y="492256"/>
                </a:lnTo>
                <a:lnTo>
                  <a:pt x="1050156" y="492256"/>
                </a:lnTo>
                <a:lnTo>
                  <a:pt x="1096373" y="507646"/>
                </a:lnTo>
                <a:lnTo>
                  <a:pt x="1101509" y="547042"/>
                </a:lnTo>
                <a:lnTo>
                  <a:pt x="1063816" y="565818"/>
                </a:lnTo>
                <a:lnTo>
                  <a:pt x="1041632" y="605112"/>
                </a:lnTo>
                <a:lnTo>
                  <a:pt x="1041632" y="656410"/>
                </a:lnTo>
                <a:lnTo>
                  <a:pt x="1009074" y="669645"/>
                </a:lnTo>
                <a:lnTo>
                  <a:pt x="973128" y="705553"/>
                </a:lnTo>
                <a:lnTo>
                  <a:pt x="954333" y="686676"/>
                </a:lnTo>
                <a:lnTo>
                  <a:pt x="916640" y="707195"/>
                </a:lnTo>
                <a:lnTo>
                  <a:pt x="885829" y="693550"/>
                </a:lnTo>
                <a:lnTo>
                  <a:pt x="849882" y="693550"/>
                </a:lnTo>
                <a:lnTo>
                  <a:pt x="791648" y="744848"/>
                </a:lnTo>
                <a:lnTo>
                  <a:pt x="731771" y="744848"/>
                </a:lnTo>
                <a:lnTo>
                  <a:pt x="697160" y="762802"/>
                </a:lnTo>
                <a:lnTo>
                  <a:pt x="653510" y="760237"/>
                </a:lnTo>
                <a:lnTo>
                  <a:pt x="609142" y="807021"/>
                </a:lnTo>
                <a:lnTo>
                  <a:pt x="590552" y="788451"/>
                </a:lnTo>
                <a:lnTo>
                  <a:pt x="606574" y="772446"/>
                </a:lnTo>
                <a:lnTo>
                  <a:pt x="593120" y="758903"/>
                </a:lnTo>
                <a:lnTo>
                  <a:pt x="593120" y="726893"/>
                </a:lnTo>
                <a:lnTo>
                  <a:pt x="586752" y="683290"/>
                </a:lnTo>
                <a:lnTo>
                  <a:pt x="564876" y="673030"/>
                </a:lnTo>
                <a:lnTo>
                  <a:pt x="540535" y="697346"/>
                </a:lnTo>
                <a:lnTo>
                  <a:pt x="499453" y="707605"/>
                </a:lnTo>
                <a:lnTo>
                  <a:pt x="464739" y="707605"/>
                </a:lnTo>
                <a:lnTo>
                  <a:pt x="435263" y="666567"/>
                </a:lnTo>
                <a:lnTo>
                  <a:pt x="360802" y="666567"/>
                </a:lnTo>
                <a:lnTo>
                  <a:pt x="326704" y="619783"/>
                </a:lnTo>
                <a:lnTo>
                  <a:pt x="303595" y="596699"/>
                </a:lnTo>
                <a:lnTo>
                  <a:pt x="274735" y="567869"/>
                </a:lnTo>
                <a:lnTo>
                  <a:pt x="228518" y="548684"/>
                </a:lnTo>
                <a:lnTo>
                  <a:pt x="190004" y="528165"/>
                </a:lnTo>
                <a:lnTo>
                  <a:pt x="143787" y="521804"/>
                </a:lnTo>
                <a:lnTo>
                  <a:pt x="101472" y="521804"/>
                </a:lnTo>
                <a:lnTo>
                  <a:pt x="80931" y="501285"/>
                </a:lnTo>
                <a:lnTo>
                  <a:pt x="43650" y="492256"/>
                </a:lnTo>
                <a:lnTo>
                  <a:pt x="33379" y="462811"/>
                </a:lnTo>
                <a:lnTo>
                  <a:pt x="14173" y="424338"/>
                </a:lnTo>
                <a:lnTo>
                  <a:pt x="19925" y="381350"/>
                </a:lnTo>
                <a:lnTo>
                  <a:pt x="0" y="361446"/>
                </a:lnTo>
                <a:lnTo>
                  <a:pt x="0" y="326871"/>
                </a:lnTo>
                <a:lnTo>
                  <a:pt x="19309" y="281934"/>
                </a:lnTo>
                <a:lnTo>
                  <a:pt x="14173" y="265314"/>
                </a:lnTo>
                <a:lnTo>
                  <a:pt x="62650" y="236997"/>
                </a:lnTo>
                <a:lnTo>
                  <a:pt x="67888" y="201191"/>
                </a:lnTo>
                <a:lnTo>
                  <a:pt x="114310" y="167437"/>
                </a:lnTo>
                <a:lnTo>
                  <a:pt x="171209" y="151637"/>
                </a:lnTo>
                <a:lnTo>
                  <a:pt x="168025" y="97979"/>
                </a:lnTo>
                <a:lnTo>
                  <a:pt x="208080" y="8413"/>
                </a:lnTo>
                <a:lnTo>
                  <a:pt x="262924" y="0"/>
                </a:lnTo>
                <a:lnTo>
                  <a:pt x="304006" y="17954"/>
                </a:lnTo>
                <a:lnTo>
                  <a:pt x="363061" y="17954"/>
                </a:lnTo>
                <a:lnTo>
                  <a:pt x="377851" y="40013"/>
                </a:lnTo>
                <a:lnTo>
                  <a:pt x="432695" y="46374"/>
                </a:lnTo>
                <a:lnTo>
                  <a:pt x="475318" y="30061"/>
                </a:lnTo>
                <a:lnTo>
                  <a:pt x="514859" y="69560"/>
                </a:lnTo>
                <a:lnTo>
                  <a:pt x="547519" y="61147"/>
                </a:lnTo>
                <a:lnTo>
                  <a:pt x="592915" y="84232"/>
                </a:lnTo>
                <a:lnTo>
                  <a:pt x="605547" y="42167"/>
                </a:lnTo>
                <a:lnTo>
                  <a:pt x="673024" y="13748"/>
                </a:lnTo>
                <a:lnTo>
                  <a:pt x="736188" y="60019"/>
                </a:lnTo>
                <a:lnTo>
                  <a:pt x="736188" y="60019"/>
                </a:lnTo>
                <a:lnTo>
                  <a:pt x="755702" y="100339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28" name="54 Новосибир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4D715F90-8FBA-49A4-AA03-EB0D8E4B9BE8}"/>
              </a:ext>
            </a:extLst>
          </p:cNvPr>
          <p:cNvSpPr/>
          <p:nvPr/>
        </p:nvSpPr>
        <p:spPr>
          <a:xfrm rot="324768">
            <a:off x="6866459" y="5041814"/>
            <a:ext cx="556275" cy="440215"/>
          </a:xfrm>
          <a:custGeom>
            <a:avLst/>
            <a:gdLst>
              <a:gd name="connsiteX0" fmla="*/ 133516 w 835708"/>
              <a:gd name="connsiteY0" fmla="*/ 530422 h 629734"/>
              <a:gd name="connsiteX1" fmla="*/ 112154 w 835708"/>
              <a:gd name="connsiteY1" fmla="*/ 509082 h 629734"/>
              <a:gd name="connsiteX2" fmla="*/ 82985 w 835708"/>
              <a:gd name="connsiteY2" fmla="*/ 497591 h 629734"/>
              <a:gd name="connsiteX3" fmla="*/ 82985 w 835708"/>
              <a:gd name="connsiteY3" fmla="*/ 466812 h 629734"/>
              <a:gd name="connsiteX4" fmla="*/ 107019 w 835708"/>
              <a:gd name="connsiteY4" fmla="*/ 466812 h 629734"/>
              <a:gd name="connsiteX5" fmla="*/ 127559 w 835708"/>
              <a:gd name="connsiteY5" fmla="*/ 439522 h 629734"/>
              <a:gd name="connsiteX6" fmla="*/ 118932 w 835708"/>
              <a:gd name="connsiteY6" fmla="*/ 415514 h 629734"/>
              <a:gd name="connsiteX7" fmla="*/ 88121 w 835708"/>
              <a:gd name="connsiteY7" fmla="*/ 415514 h 629734"/>
              <a:gd name="connsiteX8" fmla="*/ 62444 w 835708"/>
              <a:gd name="connsiteY8" fmla="*/ 441163 h 629734"/>
              <a:gd name="connsiteX9" fmla="*/ 26498 w 835708"/>
              <a:gd name="connsiteY9" fmla="*/ 442907 h 629734"/>
              <a:gd name="connsiteX10" fmla="*/ 0 w 835708"/>
              <a:gd name="connsiteY10" fmla="*/ 443728 h 629734"/>
              <a:gd name="connsiteX11" fmla="*/ 15098 w 835708"/>
              <a:gd name="connsiteY11" fmla="*/ 402690 h 629734"/>
              <a:gd name="connsiteX12" fmla="*/ 33995 w 835708"/>
              <a:gd name="connsiteY12" fmla="*/ 383812 h 629734"/>
              <a:gd name="connsiteX13" fmla="*/ 33995 w 835708"/>
              <a:gd name="connsiteY13" fmla="*/ 363908 h 629734"/>
              <a:gd name="connsiteX14" fmla="*/ 16638 w 835708"/>
              <a:gd name="connsiteY14" fmla="*/ 346570 h 629734"/>
              <a:gd name="connsiteX15" fmla="*/ 16638 w 835708"/>
              <a:gd name="connsiteY15" fmla="*/ 311995 h 629734"/>
              <a:gd name="connsiteX16" fmla="*/ 8935 w 835708"/>
              <a:gd name="connsiteY16" fmla="*/ 251668 h 629734"/>
              <a:gd name="connsiteX17" fmla="*/ 28244 w 835708"/>
              <a:gd name="connsiteY17" fmla="*/ 204269 h 629734"/>
              <a:gd name="connsiteX18" fmla="*/ 60288 w 835708"/>
              <a:gd name="connsiteY18" fmla="*/ 167026 h 629734"/>
              <a:gd name="connsiteX19" fmla="*/ 82164 w 835708"/>
              <a:gd name="connsiteY19" fmla="*/ 158101 h 629734"/>
              <a:gd name="connsiteX20" fmla="*/ 106505 w 835708"/>
              <a:gd name="connsiteY20" fmla="*/ 167026 h 629734"/>
              <a:gd name="connsiteX21" fmla="*/ 119343 w 835708"/>
              <a:gd name="connsiteY21" fmla="*/ 154202 h 629734"/>
              <a:gd name="connsiteX22" fmla="*/ 119343 w 835708"/>
              <a:gd name="connsiteY22" fmla="*/ 128245 h 629734"/>
              <a:gd name="connsiteX23" fmla="*/ 113591 w 835708"/>
              <a:gd name="connsiteY23" fmla="*/ 109675 h 629734"/>
              <a:gd name="connsiteX24" fmla="*/ 141219 w 835708"/>
              <a:gd name="connsiteY24" fmla="*/ 82077 h 629734"/>
              <a:gd name="connsiteX25" fmla="*/ 141219 w 835708"/>
              <a:gd name="connsiteY25" fmla="*/ 0 h 629734"/>
              <a:gd name="connsiteX26" fmla="*/ 178398 w 835708"/>
              <a:gd name="connsiteY26" fmla="*/ 9029 h 629734"/>
              <a:gd name="connsiteX27" fmla="*/ 198939 w 835708"/>
              <a:gd name="connsiteY27" fmla="*/ 29548 h 629734"/>
              <a:gd name="connsiteX28" fmla="*/ 241356 w 835708"/>
              <a:gd name="connsiteY28" fmla="*/ 29548 h 629734"/>
              <a:gd name="connsiteX29" fmla="*/ 287573 w 835708"/>
              <a:gd name="connsiteY29" fmla="*/ 35909 h 629734"/>
              <a:gd name="connsiteX30" fmla="*/ 326088 w 835708"/>
              <a:gd name="connsiteY30" fmla="*/ 56428 h 629734"/>
              <a:gd name="connsiteX31" fmla="*/ 372305 w 835708"/>
              <a:gd name="connsiteY31" fmla="*/ 75716 h 629734"/>
              <a:gd name="connsiteX32" fmla="*/ 401165 w 835708"/>
              <a:gd name="connsiteY32" fmla="*/ 104545 h 629734"/>
              <a:gd name="connsiteX33" fmla="*/ 424273 w 835708"/>
              <a:gd name="connsiteY33" fmla="*/ 127630 h 629734"/>
              <a:gd name="connsiteX34" fmla="*/ 458269 w 835708"/>
              <a:gd name="connsiteY34" fmla="*/ 174413 h 629734"/>
              <a:gd name="connsiteX35" fmla="*/ 532730 w 835708"/>
              <a:gd name="connsiteY35" fmla="*/ 174413 h 629734"/>
              <a:gd name="connsiteX36" fmla="*/ 562309 w 835708"/>
              <a:gd name="connsiteY36" fmla="*/ 215452 h 629734"/>
              <a:gd name="connsiteX37" fmla="*/ 596920 w 835708"/>
              <a:gd name="connsiteY37" fmla="*/ 215452 h 629734"/>
              <a:gd name="connsiteX38" fmla="*/ 638002 w 835708"/>
              <a:gd name="connsiteY38" fmla="*/ 205192 h 629734"/>
              <a:gd name="connsiteX39" fmla="*/ 662446 w 835708"/>
              <a:gd name="connsiteY39" fmla="*/ 180877 h 629734"/>
              <a:gd name="connsiteX40" fmla="*/ 684219 w 835708"/>
              <a:gd name="connsiteY40" fmla="*/ 191137 h 629734"/>
              <a:gd name="connsiteX41" fmla="*/ 690690 w 835708"/>
              <a:gd name="connsiteY41" fmla="*/ 234740 h 629734"/>
              <a:gd name="connsiteX42" fmla="*/ 690690 w 835708"/>
              <a:gd name="connsiteY42" fmla="*/ 266750 h 629734"/>
              <a:gd name="connsiteX43" fmla="*/ 704144 w 835708"/>
              <a:gd name="connsiteY43" fmla="*/ 280293 h 629734"/>
              <a:gd name="connsiteX44" fmla="*/ 688122 w 835708"/>
              <a:gd name="connsiteY44" fmla="*/ 296298 h 629734"/>
              <a:gd name="connsiteX45" fmla="*/ 706711 w 835708"/>
              <a:gd name="connsiteY45" fmla="*/ 314867 h 629734"/>
              <a:gd name="connsiteX46" fmla="*/ 728588 w 835708"/>
              <a:gd name="connsiteY46" fmla="*/ 293117 h 629734"/>
              <a:gd name="connsiteX47" fmla="*/ 750977 w 835708"/>
              <a:gd name="connsiteY47" fmla="*/ 268084 h 629734"/>
              <a:gd name="connsiteX48" fmla="*/ 794627 w 835708"/>
              <a:gd name="connsiteY48" fmla="*/ 270649 h 629734"/>
              <a:gd name="connsiteX49" fmla="*/ 799762 w 835708"/>
              <a:gd name="connsiteY49" fmla="*/ 327076 h 629734"/>
              <a:gd name="connsiteX50" fmla="*/ 811368 w 835708"/>
              <a:gd name="connsiteY50" fmla="*/ 351392 h 629734"/>
              <a:gd name="connsiteX51" fmla="*/ 820303 w 835708"/>
              <a:gd name="connsiteY51" fmla="*/ 402690 h 629734"/>
              <a:gd name="connsiteX52" fmla="*/ 813935 w 835708"/>
              <a:gd name="connsiteY52" fmla="*/ 475841 h 629734"/>
              <a:gd name="connsiteX53" fmla="*/ 835709 w 835708"/>
              <a:gd name="connsiteY53" fmla="*/ 507851 h 629734"/>
              <a:gd name="connsiteX54" fmla="*/ 779221 w 835708"/>
              <a:gd name="connsiteY54" fmla="*/ 539963 h 629734"/>
              <a:gd name="connsiteX55" fmla="*/ 745842 w 835708"/>
              <a:gd name="connsiteY55" fmla="*/ 539963 h 629734"/>
              <a:gd name="connsiteX56" fmla="*/ 722733 w 835708"/>
              <a:gd name="connsiteY56" fmla="*/ 557918 h 629734"/>
              <a:gd name="connsiteX57" fmla="*/ 699625 w 835708"/>
              <a:gd name="connsiteY57" fmla="*/ 545093 h 629734"/>
              <a:gd name="connsiteX58" fmla="*/ 676516 w 835708"/>
              <a:gd name="connsiteY58" fmla="*/ 568177 h 629734"/>
              <a:gd name="connsiteX59" fmla="*/ 655975 w 835708"/>
              <a:gd name="connsiteY59" fmla="*/ 547658 h 629734"/>
              <a:gd name="connsiteX60" fmla="*/ 623315 w 835708"/>
              <a:gd name="connsiteY60" fmla="*/ 580386 h 629734"/>
              <a:gd name="connsiteX61" fmla="*/ 608526 w 835708"/>
              <a:gd name="connsiteY61" fmla="*/ 619475 h 629734"/>
              <a:gd name="connsiteX62" fmla="*/ 585417 w 835708"/>
              <a:gd name="connsiteY62" fmla="*/ 629735 h 629734"/>
              <a:gd name="connsiteX63" fmla="*/ 562309 w 835708"/>
              <a:gd name="connsiteY63" fmla="*/ 596288 h 629734"/>
              <a:gd name="connsiteX64" fmla="*/ 543000 w 835708"/>
              <a:gd name="connsiteY64" fmla="*/ 596288 h 629734"/>
              <a:gd name="connsiteX65" fmla="*/ 527594 w 835708"/>
              <a:gd name="connsiteY65" fmla="*/ 573204 h 629734"/>
              <a:gd name="connsiteX66" fmla="*/ 527594 w 835708"/>
              <a:gd name="connsiteY66" fmla="*/ 548889 h 629734"/>
              <a:gd name="connsiteX67" fmla="*/ 496783 w 835708"/>
              <a:gd name="connsiteY67" fmla="*/ 518110 h 629734"/>
              <a:gd name="connsiteX68" fmla="*/ 480761 w 835708"/>
              <a:gd name="connsiteY68" fmla="*/ 502105 h 629734"/>
              <a:gd name="connsiteX69" fmla="*/ 445431 w 835708"/>
              <a:gd name="connsiteY69" fmla="*/ 504055 h 629734"/>
              <a:gd name="connsiteX70" fmla="*/ 395413 w 835708"/>
              <a:gd name="connsiteY70" fmla="*/ 520675 h 629734"/>
              <a:gd name="connsiteX71" fmla="*/ 345293 w 835708"/>
              <a:gd name="connsiteY71" fmla="*/ 557918 h 629734"/>
              <a:gd name="connsiteX72" fmla="*/ 288806 w 835708"/>
              <a:gd name="connsiteY72" fmla="*/ 557918 h 629734"/>
              <a:gd name="connsiteX73" fmla="*/ 255427 w 835708"/>
              <a:gd name="connsiteY73" fmla="*/ 571973 h 629734"/>
              <a:gd name="connsiteX74" fmla="*/ 229751 w 835708"/>
              <a:gd name="connsiteY74" fmla="*/ 581002 h 629734"/>
              <a:gd name="connsiteX75" fmla="*/ 210545 w 835708"/>
              <a:gd name="connsiteY75" fmla="*/ 561714 h 629734"/>
              <a:gd name="connsiteX76" fmla="*/ 198939 w 835708"/>
              <a:gd name="connsiteY76" fmla="*/ 578437 h 629734"/>
              <a:gd name="connsiteX77" fmla="*/ 172030 w 835708"/>
              <a:gd name="connsiteY77" fmla="*/ 591159 h 629734"/>
              <a:gd name="connsiteX78" fmla="*/ 172030 w 835708"/>
              <a:gd name="connsiteY78" fmla="*/ 591159 h 629734"/>
              <a:gd name="connsiteX79" fmla="*/ 153236 w 835708"/>
              <a:gd name="connsiteY79" fmla="*/ 572383 h 629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835708" h="629734">
                <a:moveTo>
                  <a:pt x="133516" y="530422"/>
                </a:moveTo>
                <a:lnTo>
                  <a:pt x="112154" y="509082"/>
                </a:lnTo>
                <a:lnTo>
                  <a:pt x="82985" y="497591"/>
                </a:lnTo>
                <a:lnTo>
                  <a:pt x="82985" y="466812"/>
                </a:lnTo>
                <a:lnTo>
                  <a:pt x="107019" y="466812"/>
                </a:lnTo>
                <a:lnTo>
                  <a:pt x="127559" y="439522"/>
                </a:lnTo>
                <a:lnTo>
                  <a:pt x="118932" y="415514"/>
                </a:lnTo>
                <a:lnTo>
                  <a:pt x="88121" y="415514"/>
                </a:lnTo>
                <a:lnTo>
                  <a:pt x="62444" y="441163"/>
                </a:lnTo>
                <a:lnTo>
                  <a:pt x="26498" y="442907"/>
                </a:lnTo>
                <a:lnTo>
                  <a:pt x="0" y="443728"/>
                </a:lnTo>
                <a:lnTo>
                  <a:pt x="15098" y="402690"/>
                </a:lnTo>
                <a:lnTo>
                  <a:pt x="33995" y="383812"/>
                </a:lnTo>
                <a:lnTo>
                  <a:pt x="33995" y="363908"/>
                </a:lnTo>
                <a:lnTo>
                  <a:pt x="16638" y="346570"/>
                </a:lnTo>
                <a:lnTo>
                  <a:pt x="16638" y="311995"/>
                </a:lnTo>
                <a:lnTo>
                  <a:pt x="8935" y="251668"/>
                </a:lnTo>
                <a:lnTo>
                  <a:pt x="28244" y="204269"/>
                </a:lnTo>
                <a:lnTo>
                  <a:pt x="60288" y="167026"/>
                </a:lnTo>
                <a:lnTo>
                  <a:pt x="82164" y="158101"/>
                </a:lnTo>
                <a:lnTo>
                  <a:pt x="106505" y="167026"/>
                </a:lnTo>
                <a:lnTo>
                  <a:pt x="119343" y="154202"/>
                </a:lnTo>
                <a:lnTo>
                  <a:pt x="119343" y="128245"/>
                </a:lnTo>
                <a:lnTo>
                  <a:pt x="113591" y="109675"/>
                </a:lnTo>
                <a:lnTo>
                  <a:pt x="141219" y="82077"/>
                </a:lnTo>
                <a:lnTo>
                  <a:pt x="141219" y="0"/>
                </a:lnTo>
                <a:lnTo>
                  <a:pt x="178398" y="9029"/>
                </a:lnTo>
                <a:lnTo>
                  <a:pt x="198939" y="29548"/>
                </a:lnTo>
                <a:lnTo>
                  <a:pt x="241356" y="29548"/>
                </a:lnTo>
                <a:lnTo>
                  <a:pt x="287573" y="35909"/>
                </a:lnTo>
                <a:lnTo>
                  <a:pt x="326088" y="56428"/>
                </a:lnTo>
                <a:lnTo>
                  <a:pt x="372305" y="75716"/>
                </a:lnTo>
                <a:lnTo>
                  <a:pt x="401165" y="104545"/>
                </a:lnTo>
                <a:lnTo>
                  <a:pt x="424273" y="127630"/>
                </a:lnTo>
                <a:lnTo>
                  <a:pt x="458269" y="174413"/>
                </a:lnTo>
                <a:lnTo>
                  <a:pt x="532730" y="174413"/>
                </a:lnTo>
                <a:lnTo>
                  <a:pt x="562309" y="215452"/>
                </a:lnTo>
                <a:lnTo>
                  <a:pt x="596920" y="215452"/>
                </a:lnTo>
                <a:lnTo>
                  <a:pt x="638002" y="205192"/>
                </a:lnTo>
                <a:lnTo>
                  <a:pt x="662446" y="180877"/>
                </a:lnTo>
                <a:lnTo>
                  <a:pt x="684219" y="191137"/>
                </a:lnTo>
                <a:lnTo>
                  <a:pt x="690690" y="234740"/>
                </a:lnTo>
                <a:lnTo>
                  <a:pt x="690690" y="266750"/>
                </a:lnTo>
                <a:lnTo>
                  <a:pt x="704144" y="280293"/>
                </a:lnTo>
                <a:lnTo>
                  <a:pt x="688122" y="296298"/>
                </a:lnTo>
                <a:lnTo>
                  <a:pt x="706711" y="314867"/>
                </a:lnTo>
                <a:lnTo>
                  <a:pt x="728588" y="293117"/>
                </a:lnTo>
                <a:lnTo>
                  <a:pt x="750977" y="268084"/>
                </a:lnTo>
                <a:lnTo>
                  <a:pt x="794627" y="270649"/>
                </a:lnTo>
                <a:lnTo>
                  <a:pt x="799762" y="327076"/>
                </a:lnTo>
                <a:lnTo>
                  <a:pt x="811368" y="351392"/>
                </a:lnTo>
                <a:lnTo>
                  <a:pt x="820303" y="402690"/>
                </a:lnTo>
                <a:lnTo>
                  <a:pt x="813935" y="475841"/>
                </a:lnTo>
                <a:lnTo>
                  <a:pt x="835709" y="507851"/>
                </a:lnTo>
                <a:lnTo>
                  <a:pt x="779221" y="539963"/>
                </a:lnTo>
                <a:lnTo>
                  <a:pt x="745842" y="539963"/>
                </a:lnTo>
                <a:lnTo>
                  <a:pt x="722733" y="557918"/>
                </a:lnTo>
                <a:lnTo>
                  <a:pt x="699625" y="545093"/>
                </a:lnTo>
                <a:lnTo>
                  <a:pt x="676516" y="568177"/>
                </a:lnTo>
                <a:lnTo>
                  <a:pt x="655975" y="547658"/>
                </a:lnTo>
                <a:lnTo>
                  <a:pt x="623315" y="580386"/>
                </a:lnTo>
                <a:lnTo>
                  <a:pt x="608526" y="619475"/>
                </a:lnTo>
                <a:lnTo>
                  <a:pt x="585417" y="629735"/>
                </a:lnTo>
                <a:lnTo>
                  <a:pt x="562309" y="596288"/>
                </a:lnTo>
                <a:lnTo>
                  <a:pt x="543000" y="596288"/>
                </a:lnTo>
                <a:lnTo>
                  <a:pt x="527594" y="573204"/>
                </a:lnTo>
                <a:lnTo>
                  <a:pt x="527594" y="548889"/>
                </a:lnTo>
                <a:lnTo>
                  <a:pt x="496783" y="518110"/>
                </a:lnTo>
                <a:lnTo>
                  <a:pt x="480761" y="502105"/>
                </a:lnTo>
                <a:lnTo>
                  <a:pt x="445431" y="504055"/>
                </a:lnTo>
                <a:lnTo>
                  <a:pt x="395413" y="520675"/>
                </a:lnTo>
                <a:lnTo>
                  <a:pt x="345293" y="557918"/>
                </a:lnTo>
                <a:lnTo>
                  <a:pt x="288806" y="557918"/>
                </a:lnTo>
                <a:lnTo>
                  <a:pt x="255427" y="571973"/>
                </a:lnTo>
                <a:lnTo>
                  <a:pt x="229751" y="581002"/>
                </a:lnTo>
                <a:lnTo>
                  <a:pt x="210545" y="561714"/>
                </a:lnTo>
                <a:lnTo>
                  <a:pt x="198939" y="578437"/>
                </a:lnTo>
                <a:lnTo>
                  <a:pt x="172030" y="591159"/>
                </a:lnTo>
                <a:lnTo>
                  <a:pt x="172030" y="591159"/>
                </a:lnTo>
                <a:lnTo>
                  <a:pt x="153236" y="572383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140" name="42 Кемеровская обл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DC78DC43-023F-45E9-94E1-F000FEF93F17}"/>
              </a:ext>
            </a:extLst>
          </p:cNvPr>
          <p:cNvSpPr/>
          <p:nvPr/>
        </p:nvSpPr>
        <p:spPr>
          <a:xfrm rot="324768">
            <a:off x="7380909" y="5191797"/>
            <a:ext cx="265731" cy="483607"/>
          </a:xfrm>
          <a:custGeom>
            <a:avLst/>
            <a:gdLst>
              <a:gd name="connsiteX0" fmla="*/ 344472 w 399213"/>
              <a:gd name="connsiteY0" fmla="*/ 0 h 691805"/>
              <a:gd name="connsiteX1" fmla="*/ 311914 w 399213"/>
              <a:gd name="connsiteY1" fmla="*/ 13748 h 691805"/>
              <a:gd name="connsiteX2" fmla="*/ 275968 w 399213"/>
              <a:gd name="connsiteY2" fmla="*/ 49656 h 691805"/>
              <a:gd name="connsiteX3" fmla="*/ 257173 w 399213"/>
              <a:gd name="connsiteY3" fmla="*/ 30779 h 691805"/>
              <a:gd name="connsiteX4" fmla="*/ 219480 w 399213"/>
              <a:gd name="connsiteY4" fmla="*/ 51298 h 691805"/>
              <a:gd name="connsiteX5" fmla="*/ 188669 w 399213"/>
              <a:gd name="connsiteY5" fmla="*/ 37653 h 691805"/>
              <a:gd name="connsiteX6" fmla="*/ 152722 w 399213"/>
              <a:gd name="connsiteY6" fmla="*/ 37653 h 691805"/>
              <a:gd name="connsiteX7" fmla="*/ 94488 w 399213"/>
              <a:gd name="connsiteY7" fmla="*/ 88951 h 691805"/>
              <a:gd name="connsiteX8" fmla="*/ 34611 w 399213"/>
              <a:gd name="connsiteY8" fmla="*/ 88951 h 691805"/>
              <a:gd name="connsiteX9" fmla="*/ 0 w 399213"/>
              <a:gd name="connsiteY9" fmla="*/ 106905 h 691805"/>
              <a:gd name="connsiteX10" fmla="*/ 5135 w 399213"/>
              <a:gd name="connsiteY10" fmla="*/ 163333 h 691805"/>
              <a:gd name="connsiteX11" fmla="*/ 16638 w 399213"/>
              <a:gd name="connsiteY11" fmla="*/ 187648 h 691805"/>
              <a:gd name="connsiteX12" fmla="*/ 25676 w 399213"/>
              <a:gd name="connsiteY12" fmla="*/ 238946 h 691805"/>
              <a:gd name="connsiteX13" fmla="*/ 19206 w 399213"/>
              <a:gd name="connsiteY13" fmla="*/ 312097 h 691805"/>
              <a:gd name="connsiteX14" fmla="*/ 41082 w 399213"/>
              <a:gd name="connsiteY14" fmla="*/ 344107 h 691805"/>
              <a:gd name="connsiteX15" fmla="*/ 61623 w 399213"/>
              <a:gd name="connsiteY15" fmla="*/ 383914 h 691805"/>
              <a:gd name="connsiteX16" fmla="*/ 92434 w 399213"/>
              <a:gd name="connsiteY16" fmla="*/ 383914 h 691805"/>
              <a:gd name="connsiteX17" fmla="*/ 114208 w 399213"/>
              <a:gd name="connsiteY17" fmla="*/ 426184 h 691805"/>
              <a:gd name="connsiteX18" fmla="*/ 133516 w 399213"/>
              <a:gd name="connsiteY18" fmla="*/ 445472 h 691805"/>
              <a:gd name="connsiteX19" fmla="*/ 139884 w 399213"/>
              <a:gd name="connsiteY19" fmla="*/ 477482 h 691805"/>
              <a:gd name="connsiteX20" fmla="*/ 166895 w 399213"/>
              <a:gd name="connsiteY20" fmla="*/ 494205 h 691805"/>
              <a:gd name="connsiteX21" fmla="*/ 192571 w 399213"/>
              <a:gd name="connsiteY21" fmla="*/ 494205 h 691805"/>
              <a:gd name="connsiteX22" fmla="*/ 193804 w 399213"/>
              <a:gd name="connsiteY22" fmla="*/ 517289 h 691805"/>
              <a:gd name="connsiteX23" fmla="*/ 168128 w 399213"/>
              <a:gd name="connsiteY23" fmla="*/ 528883 h 691805"/>
              <a:gd name="connsiteX24" fmla="*/ 182506 w 399213"/>
              <a:gd name="connsiteY24" fmla="*/ 554532 h 691805"/>
              <a:gd name="connsiteX25" fmla="*/ 186101 w 399213"/>
              <a:gd name="connsiteY25" fmla="*/ 587875 h 691805"/>
              <a:gd name="connsiteX26" fmla="*/ 196371 w 399213"/>
              <a:gd name="connsiteY26" fmla="*/ 616089 h 691805"/>
              <a:gd name="connsiteX27" fmla="*/ 229751 w 399213"/>
              <a:gd name="connsiteY27" fmla="*/ 645637 h 691805"/>
              <a:gd name="connsiteX28" fmla="*/ 263130 w 399213"/>
              <a:gd name="connsiteY28" fmla="*/ 645637 h 691805"/>
              <a:gd name="connsiteX29" fmla="*/ 292709 w 399213"/>
              <a:gd name="connsiteY29" fmla="*/ 661026 h 691805"/>
              <a:gd name="connsiteX30" fmla="*/ 309347 w 399213"/>
              <a:gd name="connsiteY30" fmla="*/ 661026 h 691805"/>
              <a:gd name="connsiteX31" fmla="*/ 310682 w 399213"/>
              <a:gd name="connsiteY31" fmla="*/ 691805 h 691805"/>
              <a:gd name="connsiteX32" fmla="*/ 334201 w 399213"/>
              <a:gd name="connsiteY32" fmla="*/ 691805 h 691805"/>
              <a:gd name="connsiteX33" fmla="*/ 334201 w 399213"/>
              <a:gd name="connsiteY33" fmla="*/ 663591 h 691805"/>
              <a:gd name="connsiteX34" fmla="*/ 358131 w 399213"/>
              <a:gd name="connsiteY34" fmla="*/ 639686 h 691805"/>
              <a:gd name="connsiteX35" fmla="*/ 388121 w 399213"/>
              <a:gd name="connsiteY35" fmla="*/ 609728 h 691805"/>
              <a:gd name="connsiteX36" fmla="*/ 372716 w 399213"/>
              <a:gd name="connsiteY36" fmla="*/ 594339 h 691805"/>
              <a:gd name="connsiteX37" fmla="*/ 361521 w 399213"/>
              <a:gd name="connsiteY37" fmla="*/ 572999 h 691805"/>
              <a:gd name="connsiteX38" fmla="*/ 365013 w 399213"/>
              <a:gd name="connsiteY38" fmla="*/ 554122 h 691805"/>
              <a:gd name="connsiteX39" fmla="*/ 377851 w 399213"/>
              <a:gd name="connsiteY39" fmla="*/ 541297 h 691805"/>
              <a:gd name="connsiteX40" fmla="*/ 361521 w 399213"/>
              <a:gd name="connsiteY40" fmla="*/ 519957 h 691805"/>
              <a:gd name="connsiteX41" fmla="*/ 344472 w 399213"/>
              <a:gd name="connsiteY41" fmla="*/ 502824 h 691805"/>
              <a:gd name="connsiteX42" fmla="*/ 375283 w 399213"/>
              <a:gd name="connsiteY42" fmla="*/ 456655 h 691805"/>
              <a:gd name="connsiteX43" fmla="*/ 375283 w 399213"/>
              <a:gd name="connsiteY43" fmla="*/ 407101 h 691805"/>
              <a:gd name="connsiteX44" fmla="*/ 386375 w 399213"/>
              <a:gd name="connsiteY44" fmla="*/ 396021 h 691805"/>
              <a:gd name="connsiteX45" fmla="*/ 386375 w 399213"/>
              <a:gd name="connsiteY45" fmla="*/ 374989 h 691805"/>
              <a:gd name="connsiteX46" fmla="*/ 356385 w 399213"/>
              <a:gd name="connsiteY46" fmla="*/ 369859 h 691805"/>
              <a:gd name="connsiteX47" fmla="*/ 336769 w 399213"/>
              <a:gd name="connsiteY47" fmla="*/ 389557 h 691805"/>
              <a:gd name="connsiteX48" fmla="*/ 312736 w 399213"/>
              <a:gd name="connsiteY48" fmla="*/ 364729 h 691805"/>
              <a:gd name="connsiteX49" fmla="*/ 343547 w 399213"/>
              <a:gd name="connsiteY49" fmla="*/ 356111 h 691805"/>
              <a:gd name="connsiteX50" fmla="*/ 343547 w 399213"/>
              <a:gd name="connsiteY50" fmla="*/ 324511 h 691805"/>
              <a:gd name="connsiteX51" fmla="*/ 351250 w 399213"/>
              <a:gd name="connsiteY51" fmla="*/ 297118 h 691805"/>
              <a:gd name="connsiteX52" fmla="*/ 334201 w 399213"/>
              <a:gd name="connsiteY52" fmla="*/ 262954 h 691805"/>
              <a:gd name="connsiteX53" fmla="*/ 322185 w 399213"/>
              <a:gd name="connsiteY53" fmla="*/ 229199 h 691805"/>
              <a:gd name="connsiteX54" fmla="*/ 347861 w 399213"/>
              <a:gd name="connsiteY54" fmla="*/ 206936 h 691805"/>
              <a:gd name="connsiteX55" fmla="*/ 378672 w 399213"/>
              <a:gd name="connsiteY55" fmla="*/ 176157 h 691805"/>
              <a:gd name="connsiteX56" fmla="*/ 399213 w 399213"/>
              <a:gd name="connsiteY56" fmla="*/ 167642 h 691805"/>
              <a:gd name="connsiteX57" fmla="*/ 399213 w 399213"/>
              <a:gd name="connsiteY57" fmla="*/ 123115 h 691805"/>
              <a:gd name="connsiteX58" fmla="*/ 378672 w 399213"/>
              <a:gd name="connsiteY58" fmla="*/ 83821 h 691805"/>
              <a:gd name="connsiteX59" fmla="*/ 354742 w 399213"/>
              <a:gd name="connsiteY59" fmla="*/ 75305 h 691805"/>
              <a:gd name="connsiteX60" fmla="*/ 340980 w 399213"/>
              <a:gd name="connsiteY60" fmla="*/ 63302 h 691805"/>
              <a:gd name="connsiteX61" fmla="*/ 340980 w 399213"/>
              <a:gd name="connsiteY61" fmla="*/ 63302 h 691805"/>
              <a:gd name="connsiteX62" fmla="*/ 335844 w 399213"/>
              <a:gd name="connsiteY62" fmla="*/ 35909 h 691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99213" h="691805">
                <a:moveTo>
                  <a:pt x="344472" y="0"/>
                </a:moveTo>
                <a:lnTo>
                  <a:pt x="311914" y="13748"/>
                </a:lnTo>
                <a:lnTo>
                  <a:pt x="275968" y="49656"/>
                </a:lnTo>
                <a:lnTo>
                  <a:pt x="257173" y="30779"/>
                </a:lnTo>
                <a:lnTo>
                  <a:pt x="219480" y="51298"/>
                </a:lnTo>
                <a:lnTo>
                  <a:pt x="188669" y="37653"/>
                </a:lnTo>
                <a:lnTo>
                  <a:pt x="152722" y="37653"/>
                </a:lnTo>
                <a:lnTo>
                  <a:pt x="94488" y="88951"/>
                </a:lnTo>
                <a:lnTo>
                  <a:pt x="34611" y="88951"/>
                </a:lnTo>
                <a:lnTo>
                  <a:pt x="0" y="106905"/>
                </a:lnTo>
                <a:lnTo>
                  <a:pt x="5135" y="163333"/>
                </a:lnTo>
                <a:lnTo>
                  <a:pt x="16638" y="187648"/>
                </a:lnTo>
                <a:lnTo>
                  <a:pt x="25676" y="238946"/>
                </a:lnTo>
                <a:lnTo>
                  <a:pt x="19206" y="312097"/>
                </a:lnTo>
                <a:lnTo>
                  <a:pt x="41082" y="344107"/>
                </a:lnTo>
                <a:lnTo>
                  <a:pt x="61623" y="383914"/>
                </a:lnTo>
                <a:lnTo>
                  <a:pt x="92434" y="383914"/>
                </a:lnTo>
                <a:lnTo>
                  <a:pt x="114208" y="426184"/>
                </a:lnTo>
                <a:lnTo>
                  <a:pt x="133516" y="445472"/>
                </a:lnTo>
                <a:lnTo>
                  <a:pt x="139884" y="477482"/>
                </a:lnTo>
                <a:lnTo>
                  <a:pt x="166895" y="494205"/>
                </a:lnTo>
                <a:lnTo>
                  <a:pt x="192571" y="494205"/>
                </a:lnTo>
                <a:lnTo>
                  <a:pt x="193804" y="517289"/>
                </a:lnTo>
                <a:lnTo>
                  <a:pt x="168128" y="528883"/>
                </a:lnTo>
                <a:lnTo>
                  <a:pt x="182506" y="554532"/>
                </a:lnTo>
                <a:lnTo>
                  <a:pt x="186101" y="587875"/>
                </a:lnTo>
                <a:lnTo>
                  <a:pt x="196371" y="616089"/>
                </a:lnTo>
                <a:lnTo>
                  <a:pt x="229751" y="645637"/>
                </a:lnTo>
                <a:lnTo>
                  <a:pt x="263130" y="645637"/>
                </a:lnTo>
                <a:lnTo>
                  <a:pt x="292709" y="661026"/>
                </a:lnTo>
                <a:lnTo>
                  <a:pt x="309347" y="661026"/>
                </a:lnTo>
                <a:lnTo>
                  <a:pt x="310682" y="691805"/>
                </a:lnTo>
                <a:lnTo>
                  <a:pt x="334201" y="691805"/>
                </a:lnTo>
                <a:lnTo>
                  <a:pt x="334201" y="663591"/>
                </a:lnTo>
                <a:lnTo>
                  <a:pt x="358131" y="639686"/>
                </a:lnTo>
                <a:lnTo>
                  <a:pt x="388121" y="609728"/>
                </a:lnTo>
                <a:lnTo>
                  <a:pt x="372716" y="594339"/>
                </a:lnTo>
                <a:lnTo>
                  <a:pt x="361521" y="572999"/>
                </a:lnTo>
                <a:lnTo>
                  <a:pt x="365013" y="554122"/>
                </a:lnTo>
                <a:lnTo>
                  <a:pt x="377851" y="541297"/>
                </a:lnTo>
                <a:lnTo>
                  <a:pt x="361521" y="519957"/>
                </a:lnTo>
                <a:lnTo>
                  <a:pt x="344472" y="502824"/>
                </a:lnTo>
                <a:lnTo>
                  <a:pt x="375283" y="456655"/>
                </a:lnTo>
                <a:lnTo>
                  <a:pt x="375283" y="407101"/>
                </a:lnTo>
                <a:lnTo>
                  <a:pt x="386375" y="396021"/>
                </a:lnTo>
                <a:lnTo>
                  <a:pt x="386375" y="374989"/>
                </a:lnTo>
                <a:lnTo>
                  <a:pt x="356385" y="369859"/>
                </a:lnTo>
                <a:lnTo>
                  <a:pt x="336769" y="389557"/>
                </a:lnTo>
                <a:lnTo>
                  <a:pt x="312736" y="364729"/>
                </a:lnTo>
                <a:lnTo>
                  <a:pt x="343547" y="356111"/>
                </a:lnTo>
                <a:lnTo>
                  <a:pt x="343547" y="324511"/>
                </a:lnTo>
                <a:lnTo>
                  <a:pt x="351250" y="297118"/>
                </a:lnTo>
                <a:lnTo>
                  <a:pt x="334201" y="262954"/>
                </a:lnTo>
                <a:lnTo>
                  <a:pt x="322185" y="229199"/>
                </a:lnTo>
                <a:lnTo>
                  <a:pt x="347861" y="206936"/>
                </a:lnTo>
                <a:lnTo>
                  <a:pt x="378672" y="176157"/>
                </a:lnTo>
                <a:lnTo>
                  <a:pt x="399213" y="167642"/>
                </a:lnTo>
                <a:lnTo>
                  <a:pt x="399213" y="123115"/>
                </a:lnTo>
                <a:lnTo>
                  <a:pt x="378672" y="83821"/>
                </a:lnTo>
                <a:lnTo>
                  <a:pt x="354742" y="75305"/>
                </a:lnTo>
                <a:lnTo>
                  <a:pt x="340980" y="63302"/>
                </a:lnTo>
                <a:lnTo>
                  <a:pt x="340980" y="63302"/>
                </a:lnTo>
                <a:lnTo>
                  <a:pt x="335844" y="35909"/>
                </a:lnTo>
                <a:close/>
              </a:path>
            </a:pathLst>
          </a:custGeom>
          <a:pattFill prst="wd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19050" cap="rnd" cmpd="sng">
            <a:solidFill>
              <a:srgbClr val="00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398" tIns="45699" rIns="91398" bIns="45699" anchor="t" anchorCtr="0">
            <a:noAutofit/>
          </a:bodyPr>
          <a:lstStyle/>
          <a:p>
            <a:pPr defTabSz="1219140"/>
            <a:endParaRPr lang="en-US" sz="1900">
              <a:latin typeface="Lato Light"/>
              <a:ea typeface="Lato Light"/>
              <a:cs typeface="Lato Light"/>
            </a:endParaRPr>
          </a:p>
        </p:txBody>
      </p:sp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3B695F3B-BF06-4793-87DD-51CF32CE8D12}"/>
              </a:ext>
            </a:extLst>
          </p:cNvPr>
          <p:cNvSpPr/>
          <p:nvPr/>
        </p:nvSpPr>
        <p:spPr>
          <a:xfrm>
            <a:off x="-756304" y="1033014"/>
            <a:ext cx="6149331" cy="5744025"/>
          </a:xfrm>
          <a:custGeom>
            <a:avLst/>
            <a:gdLst>
              <a:gd name="connsiteX0" fmla="*/ 0 w 4059382"/>
              <a:gd name="connsiteY0" fmla="*/ 0 h 4128654"/>
              <a:gd name="connsiteX1" fmla="*/ 3006436 w 4059382"/>
              <a:gd name="connsiteY1" fmla="*/ 124691 h 4128654"/>
              <a:gd name="connsiteX2" fmla="*/ 2854036 w 4059382"/>
              <a:gd name="connsiteY2" fmla="*/ 1593272 h 4128654"/>
              <a:gd name="connsiteX3" fmla="*/ 2840182 w 4059382"/>
              <a:gd name="connsiteY3" fmla="*/ 1801091 h 4128654"/>
              <a:gd name="connsiteX4" fmla="*/ 3602182 w 4059382"/>
              <a:gd name="connsiteY4" fmla="*/ 3131127 h 4128654"/>
              <a:gd name="connsiteX5" fmla="*/ 3685309 w 4059382"/>
              <a:gd name="connsiteY5" fmla="*/ 3269672 h 4128654"/>
              <a:gd name="connsiteX6" fmla="*/ 4059382 w 4059382"/>
              <a:gd name="connsiteY6" fmla="*/ 4059382 h 4128654"/>
              <a:gd name="connsiteX7" fmla="*/ 3740727 w 4059382"/>
              <a:gd name="connsiteY7" fmla="*/ 4128654 h 4128654"/>
              <a:gd name="connsiteX8" fmla="*/ 207818 w 4059382"/>
              <a:gd name="connsiteY8" fmla="*/ 4073236 h 4128654"/>
              <a:gd name="connsiteX9" fmla="*/ 138545 w 4059382"/>
              <a:gd name="connsiteY9" fmla="*/ 41563 h 4128654"/>
              <a:gd name="connsiteX10" fmla="*/ 41563 w 4059382"/>
              <a:gd name="connsiteY10" fmla="*/ 96982 h 4128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59381" h="4128654">
                <a:moveTo>
                  <a:pt x="0" y="0"/>
                </a:moveTo>
                <a:lnTo>
                  <a:pt x="3006436" y="124691"/>
                </a:lnTo>
                <a:lnTo>
                  <a:pt x="2854036" y="1593272"/>
                </a:lnTo>
                <a:lnTo>
                  <a:pt x="2840182" y="1801091"/>
                </a:lnTo>
                <a:lnTo>
                  <a:pt x="3602182" y="3131127"/>
                </a:lnTo>
                <a:cubicBezTo>
                  <a:pt x="3687871" y="3259660"/>
                  <a:pt x="3685309" y="3205865"/>
                  <a:pt x="3685309" y="3269672"/>
                </a:cubicBezTo>
                <a:lnTo>
                  <a:pt x="4059382" y="4059382"/>
                </a:lnTo>
                <a:lnTo>
                  <a:pt x="3740727" y="4128654"/>
                </a:lnTo>
                <a:lnTo>
                  <a:pt x="207818" y="4073236"/>
                </a:lnTo>
                <a:lnTo>
                  <a:pt x="138545" y="41563"/>
                </a:lnTo>
                <a:lnTo>
                  <a:pt x="41563" y="96982"/>
                </a:lnTo>
              </a:path>
            </a:pathLst>
          </a:custGeom>
          <a:solidFill>
            <a:srgbClr val="004637">
              <a:alpha val="46000"/>
            </a:srgbClr>
          </a:soli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264" name="Google Shape;264;p21"/>
          <p:cNvSpPr txBox="1"/>
          <p:nvPr/>
        </p:nvSpPr>
        <p:spPr>
          <a:xfrm>
            <a:off x="944635" y="1769446"/>
            <a:ext cx="3460344" cy="4093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1" tIns="45699" rIns="91431" bIns="45699" anchor="t" anchorCtr="0">
            <a:spAutoFit/>
          </a:bodyPr>
          <a:lstStyle/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Красноярский край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Томская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Кемеровская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Новосибирская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Тюменская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Республика Бурятия 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Свердловская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Курганская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Курская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  <a:p>
            <a:pPr marL="287851" indent="-296319" defTabSz="1219140">
              <a:spcAft>
                <a:spcPts val="1200"/>
              </a:spcAft>
              <a:buSzPts val="1100"/>
              <a:buBlip>
                <a:blip r:embed="rId6"/>
              </a:buBlip>
            </a:pPr>
            <a:r>
              <a:rPr lang="ru" sz="1600">
                <a:solidFill>
                  <a:schemeClr val="bg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rPr>
              <a:t>Белгородская область</a:t>
            </a:r>
            <a:endParaRPr sz="1600">
              <a:solidFill>
                <a:schemeClr val="bg1"/>
              </a:solidFill>
              <a:latin typeface="Montserrat Medium" panose="00000600000000000000" pitchFamily="2" charset="-52"/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260BE687-6534-4CA9-BA93-D1AE47A22E70}"/>
              </a:ext>
            </a:extLst>
          </p:cNvPr>
          <p:cNvGrpSpPr/>
          <p:nvPr/>
        </p:nvGrpSpPr>
        <p:grpSpPr>
          <a:xfrm>
            <a:off x="17247" y="395039"/>
            <a:ext cx="6774457" cy="1079455"/>
            <a:chOff x="17247" y="395038"/>
            <a:chExt cx="6774457" cy="1079455"/>
          </a:xfrm>
        </p:grpSpPr>
        <p:sp>
          <p:nvSpPr>
            <p:cNvPr id="91" name="Прямоугольник 90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002DB4BB-7DE1-49FE-93D1-133F6255F8E6}"/>
                </a:ext>
              </a:extLst>
            </p:cNvPr>
            <p:cNvSpPr/>
            <p:nvPr/>
          </p:nvSpPr>
          <p:spPr>
            <a:xfrm>
              <a:off x="17247" y="395038"/>
              <a:ext cx="5732038" cy="1079455"/>
            </a:xfrm>
            <a:prstGeom prst="rect">
              <a:avLst/>
            </a:prstGeom>
            <a:solidFill>
              <a:srgbClr val="004637"/>
            </a:solidFill>
            <a:ln>
              <a:solidFill>
                <a:srgbClr val="00463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82" name="Google Shape;1105;p4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A29CDC70-3F5A-4407-B331-276BA160F2AA}"/>
                </a:ext>
              </a:extLst>
            </p:cNvPr>
            <p:cNvSpPr txBox="1"/>
            <p:nvPr/>
          </p:nvSpPr>
          <p:spPr>
            <a:xfrm>
              <a:off x="516982" y="525779"/>
              <a:ext cx="3320700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defRPr/>
              </a:pPr>
              <a:r>
                <a:rPr lang="ru-RU" sz="3200" dirty="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13</a:t>
              </a:r>
              <a:r>
                <a:rPr lang="ru-RU" sz="3600" dirty="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 </a:t>
              </a:r>
              <a:r>
                <a:rPr lang="ru-RU" sz="1900" dirty="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ПРЕДПРИЯТИЙ  В</a:t>
              </a:r>
              <a:endParaRPr dirty="0"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  <p:sp>
          <p:nvSpPr>
            <p:cNvPr id="183" name="Google Shape;1106;p4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4425EE6-D62D-4291-86C3-15E9865CA1A5}"/>
                </a:ext>
              </a:extLst>
            </p:cNvPr>
            <p:cNvSpPr txBox="1"/>
            <p:nvPr/>
          </p:nvSpPr>
          <p:spPr>
            <a:xfrm>
              <a:off x="3471004" y="514417"/>
              <a:ext cx="3320700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defRPr/>
              </a:pPr>
              <a:r>
                <a:rPr lang="ru-RU" sz="32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10</a:t>
              </a:r>
              <a:r>
                <a:rPr lang="ru-RU" sz="36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 </a:t>
              </a:r>
              <a:r>
                <a:rPr lang="ru-RU" sz="19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РЕГИОНАХ</a:t>
              </a:r>
              <a:endParaRPr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</p:grp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47A050BB-6AFD-4F95-A03E-2F030B009E01}"/>
              </a:ext>
            </a:extLst>
          </p:cNvPr>
          <p:cNvSpPr/>
          <p:nvPr/>
        </p:nvSpPr>
        <p:spPr>
          <a:xfrm>
            <a:off x="6712675" y="388013"/>
            <a:ext cx="5496476" cy="1086481"/>
          </a:xfrm>
          <a:prstGeom prst="rect">
            <a:avLst/>
          </a:prstGeom>
          <a:solidFill>
            <a:srgbClr val="004637"/>
          </a:solidFill>
          <a:ln>
            <a:solidFill>
              <a:srgbClr val="004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2BE0F493-CEA8-4E57-82C5-B99A22229708}"/>
              </a:ext>
            </a:extLst>
          </p:cNvPr>
          <p:cNvGrpSpPr/>
          <p:nvPr/>
        </p:nvGrpSpPr>
        <p:grpSpPr>
          <a:xfrm>
            <a:off x="6870960" y="411167"/>
            <a:ext cx="2973453" cy="574463"/>
            <a:chOff x="5955243" y="508846"/>
            <a:chExt cx="2973453" cy="574463"/>
          </a:xfrm>
        </p:grpSpPr>
        <p:sp>
          <p:nvSpPr>
            <p:cNvPr id="26" name="Google Shape;179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AC49B2C1-7EF0-4C62-A725-B6DAA3AD2D75}"/>
                </a:ext>
              </a:extLst>
            </p:cNvPr>
            <p:cNvSpPr txBox="1"/>
            <p:nvPr/>
          </p:nvSpPr>
          <p:spPr>
            <a:xfrm>
              <a:off x="6295596" y="508846"/>
              <a:ext cx="2633100" cy="5744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>
                  <a:solidFill>
                    <a:schemeClr val="bg1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свиноводческих комплексов</a:t>
              </a:r>
            </a:p>
          </p:txBody>
        </p:sp>
        <p:sp>
          <p:nvSpPr>
            <p:cNvPr id="27" name="Google Shape;180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F4F372C-9ED0-4A44-B2CD-529D514CF3AE}"/>
                </a:ext>
              </a:extLst>
            </p:cNvPr>
            <p:cNvSpPr txBox="1"/>
            <p:nvPr/>
          </p:nvSpPr>
          <p:spPr>
            <a:xfrm>
              <a:off x="5955243" y="560679"/>
              <a:ext cx="1128000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en-US" sz="2000">
                  <a:solidFill>
                    <a:schemeClr val="bg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8</a:t>
              </a:r>
              <a:endParaRPr sz="1200">
                <a:solidFill>
                  <a:schemeClr val="bg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9510D1D-8DC5-4989-9EC3-B6DBF963688A}"/>
              </a:ext>
            </a:extLst>
          </p:cNvPr>
          <p:cNvGrpSpPr/>
          <p:nvPr/>
        </p:nvGrpSpPr>
        <p:grpSpPr>
          <a:xfrm>
            <a:off x="8998364" y="387399"/>
            <a:ext cx="2938371" cy="574463"/>
            <a:chOff x="8734280" y="497843"/>
            <a:chExt cx="2938371" cy="574463"/>
          </a:xfrm>
        </p:grpSpPr>
        <p:sp>
          <p:nvSpPr>
            <p:cNvPr id="29" name="Google Shape;179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7B70612-69BC-4ACA-AC33-754E7F23CB77}"/>
                </a:ext>
              </a:extLst>
            </p:cNvPr>
            <p:cNvSpPr txBox="1"/>
            <p:nvPr/>
          </p:nvSpPr>
          <p:spPr>
            <a:xfrm>
              <a:off x="9039551" y="497843"/>
              <a:ext cx="2633100" cy="5744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мясоперерабатывающих комбината</a:t>
              </a:r>
              <a:endParaRPr lang="ru-RU">
                <a:solidFill>
                  <a:schemeClr val="bg1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  <p:sp>
          <p:nvSpPr>
            <p:cNvPr id="30" name="Google Shape;180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114E46B0-F7F5-4B02-96E5-E8075B0BC126}"/>
                </a:ext>
              </a:extLst>
            </p:cNvPr>
            <p:cNvSpPr txBox="1"/>
            <p:nvPr/>
          </p:nvSpPr>
          <p:spPr>
            <a:xfrm>
              <a:off x="8734280" y="547075"/>
              <a:ext cx="374681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en-US" sz="2000">
                  <a:solidFill>
                    <a:schemeClr val="bg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3</a:t>
              </a:r>
              <a:endParaRPr sz="1200">
                <a:solidFill>
                  <a:schemeClr val="bg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FD9B50AB-40B3-4397-A31D-7768EEE9B1FA}"/>
              </a:ext>
            </a:extLst>
          </p:cNvPr>
          <p:cNvGrpSpPr/>
          <p:nvPr/>
        </p:nvGrpSpPr>
        <p:grpSpPr>
          <a:xfrm>
            <a:off x="6955504" y="979538"/>
            <a:ext cx="2923905" cy="400069"/>
            <a:chOff x="6691419" y="1089978"/>
            <a:chExt cx="2923905" cy="400068"/>
          </a:xfrm>
        </p:grpSpPr>
        <p:sp>
          <p:nvSpPr>
            <p:cNvPr id="32" name="Google Shape;179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823D1AF3-ECBC-41AA-8817-8B4F2A6EE0F6}"/>
                </a:ext>
              </a:extLst>
            </p:cNvPr>
            <p:cNvSpPr txBox="1"/>
            <p:nvPr/>
          </p:nvSpPr>
          <p:spPr>
            <a:xfrm>
              <a:off x="6982224" y="1144905"/>
              <a:ext cx="2633100" cy="3231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птицефабрика</a:t>
              </a:r>
              <a:endParaRPr lang="ru-RU">
                <a:solidFill>
                  <a:schemeClr val="bg1"/>
                </a:solidFill>
                <a:latin typeface="Montserrat Medium"/>
                <a:ea typeface="Montserrat Medium"/>
                <a:cs typeface="Montserrat Medium"/>
                <a:sym typeface="Montserrat Medium"/>
              </a:endParaRPr>
            </a:p>
          </p:txBody>
        </p:sp>
        <p:sp>
          <p:nvSpPr>
            <p:cNvPr id="33" name="Google Shape;180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21648750-82C1-4D62-8F52-4A7E0136CF97}"/>
                </a:ext>
              </a:extLst>
            </p:cNvPr>
            <p:cNvSpPr txBox="1"/>
            <p:nvPr/>
          </p:nvSpPr>
          <p:spPr>
            <a:xfrm>
              <a:off x="6691419" y="1089978"/>
              <a:ext cx="362488" cy="4000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en-US" sz="2000">
                  <a:solidFill>
                    <a:schemeClr val="bg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1</a:t>
              </a:r>
              <a:endParaRPr sz="1200">
                <a:solidFill>
                  <a:schemeClr val="bg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D0A3DFDC-716F-4A78-9A0E-55CB16045AB2}"/>
              </a:ext>
            </a:extLst>
          </p:cNvPr>
          <p:cNvGrpSpPr/>
          <p:nvPr/>
        </p:nvGrpSpPr>
        <p:grpSpPr>
          <a:xfrm>
            <a:off x="9062316" y="913631"/>
            <a:ext cx="2889499" cy="574463"/>
            <a:chOff x="8798233" y="1024074"/>
            <a:chExt cx="2889499" cy="574463"/>
          </a:xfrm>
        </p:grpSpPr>
        <p:sp>
          <p:nvSpPr>
            <p:cNvPr id="35" name="Google Shape;179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C11BEF11-6E4C-451F-A874-2CED809815CB}"/>
                </a:ext>
              </a:extLst>
            </p:cNvPr>
            <p:cNvSpPr txBox="1"/>
            <p:nvPr/>
          </p:nvSpPr>
          <p:spPr>
            <a:xfrm>
              <a:off x="9054632" y="1024074"/>
              <a:ext cx="2633100" cy="5744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1400"/>
                <a:defRPr/>
              </a:pPr>
              <a:r>
                <a:rPr lang="ru-RU">
                  <a:solidFill>
                    <a:schemeClr val="bg1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rPr>
                <a:t>растениеводческое предприятие </a:t>
              </a:r>
            </a:p>
          </p:txBody>
        </p:sp>
        <p:sp>
          <p:nvSpPr>
            <p:cNvPr id="36" name="Google Shape;180;p24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6D1EF22B-81C6-4122-B516-F21CA9A54E34}"/>
                </a:ext>
              </a:extLst>
            </p:cNvPr>
            <p:cNvSpPr txBox="1"/>
            <p:nvPr/>
          </p:nvSpPr>
          <p:spPr>
            <a:xfrm>
              <a:off x="8798233" y="1120843"/>
              <a:ext cx="362488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defTabSz="914377">
                <a:buSzPts val="2400"/>
                <a:defRPr/>
              </a:pPr>
              <a:r>
                <a:rPr lang="ru-RU" sz="2000">
                  <a:solidFill>
                    <a:schemeClr val="bg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1</a:t>
              </a:r>
              <a:endParaRPr sz="1200">
                <a:solidFill>
                  <a:schemeClr val="bg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569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066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60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2" grpId="1"/>
      <p:bldP spid="128" grpId="2"/>
      <p:bldP spid="140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C4BE108-E202-4BDF-8193-B82258CC34EE}"/>
              </a:ext>
            </a:extLst>
          </p:cNvPr>
          <p:cNvSpPr/>
          <p:nvPr/>
        </p:nvSpPr>
        <p:spPr>
          <a:xfrm>
            <a:off x="0" y="2"/>
            <a:ext cx="12192000" cy="39997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161" name="Google Shape;161;p23"/>
          <p:cNvSpPr txBox="1"/>
          <p:nvPr/>
        </p:nvSpPr>
        <p:spPr>
          <a:xfrm>
            <a:off x="485661" y="225479"/>
            <a:ext cx="11401651" cy="1077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 lvl="0"/>
            <a: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Растениеводческая деятельность</a:t>
            </a:r>
            <a:b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холдинга это: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F167B546-5BA6-4851-B181-EAD8D6028385}"/>
              </a:ext>
            </a:extLst>
          </p:cNvPr>
          <p:cNvGrpSpPr/>
          <p:nvPr/>
        </p:nvGrpSpPr>
        <p:grpSpPr>
          <a:xfrm>
            <a:off x="0" y="3938538"/>
            <a:ext cx="12192000" cy="3656661"/>
            <a:chOff x="0" y="3938537"/>
            <a:chExt cx="12192000" cy="3656661"/>
          </a:xfrm>
        </p:grpSpPr>
        <p:pic>
          <p:nvPicPr>
            <p:cNvPr id="168" name="Google Shape;168;p23"/>
            <p:cNvPicPr preferRelativeResize="0"/>
            <p:nvPr/>
          </p:nvPicPr>
          <p:blipFill>
            <a:blip r:embed="rId3">
              <a:alphaModFix/>
            </a:blip>
            <a:srcRect l="1492" t="46478" r="928" b="10313"/>
            <a:stretch>
              <a:fillRect/>
            </a:stretch>
          </p:blipFill>
          <p:spPr>
            <a:xfrm>
              <a:off x="0" y="3999799"/>
              <a:ext cx="12192000" cy="35953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9" name="Google Shape;169;p23"/>
            <p:cNvSpPr/>
            <p:nvPr/>
          </p:nvSpPr>
          <p:spPr>
            <a:xfrm>
              <a:off x="6790200" y="3938537"/>
              <a:ext cx="5401800" cy="180000"/>
            </a:xfrm>
            <a:prstGeom prst="rect">
              <a:avLst/>
            </a:prstGeom>
            <a:solidFill>
              <a:srgbClr val="F5503C"/>
            </a:solidFill>
            <a:ln w="9525" cap="flat" cmpd="sng">
              <a:solidFill>
                <a:srgbClr val="F5503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85661" y="1831334"/>
            <a:ext cx="10410939" cy="58477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/>
            <a:r>
              <a:rPr lang="en-US" sz="3200" dirty="0">
                <a:solidFill>
                  <a:srgbClr val="FF00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400</a:t>
            </a:r>
            <a:r>
              <a:rPr lang="ru-RU" sz="3200" dirty="0">
                <a:solidFill>
                  <a:srgbClr val="FF00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 000 </a:t>
            </a:r>
            <a:r>
              <a:rPr lang="ru-RU" sz="1600" dirty="0">
                <a:solidFill>
                  <a:schemeClr val="dk1"/>
                </a:solidFill>
                <a:latin typeface="Montserrat"/>
                <a:sym typeface="Montserrat ExtraBold"/>
              </a:rPr>
              <a:t>гектара по всей стране</a:t>
            </a:r>
            <a:r>
              <a:rPr lang="en-US" sz="1600" dirty="0">
                <a:solidFill>
                  <a:schemeClr val="dk1"/>
                </a:solidFill>
                <a:latin typeface="Montserrat"/>
              </a:rPr>
              <a:t> </a:t>
            </a:r>
            <a:r>
              <a:rPr lang="ru-RU" sz="1600" dirty="0">
                <a:solidFill>
                  <a:schemeClr val="dk1"/>
                </a:solidFill>
                <a:latin typeface="Montserrat"/>
                <a:sym typeface="Montserrat ExtraBold"/>
              </a:rPr>
              <a:t>от Республики Бурятия до Белгородской области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5661" y="2561918"/>
            <a:ext cx="10410939" cy="58477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/>
            <a:r>
              <a:rPr lang="ru-RU" sz="3200">
                <a:solidFill>
                  <a:srgbClr val="FF00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731 000 </a:t>
            </a:r>
            <a:r>
              <a:rPr lang="ru-RU" sz="1600">
                <a:solidFill>
                  <a:schemeClr val="dk1"/>
                </a:solidFill>
                <a:latin typeface="Montserrat"/>
                <a:sym typeface="Montserrat ExtraBold"/>
              </a:rPr>
              <a:t>тонн зерновых культур было собрано в 2022 году</a:t>
            </a:r>
          </a:p>
        </p:txBody>
      </p:sp>
    </p:spTree>
    <p:extLst>
      <p:ext uri="{BB962C8B-B14F-4D97-AF65-F5344CB8AC3E}">
        <p14:creationId xmlns:p14="http://schemas.microsoft.com/office/powerpoint/2010/main" val="35187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248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6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на открытом воздухе, пейзаж, Земельный участок, поле&#10;&#10;Автоматически созданное описание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0467495A-EFB9-49C9-9942-C25820884D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36" r="857" b="179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Google Shape;1077;p43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3D834736-B6AE-480E-BB3F-3AD92193DEC0}"/>
              </a:ext>
            </a:extLst>
          </p:cNvPr>
          <p:cNvSpPr txBox="1"/>
          <p:nvPr/>
        </p:nvSpPr>
        <p:spPr>
          <a:xfrm>
            <a:off x="384532" y="2474406"/>
            <a:ext cx="4148831" cy="206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 defTabSz="914377">
              <a:defRPr/>
            </a:pPr>
            <a:r>
              <a:rPr lang="ru-RU" sz="3200">
                <a:solidFill>
                  <a:schemeClr val="bg1"/>
                </a:solidFill>
                <a:latin typeface="Montserrat ExtraBold" panose="00000900000000000000" pitchFamily="50" charset="-52"/>
                <a:ea typeface="Montserrat"/>
                <a:cs typeface="Montserrat"/>
                <a:sym typeface="Montserrat"/>
              </a:rPr>
              <a:t>У НАС </a:t>
            </a:r>
            <a:r>
              <a:rPr lang="ru-RU" sz="3200">
                <a:solidFill>
                  <a:srgbClr val="004637"/>
                </a:solidFill>
                <a:latin typeface="Montserrat ExtraBold" panose="00000900000000000000" pitchFamily="50" charset="-52"/>
                <a:ea typeface="Montserrat"/>
                <a:cs typeface="Montserrat"/>
                <a:sym typeface="Montserrat"/>
              </a:rPr>
              <a:t>ПРОИЗВОДСТВО</a:t>
            </a:r>
            <a:r>
              <a:rPr lang="en-US" sz="3200">
                <a:solidFill>
                  <a:srgbClr val="004637"/>
                </a:solidFill>
                <a:latin typeface="Montserrat ExtraBold" panose="00000900000000000000" pitchFamily="50" charset="-52"/>
                <a:ea typeface="Montserrat"/>
                <a:cs typeface="Montserrat"/>
                <a:sym typeface="Montserrat"/>
              </a:rPr>
              <a:t/>
            </a:r>
            <a:br>
              <a:rPr lang="en-US" sz="3200">
                <a:solidFill>
                  <a:srgbClr val="004637"/>
                </a:solidFill>
                <a:latin typeface="Montserrat ExtraBold" panose="00000900000000000000" pitchFamily="50" charset="-52"/>
                <a:ea typeface="Montserrat"/>
                <a:cs typeface="Montserrat"/>
                <a:sym typeface="Montserrat"/>
              </a:rPr>
            </a:br>
            <a:r>
              <a:rPr lang="ru-RU" sz="3200" b="1">
                <a:solidFill>
                  <a:srgbClr val="004637"/>
                </a:solidFill>
                <a:latin typeface="Montserrat ExtraBold" panose="00000900000000000000" pitchFamily="50" charset="-52"/>
                <a:ea typeface="Montserrat"/>
                <a:cs typeface="Montserrat"/>
                <a:sym typeface="Montserrat"/>
              </a:rPr>
              <a:t>ЗАМКНУТОГО ЦИКЛА</a:t>
            </a:r>
            <a:endParaRPr lang="ru-RU">
              <a:solidFill>
                <a:srgbClr val="004637"/>
              </a:solidFill>
              <a:latin typeface="Montserrat ExtraBold" panose="00000900000000000000" pitchFamily="50" charset="-52"/>
            </a:endParaRPr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74B3FAE-3449-46CA-96B0-6DA1B49D7A76}"/>
              </a:ext>
            </a:extLst>
          </p:cNvPr>
          <p:cNvSpPr/>
          <p:nvPr/>
        </p:nvSpPr>
        <p:spPr>
          <a:xfrm rot="16200000" flipH="1" flipV="1">
            <a:off x="7128523" y="1734929"/>
            <a:ext cx="208428" cy="269705"/>
          </a:xfrm>
          <a:custGeom>
            <a:avLst/>
            <a:gdLst>
              <a:gd name="connsiteX0" fmla="*/ 205284 w 208428"/>
              <a:gd name="connsiteY0" fmla="*/ 126663 h 269705"/>
              <a:gd name="connsiteX1" fmla="*/ 94950 w 208428"/>
              <a:gd name="connsiteY1" fmla="*/ 4070 h 269705"/>
              <a:gd name="connsiteX2" fmla="*/ 85829 w 208428"/>
              <a:gd name="connsiteY2" fmla="*/ 0 h 269705"/>
              <a:gd name="connsiteX3" fmla="*/ 12273 w 208428"/>
              <a:gd name="connsiteY3" fmla="*/ 0 h 269705"/>
              <a:gd name="connsiteX4" fmla="*/ 1068 w 208428"/>
              <a:gd name="connsiteY4" fmla="*/ 7258 h 269705"/>
              <a:gd name="connsiteX5" fmla="*/ 3152 w 208428"/>
              <a:gd name="connsiteY5" fmla="*/ 20449 h 269705"/>
              <a:gd name="connsiteX6" fmla="*/ 106106 w 208428"/>
              <a:gd name="connsiteY6" fmla="*/ 134853 h 269705"/>
              <a:gd name="connsiteX7" fmla="*/ 3152 w 208428"/>
              <a:gd name="connsiteY7" fmla="*/ 249232 h 269705"/>
              <a:gd name="connsiteX8" fmla="*/ 1068 w 208428"/>
              <a:gd name="connsiteY8" fmla="*/ 262423 h 269705"/>
              <a:gd name="connsiteX9" fmla="*/ 12273 w 208428"/>
              <a:gd name="connsiteY9" fmla="*/ 269705 h 269705"/>
              <a:gd name="connsiteX10" fmla="*/ 85829 w 208428"/>
              <a:gd name="connsiteY10" fmla="*/ 269705 h 269705"/>
              <a:gd name="connsiteX11" fmla="*/ 94950 w 208428"/>
              <a:gd name="connsiteY11" fmla="*/ 265660 h 269705"/>
              <a:gd name="connsiteX12" fmla="*/ 205284 w 208428"/>
              <a:gd name="connsiteY12" fmla="*/ 143066 h 269705"/>
              <a:gd name="connsiteX13" fmla="*/ 205284 w 208428"/>
              <a:gd name="connsiteY13" fmla="*/ 126663 h 26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8428" h="269705">
                <a:moveTo>
                  <a:pt x="205284" y="126663"/>
                </a:moveTo>
                <a:lnTo>
                  <a:pt x="94950" y="4070"/>
                </a:lnTo>
                <a:cubicBezTo>
                  <a:pt x="92596" y="1471"/>
                  <a:pt x="89311" y="0"/>
                  <a:pt x="85829" y="0"/>
                </a:cubicBezTo>
                <a:lnTo>
                  <a:pt x="12273" y="0"/>
                </a:lnTo>
                <a:cubicBezTo>
                  <a:pt x="7443" y="0"/>
                  <a:pt x="3054" y="2844"/>
                  <a:pt x="1068" y="7258"/>
                </a:cubicBezTo>
                <a:cubicBezTo>
                  <a:pt x="-893" y="11695"/>
                  <a:pt x="-84" y="16869"/>
                  <a:pt x="3152" y="20449"/>
                </a:cubicBezTo>
                <a:lnTo>
                  <a:pt x="106106" y="134853"/>
                </a:lnTo>
                <a:lnTo>
                  <a:pt x="3152" y="249232"/>
                </a:lnTo>
                <a:cubicBezTo>
                  <a:pt x="-84" y="252837"/>
                  <a:pt x="-918" y="258010"/>
                  <a:pt x="1068" y="262423"/>
                </a:cubicBezTo>
                <a:cubicBezTo>
                  <a:pt x="3054" y="266861"/>
                  <a:pt x="7443" y="269705"/>
                  <a:pt x="12273" y="269705"/>
                </a:cubicBezTo>
                <a:lnTo>
                  <a:pt x="85829" y="269705"/>
                </a:lnTo>
                <a:cubicBezTo>
                  <a:pt x="89311" y="269705"/>
                  <a:pt x="92596" y="268210"/>
                  <a:pt x="94950" y="265660"/>
                </a:cubicBezTo>
                <a:lnTo>
                  <a:pt x="205284" y="143066"/>
                </a:lnTo>
                <a:cubicBezTo>
                  <a:pt x="209477" y="138408"/>
                  <a:pt x="209477" y="131297"/>
                  <a:pt x="205284" y="126663"/>
                </a:cubicBezTo>
                <a:close/>
              </a:path>
            </a:pathLst>
          </a:custGeom>
          <a:noFill/>
          <a:ln w="19050" cap="flat">
            <a:solidFill>
              <a:schemeClr val="bg1"/>
            </a:solidFill>
            <a:prstDash val="solid"/>
            <a:miter/>
          </a:ln>
        </p:spPr>
        <p:txBody>
          <a:bodyPr lIns="91438" tIns="45719" rIns="91438" bIns="45719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4D3EBE5-FD52-4C68-A34B-44650DDA8CEB}"/>
              </a:ext>
            </a:extLst>
          </p:cNvPr>
          <p:cNvGrpSpPr/>
          <p:nvPr/>
        </p:nvGrpSpPr>
        <p:grpSpPr>
          <a:xfrm>
            <a:off x="6959509" y="959737"/>
            <a:ext cx="4163449" cy="861720"/>
            <a:chOff x="7113255" y="1597298"/>
            <a:chExt cx="4163449" cy="861720"/>
          </a:xfrm>
        </p:grpSpPr>
        <p:sp>
          <p:nvSpPr>
            <p:cNvPr id="55" name="Google Shape;1077;p4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64744CFC-6C8E-46D3-84A5-4FE857D47178}"/>
                </a:ext>
              </a:extLst>
            </p:cNvPr>
            <p:cNvSpPr txBox="1"/>
            <p:nvPr/>
          </p:nvSpPr>
          <p:spPr>
            <a:xfrm>
              <a:off x="7113255" y="1735797"/>
              <a:ext cx="546459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 defTabSz="914377">
                <a:defRPr/>
              </a:pPr>
              <a:r>
                <a:rPr lang="en-US" sz="24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01</a:t>
              </a:r>
              <a:endParaRPr lang="ru-RU" sz="2400"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  <p:sp>
          <p:nvSpPr>
            <p:cNvPr id="912" name="Google Shape;912;p33"/>
            <p:cNvSpPr txBox="1"/>
            <p:nvPr/>
          </p:nvSpPr>
          <p:spPr>
            <a:xfrm>
              <a:off x="7658639" y="1597298"/>
              <a:ext cx="3618065" cy="8617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Выращиваем сорта растений, которые становятся сырьём </a:t>
              </a:r>
              <a: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/>
              </a:r>
              <a:b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для производства корма</a:t>
              </a:r>
              <a:endParaRPr sz="160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</p:txBody>
        </p:sp>
      </p:grpSp>
      <p:sp>
        <p:nvSpPr>
          <p:cNvPr id="93" name="Полилиния: фигура 9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265018E6-E648-44B1-AE19-73EB8D878929}"/>
              </a:ext>
            </a:extLst>
          </p:cNvPr>
          <p:cNvSpPr/>
          <p:nvPr/>
        </p:nvSpPr>
        <p:spPr>
          <a:xfrm rot="16200000" flipH="1" flipV="1">
            <a:off x="7128523" y="2816392"/>
            <a:ext cx="208428" cy="269705"/>
          </a:xfrm>
          <a:custGeom>
            <a:avLst/>
            <a:gdLst>
              <a:gd name="connsiteX0" fmla="*/ 205284 w 208428"/>
              <a:gd name="connsiteY0" fmla="*/ 126663 h 269705"/>
              <a:gd name="connsiteX1" fmla="*/ 94950 w 208428"/>
              <a:gd name="connsiteY1" fmla="*/ 4070 h 269705"/>
              <a:gd name="connsiteX2" fmla="*/ 85829 w 208428"/>
              <a:gd name="connsiteY2" fmla="*/ 0 h 269705"/>
              <a:gd name="connsiteX3" fmla="*/ 12273 w 208428"/>
              <a:gd name="connsiteY3" fmla="*/ 0 h 269705"/>
              <a:gd name="connsiteX4" fmla="*/ 1068 w 208428"/>
              <a:gd name="connsiteY4" fmla="*/ 7258 h 269705"/>
              <a:gd name="connsiteX5" fmla="*/ 3152 w 208428"/>
              <a:gd name="connsiteY5" fmla="*/ 20449 h 269705"/>
              <a:gd name="connsiteX6" fmla="*/ 106106 w 208428"/>
              <a:gd name="connsiteY6" fmla="*/ 134853 h 269705"/>
              <a:gd name="connsiteX7" fmla="*/ 3152 w 208428"/>
              <a:gd name="connsiteY7" fmla="*/ 249232 h 269705"/>
              <a:gd name="connsiteX8" fmla="*/ 1068 w 208428"/>
              <a:gd name="connsiteY8" fmla="*/ 262423 h 269705"/>
              <a:gd name="connsiteX9" fmla="*/ 12273 w 208428"/>
              <a:gd name="connsiteY9" fmla="*/ 269705 h 269705"/>
              <a:gd name="connsiteX10" fmla="*/ 85829 w 208428"/>
              <a:gd name="connsiteY10" fmla="*/ 269705 h 269705"/>
              <a:gd name="connsiteX11" fmla="*/ 94950 w 208428"/>
              <a:gd name="connsiteY11" fmla="*/ 265660 h 269705"/>
              <a:gd name="connsiteX12" fmla="*/ 205284 w 208428"/>
              <a:gd name="connsiteY12" fmla="*/ 143066 h 269705"/>
              <a:gd name="connsiteX13" fmla="*/ 205284 w 208428"/>
              <a:gd name="connsiteY13" fmla="*/ 126663 h 26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8428" h="269705">
                <a:moveTo>
                  <a:pt x="205284" y="126663"/>
                </a:moveTo>
                <a:lnTo>
                  <a:pt x="94950" y="4070"/>
                </a:lnTo>
                <a:cubicBezTo>
                  <a:pt x="92596" y="1471"/>
                  <a:pt x="89311" y="0"/>
                  <a:pt x="85829" y="0"/>
                </a:cubicBezTo>
                <a:lnTo>
                  <a:pt x="12273" y="0"/>
                </a:lnTo>
                <a:cubicBezTo>
                  <a:pt x="7443" y="0"/>
                  <a:pt x="3054" y="2844"/>
                  <a:pt x="1068" y="7258"/>
                </a:cubicBezTo>
                <a:cubicBezTo>
                  <a:pt x="-893" y="11695"/>
                  <a:pt x="-84" y="16869"/>
                  <a:pt x="3152" y="20449"/>
                </a:cubicBezTo>
                <a:lnTo>
                  <a:pt x="106106" y="134853"/>
                </a:lnTo>
                <a:lnTo>
                  <a:pt x="3152" y="249232"/>
                </a:lnTo>
                <a:cubicBezTo>
                  <a:pt x="-84" y="252837"/>
                  <a:pt x="-918" y="258010"/>
                  <a:pt x="1068" y="262423"/>
                </a:cubicBezTo>
                <a:cubicBezTo>
                  <a:pt x="3054" y="266861"/>
                  <a:pt x="7443" y="269705"/>
                  <a:pt x="12273" y="269705"/>
                </a:cubicBezTo>
                <a:lnTo>
                  <a:pt x="85829" y="269705"/>
                </a:lnTo>
                <a:cubicBezTo>
                  <a:pt x="89311" y="269705"/>
                  <a:pt x="92596" y="268210"/>
                  <a:pt x="94950" y="265660"/>
                </a:cubicBezTo>
                <a:lnTo>
                  <a:pt x="205284" y="143066"/>
                </a:lnTo>
                <a:cubicBezTo>
                  <a:pt x="209477" y="138408"/>
                  <a:pt x="209477" y="131297"/>
                  <a:pt x="205284" y="126663"/>
                </a:cubicBezTo>
                <a:close/>
              </a:path>
            </a:pathLst>
          </a:custGeom>
          <a:noFill/>
          <a:ln w="19050" cap="flat">
            <a:solidFill>
              <a:schemeClr val="bg1"/>
            </a:solidFill>
            <a:prstDash val="solid"/>
            <a:miter/>
          </a:ln>
        </p:spPr>
        <p:txBody>
          <a:bodyPr lIns="91438" tIns="45719" rIns="91438" bIns="45719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D45EBC8-67A8-460A-8D7D-C1C51FCD4FC8}"/>
              </a:ext>
            </a:extLst>
          </p:cNvPr>
          <p:cNvGrpSpPr/>
          <p:nvPr/>
        </p:nvGrpSpPr>
        <p:grpSpPr>
          <a:xfrm>
            <a:off x="6904138" y="2041200"/>
            <a:ext cx="3405115" cy="861720"/>
            <a:chOff x="7057887" y="2659564"/>
            <a:chExt cx="3405114" cy="861720"/>
          </a:xfrm>
        </p:grpSpPr>
        <p:sp>
          <p:nvSpPr>
            <p:cNvPr id="95" name="Google Shape;1077;p4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F44C7C09-1295-4454-A690-BFF99276C049}"/>
                </a:ext>
              </a:extLst>
            </p:cNvPr>
            <p:cNvSpPr txBox="1"/>
            <p:nvPr/>
          </p:nvSpPr>
          <p:spPr>
            <a:xfrm>
              <a:off x="7057887" y="2798063"/>
              <a:ext cx="657195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 defTabSz="914377">
                <a:defRPr/>
              </a:pPr>
              <a:r>
                <a:rPr lang="en-US" sz="24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02</a:t>
              </a:r>
              <a:endParaRPr lang="ru-RU" sz="2400"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  <p:sp>
          <p:nvSpPr>
            <p:cNvPr id="94" name="Google Shape;912;p3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BBD3352-0543-49AB-9E8C-65B9FE7D80D1}"/>
                </a:ext>
              </a:extLst>
            </p:cNvPr>
            <p:cNvSpPr txBox="1"/>
            <p:nvPr/>
          </p:nvSpPr>
          <p:spPr>
            <a:xfrm>
              <a:off x="7658640" y="2659564"/>
              <a:ext cx="2804361" cy="8617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Производим корма</a:t>
              </a:r>
              <a:b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для предприятий</a:t>
              </a:r>
            </a:p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холдинга</a:t>
              </a:r>
            </a:p>
          </p:txBody>
        </p:sp>
      </p:grpSp>
      <p:sp>
        <p:nvSpPr>
          <p:cNvPr id="98" name="Полилиния: фигура 97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C96E387F-1B35-43B0-8EED-947A20D0794E}"/>
              </a:ext>
            </a:extLst>
          </p:cNvPr>
          <p:cNvSpPr/>
          <p:nvPr/>
        </p:nvSpPr>
        <p:spPr>
          <a:xfrm rot="16200000" flipH="1" flipV="1">
            <a:off x="7128523" y="3897854"/>
            <a:ext cx="208428" cy="269705"/>
          </a:xfrm>
          <a:custGeom>
            <a:avLst/>
            <a:gdLst>
              <a:gd name="connsiteX0" fmla="*/ 205284 w 208428"/>
              <a:gd name="connsiteY0" fmla="*/ 126663 h 269705"/>
              <a:gd name="connsiteX1" fmla="*/ 94950 w 208428"/>
              <a:gd name="connsiteY1" fmla="*/ 4070 h 269705"/>
              <a:gd name="connsiteX2" fmla="*/ 85829 w 208428"/>
              <a:gd name="connsiteY2" fmla="*/ 0 h 269705"/>
              <a:gd name="connsiteX3" fmla="*/ 12273 w 208428"/>
              <a:gd name="connsiteY3" fmla="*/ 0 h 269705"/>
              <a:gd name="connsiteX4" fmla="*/ 1068 w 208428"/>
              <a:gd name="connsiteY4" fmla="*/ 7258 h 269705"/>
              <a:gd name="connsiteX5" fmla="*/ 3152 w 208428"/>
              <a:gd name="connsiteY5" fmla="*/ 20449 h 269705"/>
              <a:gd name="connsiteX6" fmla="*/ 106106 w 208428"/>
              <a:gd name="connsiteY6" fmla="*/ 134853 h 269705"/>
              <a:gd name="connsiteX7" fmla="*/ 3152 w 208428"/>
              <a:gd name="connsiteY7" fmla="*/ 249232 h 269705"/>
              <a:gd name="connsiteX8" fmla="*/ 1068 w 208428"/>
              <a:gd name="connsiteY8" fmla="*/ 262423 h 269705"/>
              <a:gd name="connsiteX9" fmla="*/ 12273 w 208428"/>
              <a:gd name="connsiteY9" fmla="*/ 269705 h 269705"/>
              <a:gd name="connsiteX10" fmla="*/ 85829 w 208428"/>
              <a:gd name="connsiteY10" fmla="*/ 269705 h 269705"/>
              <a:gd name="connsiteX11" fmla="*/ 94950 w 208428"/>
              <a:gd name="connsiteY11" fmla="*/ 265660 h 269705"/>
              <a:gd name="connsiteX12" fmla="*/ 205284 w 208428"/>
              <a:gd name="connsiteY12" fmla="*/ 143066 h 269705"/>
              <a:gd name="connsiteX13" fmla="*/ 205284 w 208428"/>
              <a:gd name="connsiteY13" fmla="*/ 126663 h 26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8428" h="269705">
                <a:moveTo>
                  <a:pt x="205284" y="126663"/>
                </a:moveTo>
                <a:lnTo>
                  <a:pt x="94950" y="4070"/>
                </a:lnTo>
                <a:cubicBezTo>
                  <a:pt x="92596" y="1471"/>
                  <a:pt x="89311" y="0"/>
                  <a:pt x="85829" y="0"/>
                </a:cubicBezTo>
                <a:lnTo>
                  <a:pt x="12273" y="0"/>
                </a:lnTo>
                <a:cubicBezTo>
                  <a:pt x="7443" y="0"/>
                  <a:pt x="3054" y="2844"/>
                  <a:pt x="1068" y="7258"/>
                </a:cubicBezTo>
                <a:cubicBezTo>
                  <a:pt x="-893" y="11695"/>
                  <a:pt x="-84" y="16869"/>
                  <a:pt x="3152" y="20449"/>
                </a:cubicBezTo>
                <a:lnTo>
                  <a:pt x="106106" y="134853"/>
                </a:lnTo>
                <a:lnTo>
                  <a:pt x="3152" y="249232"/>
                </a:lnTo>
                <a:cubicBezTo>
                  <a:pt x="-84" y="252837"/>
                  <a:pt x="-918" y="258010"/>
                  <a:pt x="1068" y="262423"/>
                </a:cubicBezTo>
                <a:cubicBezTo>
                  <a:pt x="3054" y="266861"/>
                  <a:pt x="7443" y="269705"/>
                  <a:pt x="12273" y="269705"/>
                </a:cubicBezTo>
                <a:lnTo>
                  <a:pt x="85829" y="269705"/>
                </a:lnTo>
                <a:cubicBezTo>
                  <a:pt x="89311" y="269705"/>
                  <a:pt x="92596" y="268210"/>
                  <a:pt x="94950" y="265660"/>
                </a:cubicBezTo>
                <a:lnTo>
                  <a:pt x="205284" y="143066"/>
                </a:lnTo>
                <a:cubicBezTo>
                  <a:pt x="209477" y="138408"/>
                  <a:pt x="209477" y="131297"/>
                  <a:pt x="205284" y="126663"/>
                </a:cubicBezTo>
                <a:close/>
              </a:path>
            </a:pathLst>
          </a:custGeom>
          <a:noFill/>
          <a:ln w="19050" cap="flat">
            <a:solidFill>
              <a:schemeClr val="bg1"/>
            </a:solidFill>
            <a:prstDash val="solid"/>
            <a:miter/>
          </a:ln>
        </p:spPr>
        <p:txBody>
          <a:bodyPr lIns="91438" tIns="45719" rIns="91438" bIns="45719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87C41E91-79DF-4F78-907A-6E76DE26DCA9}"/>
              </a:ext>
            </a:extLst>
          </p:cNvPr>
          <p:cNvGrpSpPr/>
          <p:nvPr/>
        </p:nvGrpSpPr>
        <p:grpSpPr>
          <a:xfrm>
            <a:off x="6871287" y="3122663"/>
            <a:ext cx="3765679" cy="861720"/>
            <a:chOff x="7025034" y="3675403"/>
            <a:chExt cx="3765679" cy="861720"/>
          </a:xfrm>
        </p:grpSpPr>
        <p:sp>
          <p:nvSpPr>
            <p:cNvPr id="100" name="Google Shape;1077;p4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21C5D01-07E2-4210-A4D4-101F99BA0CFC}"/>
                </a:ext>
              </a:extLst>
            </p:cNvPr>
            <p:cNvSpPr txBox="1"/>
            <p:nvPr/>
          </p:nvSpPr>
          <p:spPr>
            <a:xfrm>
              <a:off x="7025034" y="3813902"/>
              <a:ext cx="722901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 defTabSz="914377">
                <a:defRPr/>
              </a:pPr>
              <a:r>
                <a:rPr lang="en-US" sz="24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03</a:t>
              </a:r>
              <a:endParaRPr lang="ru-RU" sz="2400"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  <p:sp>
          <p:nvSpPr>
            <p:cNvPr id="99" name="Google Shape;912;p3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8BB3711-093D-4ADA-8866-1DCE27BB4824}"/>
                </a:ext>
              </a:extLst>
            </p:cNvPr>
            <p:cNvSpPr txBox="1"/>
            <p:nvPr/>
          </p:nvSpPr>
          <p:spPr>
            <a:xfrm>
              <a:off x="7658639" y="3675403"/>
              <a:ext cx="3132074" cy="8617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Выращиваем </a:t>
              </a:r>
              <a:b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животных </a:t>
              </a:r>
              <a: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/>
              </a:r>
              <a:b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на своих фермах</a:t>
              </a:r>
            </a:p>
          </p:txBody>
        </p:sp>
      </p:grpSp>
      <p:sp>
        <p:nvSpPr>
          <p:cNvPr id="103" name="Полилиния: фигура 10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7A5675F-2148-44B0-9BA4-271832F7DA8B}"/>
              </a:ext>
            </a:extLst>
          </p:cNvPr>
          <p:cNvSpPr/>
          <p:nvPr/>
        </p:nvSpPr>
        <p:spPr>
          <a:xfrm rot="16200000" flipH="1" flipV="1">
            <a:off x="7128523" y="4979317"/>
            <a:ext cx="208428" cy="269705"/>
          </a:xfrm>
          <a:custGeom>
            <a:avLst/>
            <a:gdLst>
              <a:gd name="connsiteX0" fmla="*/ 205284 w 208428"/>
              <a:gd name="connsiteY0" fmla="*/ 126663 h 269705"/>
              <a:gd name="connsiteX1" fmla="*/ 94950 w 208428"/>
              <a:gd name="connsiteY1" fmla="*/ 4070 h 269705"/>
              <a:gd name="connsiteX2" fmla="*/ 85829 w 208428"/>
              <a:gd name="connsiteY2" fmla="*/ 0 h 269705"/>
              <a:gd name="connsiteX3" fmla="*/ 12273 w 208428"/>
              <a:gd name="connsiteY3" fmla="*/ 0 h 269705"/>
              <a:gd name="connsiteX4" fmla="*/ 1068 w 208428"/>
              <a:gd name="connsiteY4" fmla="*/ 7258 h 269705"/>
              <a:gd name="connsiteX5" fmla="*/ 3152 w 208428"/>
              <a:gd name="connsiteY5" fmla="*/ 20449 h 269705"/>
              <a:gd name="connsiteX6" fmla="*/ 106106 w 208428"/>
              <a:gd name="connsiteY6" fmla="*/ 134853 h 269705"/>
              <a:gd name="connsiteX7" fmla="*/ 3152 w 208428"/>
              <a:gd name="connsiteY7" fmla="*/ 249232 h 269705"/>
              <a:gd name="connsiteX8" fmla="*/ 1068 w 208428"/>
              <a:gd name="connsiteY8" fmla="*/ 262423 h 269705"/>
              <a:gd name="connsiteX9" fmla="*/ 12273 w 208428"/>
              <a:gd name="connsiteY9" fmla="*/ 269705 h 269705"/>
              <a:gd name="connsiteX10" fmla="*/ 85829 w 208428"/>
              <a:gd name="connsiteY10" fmla="*/ 269705 h 269705"/>
              <a:gd name="connsiteX11" fmla="*/ 94950 w 208428"/>
              <a:gd name="connsiteY11" fmla="*/ 265660 h 269705"/>
              <a:gd name="connsiteX12" fmla="*/ 205284 w 208428"/>
              <a:gd name="connsiteY12" fmla="*/ 143066 h 269705"/>
              <a:gd name="connsiteX13" fmla="*/ 205284 w 208428"/>
              <a:gd name="connsiteY13" fmla="*/ 126663 h 26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8428" h="269705">
                <a:moveTo>
                  <a:pt x="205284" y="126663"/>
                </a:moveTo>
                <a:lnTo>
                  <a:pt x="94950" y="4070"/>
                </a:lnTo>
                <a:cubicBezTo>
                  <a:pt x="92596" y="1471"/>
                  <a:pt x="89311" y="0"/>
                  <a:pt x="85829" y="0"/>
                </a:cubicBezTo>
                <a:lnTo>
                  <a:pt x="12273" y="0"/>
                </a:lnTo>
                <a:cubicBezTo>
                  <a:pt x="7443" y="0"/>
                  <a:pt x="3054" y="2844"/>
                  <a:pt x="1068" y="7258"/>
                </a:cubicBezTo>
                <a:cubicBezTo>
                  <a:pt x="-893" y="11695"/>
                  <a:pt x="-84" y="16869"/>
                  <a:pt x="3152" y="20449"/>
                </a:cubicBezTo>
                <a:lnTo>
                  <a:pt x="106106" y="134853"/>
                </a:lnTo>
                <a:lnTo>
                  <a:pt x="3152" y="249232"/>
                </a:lnTo>
                <a:cubicBezTo>
                  <a:pt x="-84" y="252837"/>
                  <a:pt x="-918" y="258010"/>
                  <a:pt x="1068" y="262423"/>
                </a:cubicBezTo>
                <a:cubicBezTo>
                  <a:pt x="3054" y="266861"/>
                  <a:pt x="7443" y="269705"/>
                  <a:pt x="12273" y="269705"/>
                </a:cubicBezTo>
                <a:lnTo>
                  <a:pt x="85829" y="269705"/>
                </a:lnTo>
                <a:cubicBezTo>
                  <a:pt x="89311" y="269705"/>
                  <a:pt x="92596" y="268210"/>
                  <a:pt x="94950" y="265660"/>
                </a:cubicBezTo>
                <a:lnTo>
                  <a:pt x="205284" y="143066"/>
                </a:lnTo>
                <a:cubicBezTo>
                  <a:pt x="209477" y="138408"/>
                  <a:pt x="209477" y="131297"/>
                  <a:pt x="205284" y="126663"/>
                </a:cubicBezTo>
                <a:close/>
              </a:path>
            </a:pathLst>
          </a:custGeom>
          <a:noFill/>
          <a:ln w="19050" cap="flat">
            <a:solidFill>
              <a:schemeClr val="bg1"/>
            </a:solidFill>
            <a:prstDash val="solid"/>
            <a:miter/>
          </a:ln>
        </p:spPr>
        <p:txBody>
          <a:bodyPr lIns="91438" tIns="45719" rIns="91438" bIns="45719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A01C0927-1E73-4D8E-B0AB-4C55598B9ED5}"/>
              </a:ext>
            </a:extLst>
          </p:cNvPr>
          <p:cNvGrpSpPr/>
          <p:nvPr/>
        </p:nvGrpSpPr>
        <p:grpSpPr>
          <a:xfrm>
            <a:off x="6904141" y="4204125"/>
            <a:ext cx="3485185" cy="861720"/>
            <a:chOff x="7057887" y="4691242"/>
            <a:chExt cx="3485185" cy="861720"/>
          </a:xfrm>
        </p:grpSpPr>
        <p:sp>
          <p:nvSpPr>
            <p:cNvPr id="105" name="Google Shape;1077;p4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2C41D8E-900F-40A8-BA15-9C6FF21A71C9}"/>
                </a:ext>
              </a:extLst>
            </p:cNvPr>
            <p:cNvSpPr txBox="1"/>
            <p:nvPr/>
          </p:nvSpPr>
          <p:spPr>
            <a:xfrm>
              <a:off x="7057887" y="4829741"/>
              <a:ext cx="657195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 defTabSz="914377">
                <a:defRPr/>
              </a:pPr>
              <a:r>
                <a:rPr lang="en-US" sz="24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04</a:t>
              </a:r>
              <a:endParaRPr lang="ru-RU" sz="2400"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  <p:sp>
          <p:nvSpPr>
            <p:cNvPr id="104" name="Google Shape;912;p3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D527AA0A-9AD1-4A3A-98AD-43110840E90C}"/>
                </a:ext>
              </a:extLst>
            </p:cNvPr>
            <p:cNvSpPr txBox="1"/>
            <p:nvPr/>
          </p:nvSpPr>
          <p:spPr>
            <a:xfrm>
              <a:off x="7658640" y="4691242"/>
              <a:ext cx="2884432" cy="8617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Производим мясную продукцию </a:t>
              </a:r>
              <a: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/>
              </a:r>
              <a:b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на комбинатах </a:t>
              </a: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F7DD17ED-415B-4963-9FCB-9F557D15DCE4}"/>
              </a:ext>
            </a:extLst>
          </p:cNvPr>
          <p:cNvGrpSpPr/>
          <p:nvPr/>
        </p:nvGrpSpPr>
        <p:grpSpPr>
          <a:xfrm>
            <a:off x="6871286" y="5285588"/>
            <a:ext cx="4480111" cy="861720"/>
            <a:chOff x="7025034" y="5707080"/>
            <a:chExt cx="4480110" cy="861720"/>
          </a:xfrm>
        </p:grpSpPr>
        <p:sp>
          <p:nvSpPr>
            <p:cNvPr id="110" name="Google Shape;1077;p4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3FEF8719-3A5D-4457-954C-72EA4BDBD37C}"/>
                </a:ext>
              </a:extLst>
            </p:cNvPr>
            <p:cNvSpPr txBox="1"/>
            <p:nvPr/>
          </p:nvSpPr>
          <p:spPr>
            <a:xfrm>
              <a:off x="7025034" y="5845579"/>
              <a:ext cx="722901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 defTabSz="914377">
                <a:defRPr/>
              </a:pPr>
              <a:r>
                <a:rPr lang="en-US" sz="2400">
                  <a:solidFill>
                    <a:schemeClr val="bg1"/>
                  </a:solidFill>
                  <a:latin typeface="Montserrat ExtraBold" panose="00000900000000000000" pitchFamily="50" charset="-52"/>
                  <a:ea typeface="Montserrat"/>
                  <a:cs typeface="Montserrat"/>
                  <a:sym typeface="Montserrat"/>
                </a:rPr>
                <a:t>05</a:t>
              </a:r>
              <a:endParaRPr lang="ru-RU" sz="2400">
                <a:solidFill>
                  <a:schemeClr val="bg1"/>
                </a:solidFill>
                <a:latin typeface="Montserrat ExtraBold" panose="00000900000000000000" pitchFamily="50" charset="-52"/>
              </a:endParaRPr>
            </a:p>
          </p:txBody>
        </p:sp>
        <p:sp>
          <p:nvSpPr>
            <p:cNvPr id="109" name="Google Shape;912;p33">
              <a:extLst>
                <a:ext uri="{FF2B5EF4-FFF2-40B4-BE49-F238E27FC236}">
  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0E57312C-74B9-4011-BA17-3A1B47100857}"/>
                </a:ext>
              </a:extLst>
            </p:cNvPr>
            <p:cNvSpPr txBox="1"/>
            <p:nvPr/>
          </p:nvSpPr>
          <p:spPr>
            <a:xfrm>
              <a:off x="7658641" y="5707080"/>
              <a:ext cx="3846503" cy="8617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Производим удобрения, перерабатывая побочные </a:t>
              </a:r>
              <a: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/>
              </a:r>
              <a:br>
                <a:rPr lang="en-US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продукты животноводства</a:t>
              </a:r>
            </a:p>
          </p:txBody>
        </p:sp>
      </p:grpSp>
      <p:cxnSp>
        <p:nvCxnSpPr>
          <p:cNvPr id="16" name="Соединитель: уступ 15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B9277CF-2CED-4D8C-993E-BDD381664B19}"/>
              </a:ext>
            </a:extLst>
          </p:cNvPr>
          <p:cNvCxnSpPr>
            <a:stCxn id="110" idx="1"/>
            <a:endCxn id="55" idx="1"/>
          </p:cNvCxnSpPr>
          <p:nvPr/>
        </p:nvCxnSpPr>
        <p:spPr>
          <a:xfrm rot="10800000" flipH="1">
            <a:off x="6871285" y="1329049"/>
            <a:ext cx="88223" cy="4325851"/>
          </a:xfrm>
          <a:prstGeom prst="bentConnector3">
            <a:avLst>
              <a:gd name="adj1" fmla="val -259116"/>
            </a:avLst>
          </a:prstGeom>
          <a:ln w="28575">
            <a:solidFill>
              <a:schemeClr val="bg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Дуга 23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B13836E-E5FA-4F21-9AFE-079A75AAED2C}"/>
              </a:ext>
            </a:extLst>
          </p:cNvPr>
          <p:cNvSpPr/>
          <p:nvPr/>
        </p:nvSpPr>
        <p:spPr>
          <a:xfrm rot="4311361">
            <a:off x="9376704" y="2778920"/>
            <a:ext cx="1209677" cy="1209677"/>
          </a:xfrm>
          <a:prstGeom prst="arc">
            <a:avLst>
              <a:gd name="adj1" fmla="val 16200000"/>
              <a:gd name="adj2" fmla="val 4125932"/>
            </a:avLst>
          </a:prstGeom>
          <a:ln w="28575">
            <a:solidFill>
              <a:srgbClr val="F0523E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72DF48F-4ECC-4AFB-B3B4-C7A1D1B15E2C}"/>
              </a:ext>
            </a:extLst>
          </p:cNvPr>
          <p:cNvGrpSpPr/>
          <p:nvPr/>
        </p:nvGrpSpPr>
        <p:grpSpPr>
          <a:xfrm>
            <a:off x="10255088" y="2302295"/>
            <a:ext cx="1633913" cy="929787"/>
            <a:chOff x="10535570" y="2516274"/>
            <a:chExt cx="1633913" cy="929786"/>
          </a:xfrm>
        </p:grpSpPr>
        <p:sp>
          <p:nvSpPr>
            <p:cNvPr id="929" name="Google Shape;929;p33"/>
            <p:cNvSpPr/>
            <p:nvPr/>
          </p:nvSpPr>
          <p:spPr>
            <a:xfrm>
              <a:off x="10535570" y="2516274"/>
              <a:ext cx="1578199" cy="883082"/>
            </a:xfrm>
            <a:prstGeom prst="rect">
              <a:avLst/>
            </a:prstGeom>
            <a:solidFill>
              <a:srgbClr val="F0523E"/>
            </a:solidFill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200">
                <a:solidFill>
                  <a:schemeClr val="bg1"/>
                </a:solidFill>
              </a:endParaRPr>
            </a:p>
          </p:txBody>
        </p:sp>
        <p:sp>
          <p:nvSpPr>
            <p:cNvPr id="917" name="Google Shape;917;p33"/>
            <p:cNvSpPr txBox="1"/>
            <p:nvPr/>
          </p:nvSpPr>
          <p:spPr>
            <a:xfrm>
              <a:off x="10565025" y="2584341"/>
              <a:ext cx="1604458" cy="8617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Собственная генетика </a:t>
              </a:r>
              <a:b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</a:b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и селекция </a:t>
              </a:r>
              <a:endParaRPr sz="160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</p:txBody>
        </p:sp>
      </p:grpSp>
      <p:sp>
        <p:nvSpPr>
          <p:cNvPr id="28" name="Дуга 27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B13836E-E5FA-4F21-9AFE-079A75AAED2C}"/>
              </a:ext>
            </a:extLst>
          </p:cNvPr>
          <p:cNvSpPr/>
          <p:nvPr/>
        </p:nvSpPr>
        <p:spPr>
          <a:xfrm rot="7021524" flipV="1">
            <a:off x="5671569" y="4607317"/>
            <a:ext cx="1781104" cy="1633539"/>
          </a:xfrm>
          <a:prstGeom prst="arc">
            <a:avLst>
              <a:gd name="adj1" fmla="val 16200000"/>
              <a:gd name="adj2" fmla="val 4125932"/>
            </a:avLst>
          </a:prstGeom>
          <a:ln w="28575">
            <a:solidFill>
              <a:srgbClr val="F0523E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572DF48F-4ECC-4AFB-B3B4-C7A1D1B15E2C}"/>
              </a:ext>
            </a:extLst>
          </p:cNvPr>
          <p:cNvGrpSpPr/>
          <p:nvPr/>
        </p:nvGrpSpPr>
        <p:grpSpPr>
          <a:xfrm>
            <a:off x="2349795" y="4968305"/>
            <a:ext cx="3666940" cy="1600384"/>
            <a:chOff x="4004469" y="5029885"/>
            <a:chExt cx="1652685" cy="1600384"/>
          </a:xfrm>
        </p:grpSpPr>
        <p:sp>
          <p:nvSpPr>
            <p:cNvPr id="30" name="Google Shape;929;p33"/>
            <p:cNvSpPr/>
            <p:nvPr/>
          </p:nvSpPr>
          <p:spPr>
            <a:xfrm>
              <a:off x="4004469" y="5055063"/>
              <a:ext cx="1578199" cy="883082"/>
            </a:xfrm>
            <a:prstGeom prst="rect">
              <a:avLst/>
            </a:prstGeom>
            <a:solidFill>
              <a:srgbClr val="F0523E"/>
            </a:solidFill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200">
                <a:solidFill>
                  <a:schemeClr val="bg1"/>
                </a:solidFill>
              </a:endParaRPr>
            </a:p>
          </p:txBody>
        </p:sp>
        <p:sp>
          <p:nvSpPr>
            <p:cNvPr id="31" name="Google Shape;917;p33"/>
            <p:cNvSpPr txBox="1"/>
            <p:nvPr/>
          </p:nvSpPr>
          <p:spPr>
            <a:xfrm>
              <a:off x="4010150" y="5029885"/>
              <a:ext cx="1647004" cy="16003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Ежегодно образуется:</a:t>
              </a:r>
            </a:p>
            <a:p>
              <a:r>
                <a:rPr lang="ru-RU" sz="1600" b="1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7 млн тонн</a:t>
              </a: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 навозных стоков </a:t>
              </a:r>
            </a:p>
            <a:p>
              <a:r>
                <a:rPr lang="ru-RU" sz="1600" b="1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87 тысяч тонн</a:t>
              </a:r>
              <a:r>
                <a:rPr lang="ru-RU" sz="1600">
                  <a:solidFill>
                    <a:schemeClr val="bg1"/>
                  </a:solidFill>
                  <a:latin typeface="Montserrat Medium" panose="00000600000000000000" pitchFamily="2" charset="-52"/>
                  <a:ea typeface="Montserrat"/>
                  <a:cs typeface="Montserrat"/>
                  <a:sym typeface="Montserrat"/>
                </a:rPr>
                <a:t> птичьего помета</a:t>
              </a:r>
              <a:endParaRPr lang="ru-RU" sz="160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  <a:p>
              <a:endParaRPr lang="ru-RU" sz="1600">
                <a:solidFill>
                  <a:schemeClr val="tx1"/>
                </a:solidFill>
                <a:latin typeface="Montserrat Medium" panose="00000600000000000000" pitchFamily="2" charset="-52"/>
                <a:ea typeface="Montserrat"/>
                <a:cs typeface="Montserrat"/>
                <a:sym typeface="Montserrat"/>
              </a:endParaRPr>
            </a:p>
            <a:p>
              <a:endParaRPr lang="ru-RU" sz="1600">
                <a:solidFill>
                  <a:schemeClr val="tx1"/>
                </a:solidFill>
                <a:latin typeface="Montserrat Medium" panose="00000600000000000000" pitchFamily="2" charset="-52"/>
              </a:endParaRPr>
            </a:p>
            <a:p>
              <a:endParaRPr sz="160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635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8691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18691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5715CE7-55EF-4616-8D0E-7FA0345FF16B}"/>
              </a:ext>
            </a:extLst>
          </p:cNvPr>
          <p:cNvSpPr/>
          <p:nvPr/>
        </p:nvSpPr>
        <p:spPr>
          <a:xfrm>
            <a:off x="-100" y="0"/>
            <a:ext cx="12192000" cy="64539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135" name="Google Shape;135;p21"/>
          <p:cNvSpPr txBox="1"/>
          <p:nvPr/>
        </p:nvSpPr>
        <p:spPr>
          <a:xfrm>
            <a:off x="490844" y="510219"/>
            <a:ext cx="10335000" cy="1077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В 2023 году все животноводческие предпрития </a:t>
            </a:r>
            <a:r>
              <a:rPr lang="ru-RU" sz="3200">
                <a:solidFill>
                  <a:srgbClr val="F5503C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«Сибагро» </a:t>
            </a:r>
            <a: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перешли на ППЖ</a:t>
            </a:r>
            <a:endParaRPr sz="3200">
              <a:solidFill>
                <a:srgbClr val="004637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9D4D83F9-3AA5-4A28-BE39-97FE4B1D2408}"/>
              </a:ext>
            </a:extLst>
          </p:cNvPr>
          <p:cNvGrpSpPr/>
          <p:nvPr/>
        </p:nvGrpSpPr>
        <p:grpSpPr>
          <a:xfrm>
            <a:off x="620256" y="2057151"/>
            <a:ext cx="3541713" cy="1400343"/>
            <a:chOff x="578627" y="1900032"/>
            <a:chExt cx="3541713" cy="1400344"/>
          </a:xfrm>
        </p:grpSpPr>
        <p:sp>
          <p:nvSpPr>
            <p:cNvPr id="139" name="Google Shape;139;p21"/>
            <p:cNvSpPr txBox="1"/>
            <p:nvPr/>
          </p:nvSpPr>
          <p:spPr>
            <a:xfrm>
              <a:off x="578627" y="1900032"/>
              <a:ext cx="3541713" cy="14003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ru-RU" sz="1600">
                  <a:solidFill>
                    <a:schemeClr val="dk1"/>
                  </a:solidFill>
                  <a:latin typeface="Montserrat"/>
                  <a:sym typeface="Montserrat"/>
                </a:rPr>
                <a:t>Компания мониторила изменяемое законодательство</a:t>
              </a:r>
              <a:br>
                <a:rPr lang="ru-RU" sz="1600">
                  <a:solidFill>
                    <a:schemeClr val="dk1"/>
                  </a:solidFill>
                  <a:latin typeface="Montserrat"/>
                  <a:sym typeface="Montserrat"/>
                </a:rPr>
              </a:br>
              <a:r>
                <a:rPr lang="ru-RU" sz="1600">
                  <a:solidFill>
                    <a:schemeClr val="dk1"/>
                  </a:solidFill>
                  <a:latin typeface="Montserrat"/>
                  <a:sym typeface="Montserrat"/>
                </a:rPr>
                <a:t>и перестраивала технологию обращения ППЖ под новые требования</a:t>
              </a:r>
              <a:endParaRPr sz="1600"/>
            </a:p>
          </p:txBody>
        </p:sp>
        <p:cxnSp>
          <p:nvCxnSpPr>
            <p:cNvPr id="140" name="Google Shape;140;p21"/>
            <p:cNvCxnSpPr/>
            <p:nvPr/>
          </p:nvCxnSpPr>
          <p:spPr>
            <a:xfrm flipH="1">
              <a:off x="578627" y="1992291"/>
              <a:ext cx="0" cy="308100"/>
            </a:xfrm>
            <a:prstGeom prst="straightConnector1">
              <a:avLst/>
            </a:prstGeom>
            <a:noFill/>
            <a:ln w="38100" cap="flat" cmpd="sng">
              <a:solidFill>
                <a:srgbClr val="00463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DD6CD140-BD50-439F-8684-5C5285155F91}"/>
              </a:ext>
            </a:extLst>
          </p:cNvPr>
          <p:cNvGrpSpPr/>
          <p:nvPr/>
        </p:nvGrpSpPr>
        <p:grpSpPr>
          <a:xfrm>
            <a:off x="4560729" y="2046851"/>
            <a:ext cx="3216407" cy="1554231"/>
            <a:chOff x="10161185" y="794254"/>
            <a:chExt cx="3216407" cy="1554230"/>
          </a:xfrm>
        </p:grpSpPr>
        <p:sp>
          <p:nvSpPr>
            <p:cNvPr id="141" name="Google Shape;141;p21"/>
            <p:cNvSpPr txBox="1"/>
            <p:nvPr/>
          </p:nvSpPr>
          <p:spPr>
            <a:xfrm>
              <a:off x="10181654" y="794254"/>
              <a:ext cx="3195938" cy="15542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>
                <a:buClr>
                  <a:srgbClr val="004637"/>
                </a:buClr>
                <a:buSzPts val="1400"/>
              </a:pPr>
              <a:r>
                <a:rPr lang="ru-RU" sz="1600">
                  <a:solidFill>
                    <a:schemeClr val="dk1"/>
                  </a:solidFill>
                  <a:latin typeface="Montserrat"/>
                  <a:sym typeface="Montserrat Medium"/>
                </a:rPr>
                <a:t>Изменения улучшили законодательную базу, </a:t>
              </a:r>
              <a:br>
                <a:rPr lang="ru-RU" sz="1600">
                  <a:solidFill>
                    <a:schemeClr val="dk1"/>
                  </a:solidFill>
                  <a:latin typeface="Montserrat"/>
                  <a:sym typeface="Montserrat Medium"/>
                </a:rPr>
              </a:br>
              <a:r>
                <a:rPr lang="ru-RU" sz="1600">
                  <a:solidFill>
                    <a:schemeClr val="dk1"/>
                  </a:solidFill>
                  <a:latin typeface="Montserrat"/>
                  <a:sym typeface="Montserrat Medium"/>
                </a:rPr>
                <a:t>н</a:t>
              </a:r>
              <a:r>
                <a:rPr lang="ru-RU" sz="1600">
                  <a:solidFill>
                    <a:schemeClr val="dk1"/>
                  </a:solidFill>
                  <a:latin typeface="Montserrat"/>
                  <a:sym typeface="Montserrat"/>
                </a:rPr>
                <a:t>о все еще есть огромное количество вопросов и законодательных пробелов</a:t>
              </a:r>
            </a:p>
            <a:p>
              <a:pPr>
                <a:buClr>
                  <a:srgbClr val="004637"/>
                </a:buClr>
                <a:buSzPts val="1400"/>
              </a:pPr>
              <a:endParaRPr/>
            </a:p>
          </p:txBody>
        </p:sp>
        <p:cxnSp>
          <p:nvCxnSpPr>
            <p:cNvPr id="142" name="Google Shape;142;p21"/>
            <p:cNvCxnSpPr/>
            <p:nvPr/>
          </p:nvCxnSpPr>
          <p:spPr>
            <a:xfrm flipH="1">
              <a:off x="10161185" y="894618"/>
              <a:ext cx="0" cy="308100"/>
            </a:xfrm>
            <a:prstGeom prst="straightConnector1">
              <a:avLst/>
            </a:prstGeom>
            <a:noFill/>
            <a:ln w="38100" cap="flat" cmpd="sng">
              <a:solidFill>
                <a:srgbClr val="00463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15" name="Группа 14"/>
          <p:cNvGrpSpPr/>
          <p:nvPr/>
        </p:nvGrpSpPr>
        <p:grpSpPr>
          <a:xfrm>
            <a:off x="-12923" y="3927249"/>
            <a:ext cx="12204924" cy="2933465"/>
            <a:chOff x="8335" y="3924535"/>
            <a:chExt cx="12204924" cy="2933465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" t="11700" r="-312" b="17345"/>
            <a:stretch>
              <a:fillRect/>
            </a:stretch>
          </p:blipFill>
          <p:spPr>
            <a:xfrm>
              <a:off x="8335" y="4000500"/>
              <a:ext cx="12204924" cy="2857500"/>
            </a:xfrm>
            <a:prstGeom prst="rect">
              <a:avLst/>
            </a:prstGeom>
          </p:spPr>
        </p:pic>
        <p:sp>
          <p:nvSpPr>
            <p:cNvPr id="17" name="Google Shape;169;p23">
              <a:extLst>
                <a:ext uri="{FF2B5EF4-FFF2-40B4-BE49-F238E27FC236}">
                  <a16:creationId xmlns=""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0B3D8C8-EFD2-4C28-A543-1C45197CD22D}"/>
                </a:ext>
              </a:extLst>
            </p:cNvPr>
            <p:cNvSpPr/>
            <p:nvPr/>
          </p:nvSpPr>
          <p:spPr>
            <a:xfrm>
              <a:off x="6790200" y="3924535"/>
              <a:ext cx="5401800" cy="180000"/>
            </a:xfrm>
            <a:prstGeom prst="rect">
              <a:avLst/>
            </a:prstGeom>
            <a:solidFill>
              <a:srgbClr val="F5503C"/>
            </a:solidFill>
            <a:ln w="9525" cap="flat" cmpd="sng">
              <a:solidFill>
                <a:srgbClr val="F5503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8" name="Google Shape;141;p21"/>
          <p:cNvSpPr txBox="1"/>
          <p:nvPr/>
        </p:nvSpPr>
        <p:spPr>
          <a:xfrm>
            <a:off x="8183221" y="2046853"/>
            <a:ext cx="3565867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buClr>
                <a:srgbClr val="004637"/>
              </a:buClr>
              <a:buSzPts val="1400"/>
            </a:pPr>
            <a:r>
              <a:rPr lang="ru-RU" sz="1600">
                <a:solidFill>
                  <a:schemeClr val="dk1"/>
                </a:solidFill>
                <a:latin typeface="Montserrat"/>
                <a:sym typeface="Montserrat Medium"/>
              </a:rPr>
              <a:t>Сегодня не существует регламентов контроля использования органических удобрений или ППЖ, периодичности</a:t>
            </a:r>
            <a:br>
              <a:rPr lang="ru-RU" sz="1600">
                <a:solidFill>
                  <a:schemeClr val="dk1"/>
                </a:solidFill>
                <a:latin typeface="Montserrat"/>
                <a:sym typeface="Montserrat Medium"/>
              </a:rPr>
            </a:br>
            <a:r>
              <a:rPr lang="ru-RU" sz="1600">
                <a:solidFill>
                  <a:schemeClr val="dk1"/>
                </a:solidFill>
                <a:latin typeface="Montserrat"/>
                <a:sym typeface="Montserrat Medium"/>
              </a:rPr>
              <a:t>и своевременности отбора проб</a:t>
            </a:r>
            <a:endParaRPr sz="1600">
              <a:solidFill>
                <a:schemeClr val="dk1"/>
              </a:solidFill>
              <a:latin typeface="Montserrat"/>
            </a:endParaRPr>
          </a:p>
        </p:txBody>
      </p:sp>
      <p:cxnSp>
        <p:nvCxnSpPr>
          <p:cNvPr id="19" name="Google Shape;142;p21"/>
          <p:cNvCxnSpPr/>
          <p:nvPr/>
        </p:nvCxnSpPr>
        <p:spPr>
          <a:xfrm flipH="1">
            <a:off x="8183223" y="2133601"/>
            <a:ext cx="0" cy="308100"/>
          </a:xfrm>
          <a:prstGeom prst="straightConnector1">
            <a:avLst/>
          </a:prstGeom>
          <a:noFill/>
          <a:ln w="38100" cap="flat" cmpd="sng">
            <a:solidFill>
              <a:srgbClr val="F0523E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266856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396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6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/>
          <p:nvPr/>
        </p:nvSpPr>
        <p:spPr>
          <a:xfrm>
            <a:off x="485807" y="525366"/>
            <a:ext cx="103350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Процесс биологической нитрификации</a:t>
            </a:r>
            <a:endParaRPr sz="3200">
              <a:solidFill>
                <a:srgbClr val="004637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0" name="Google Shape;139;p21"/>
          <p:cNvSpPr txBox="1"/>
          <p:nvPr/>
        </p:nvSpPr>
        <p:spPr>
          <a:xfrm>
            <a:off x="1668745" y="3769714"/>
            <a:ext cx="858455" cy="424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chemeClr val="tx1"/>
                </a:solidFill>
                <a:latin typeface="Montserrat"/>
                <a:sym typeface="Montserrat"/>
              </a:rPr>
              <a:t>Лето</a:t>
            </a:r>
            <a:endParaRPr lang="ru-RU" smtClean="0">
              <a:solidFill>
                <a:schemeClr val="tx1"/>
              </a:solidFill>
              <a:latin typeface="Montserrat"/>
              <a:sym typeface="Montserra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7" b="18994"/>
          <a:stretch>
            <a:fillRect/>
          </a:stretch>
        </p:blipFill>
        <p:spPr>
          <a:xfrm flipH="1">
            <a:off x="1038628" y="2468963"/>
            <a:ext cx="1221456" cy="744280"/>
          </a:xfrm>
          <a:prstGeom prst="rect">
            <a:avLst/>
          </a:prstGeom>
        </p:spPr>
      </p:pic>
      <p:sp>
        <p:nvSpPr>
          <p:cNvPr id="23" name="Google Shape;139;p21"/>
          <p:cNvSpPr txBox="1"/>
          <p:nvPr/>
        </p:nvSpPr>
        <p:spPr>
          <a:xfrm>
            <a:off x="906655" y="1564637"/>
            <a:ext cx="2382680" cy="424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>
                <a:solidFill>
                  <a:schemeClr val="tx1"/>
                </a:solidFill>
                <a:latin typeface="Montserrat"/>
                <a:sym typeface="Montserrat"/>
              </a:rPr>
              <a:t>Превышение азота</a:t>
            </a:r>
            <a:endParaRPr lang="ru-RU" b="1" smtClean="0">
              <a:solidFill>
                <a:schemeClr val="tx1"/>
              </a:solidFill>
              <a:latin typeface="Montserrat"/>
              <a:sym typeface="Montserrat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094656" y="2127242"/>
            <a:ext cx="3315" cy="337153"/>
          </a:xfrm>
          <a:prstGeom prst="straightConnector1">
            <a:avLst/>
          </a:prstGeom>
          <a:ln>
            <a:solidFill>
              <a:srgbClr val="F052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кругленная соединительная линия 9"/>
          <p:cNvCxnSpPr/>
          <p:nvPr/>
        </p:nvCxnSpPr>
        <p:spPr>
          <a:xfrm>
            <a:off x="2355807" y="2792295"/>
            <a:ext cx="654015" cy="87863"/>
          </a:xfrm>
          <a:prstGeom prst="curvedConnector3">
            <a:avLst>
              <a:gd name="adj1" fmla="val 50001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Левая фигурная скобка 37"/>
          <p:cNvSpPr/>
          <p:nvPr/>
        </p:nvSpPr>
        <p:spPr>
          <a:xfrm rot="16200000">
            <a:off x="1792358" y="1914133"/>
            <a:ext cx="611229" cy="3021193"/>
          </a:xfrm>
          <a:prstGeom prst="leftBrace">
            <a:avLst>
              <a:gd name="adj1" fmla="val 54080"/>
              <a:gd name="adj2" fmla="val 48415"/>
            </a:avLst>
          </a:prstGeom>
          <a:ln>
            <a:solidFill>
              <a:srgbClr val="004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39" name="Google Shape;139;p21"/>
          <p:cNvSpPr txBox="1"/>
          <p:nvPr/>
        </p:nvSpPr>
        <p:spPr>
          <a:xfrm>
            <a:off x="5607538" y="3754676"/>
            <a:ext cx="858455" cy="424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chemeClr val="tx1"/>
                </a:solidFill>
                <a:latin typeface="Montserrat"/>
                <a:sym typeface="Montserrat"/>
              </a:rPr>
              <a:t>Весна</a:t>
            </a:r>
            <a:endParaRPr lang="ru-RU" smtClean="0">
              <a:solidFill>
                <a:schemeClr val="tx1"/>
              </a:solidFill>
              <a:latin typeface="Montserrat"/>
              <a:sym typeface="Montserrat"/>
            </a:endParaRPr>
          </a:p>
        </p:txBody>
      </p:sp>
      <p:sp>
        <p:nvSpPr>
          <p:cNvPr id="40" name="Google Shape;139;p21"/>
          <p:cNvSpPr txBox="1"/>
          <p:nvPr/>
        </p:nvSpPr>
        <p:spPr>
          <a:xfrm>
            <a:off x="4680542" y="1595797"/>
            <a:ext cx="2778215" cy="670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600" b="1">
                <a:solidFill>
                  <a:schemeClr val="tx1"/>
                </a:solidFill>
                <a:latin typeface="Montserrat"/>
                <a:sym typeface="Montserrat"/>
              </a:rPr>
              <a:t>Стабилизация азотной системы</a:t>
            </a:r>
            <a:endParaRPr lang="ru-RU" b="1" smtClean="0">
              <a:solidFill>
                <a:schemeClr val="tx1"/>
              </a:solidFill>
              <a:latin typeface="Montserrat"/>
              <a:sym typeface="Montserrat"/>
            </a:endParaRPr>
          </a:p>
        </p:txBody>
      </p:sp>
      <p:sp>
        <p:nvSpPr>
          <p:cNvPr id="42" name="Google Shape;139;p21"/>
          <p:cNvSpPr txBox="1"/>
          <p:nvPr/>
        </p:nvSpPr>
        <p:spPr>
          <a:xfrm>
            <a:off x="9471003" y="3760465"/>
            <a:ext cx="858455" cy="424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chemeClr val="tx1"/>
                </a:solidFill>
                <a:latin typeface="Montserrat"/>
                <a:sym typeface="Montserrat"/>
              </a:rPr>
              <a:t>Осень</a:t>
            </a:r>
            <a:endParaRPr lang="ru-RU" smtClean="0">
              <a:solidFill>
                <a:schemeClr val="tx1"/>
              </a:solidFill>
              <a:latin typeface="Montserrat"/>
              <a:sym typeface="Montserrat"/>
            </a:endParaRPr>
          </a:p>
        </p:txBody>
      </p:sp>
      <p:sp>
        <p:nvSpPr>
          <p:cNvPr id="43" name="Google Shape;139;p21"/>
          <p:cNvSpPr txBox="1"/>
          <p:nvPr/>
        </p:nvSpPr>
        <p:spPr>
          <a:xfrm>
            <a:off x="8492197" y="1591859"/>
            <a:ext cx="2778215" cy="755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600" b="1">
                <a:solidFill>
                  <a:schemeClr val="tx1"/>
                </a:solidFill>
                <a:latin typeface="Montserrat"/>
                <a:sym typeface="Montserrat"/>
              </a:rPr>
              <a:t>Высокий урожай </a:t>
            </a:r>
          </a:p>
          <a:p>
            <a:pPr algn="ctr">
              <a:spcAft>
                <a:spcPts val="600"/>
              </a:spcAft>
            </a:pPr>
            <a:r>
              <a:rPr lang="ru-RU" sz="1600" b="1">
                <a:solidFill>
                  <a:schemeClr val="tx1"/>
                </a:solidFill>
                <a:latin typeface="Montserrat"/>
                <a:sym typeface="Montserrat"/>
              </a:rPr>
              <a:t>до 60 ц/га</a:t>
            </a:r>
            <a:endParaRPr lang="ru-RU" b="1" smtClean="0">
              <a:solidFill>
                <a:schemeClr val="tx1"/>
              </a:solidFill>
              <a:latin typeface="Montserrat"/>
              <a:sym typeface="Montserrat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487299" y="3015509"/>
            <a:ext cx="248640" cy="248640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594321" y="2691172"/>
            <a:ext cx="573969" cy="573969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168288" y="3038104"/>
            <a:ext cx="248640" cy="248640"/>
          </a:xfrm>
          <a:prstGeom prst="rect">
            <a:avLst/>
          </a:prstGeom>
        </p:spPr>
      </p:pic>
      <p:cxnSp>
        <p:nvCxnSpPr>
          <p:cNvPr id="52" name="Прямая со стрелкой 51"/>
          <p:cNvCxnSpPr/>
          <p:nvPr/>
        </p:nvCxnSpPr>
        <p:spPr>
          <a:xfrm>
            <a:off x="3945905" y="2518820"/>
            <a:ext cx="415095" cy="0"/>
          </a:xfrm>
          <a:prstGeom prst="straightConnector1">
            <a:avLst/>
          </a:prstGeom>
          <a:ln>
            <a:solidFill>
              <a:srgbClr val="F052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7838066" y="2516836"/>
            <a:ext cx="415095" cy="0"/>
          </a:xfrm>
          <a:prstGeom prst="straightConnector1">
            <a:avLst/>
          </a:prstGeom>
          <a:ln>
            <a:solidFill>
              <a:srgbClr val="F052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Скругленная соединительная линия 65"/>
          <p:cNvCxnSpPr/>
          <p:nvPr/>
        </p:nvCxnSpPr>
        <p:spPr>
          <a:xfrm>
            <a:off x="2355806" y="2934225"/>
            <a:ext cx="654015" cy="87863"/>
          </a:xfrm>
          <a:prstGeom prst="curvedConnector3">
            <a:avLst>
              <a:gd name="adj1" fmla="val 50001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Скругленная соединительная линия 66"/>
          <p:cNvCxnSpPr/>
          <p:nvPr/>
        </p:nvCxnSpPr>
        <p:spPr>
          <a:xfrm>
            <a:off x="2355806" y="3095898"/>
            <a:ext cx="654015" cy="87863"/>
          </a:xfrm>
          <a:prstGeom prst="curvedConnector3">
            <a:avLst>
              <a:gd name="adj1" fmla="val 50001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Рисунок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307" y="2516836"/>
            <a:ext cx="834776" cy="834776"/>
          </a:xfrm>
          <a:prstGeom prst="rect">
            <a:avLst/>
          </a:prstGeom>
        </p:spPr>
      </p:pic>
      <p:sp>
        <p:nvSpPr>
          <p:cNvPr id="71" name="Левая фигурная скобка 70"/>
          <p:cNvSpPr/>
          <p:nvPr/>
        </p:nvSpPr>
        <p:spPr>
          <a:xfrm rot="16200000">
            <a:off x="5731152" y="1922649"/>
            <a:ext cx="611229" cy="3021193"/>
          </a:xfrm>
          <a:prstGeom prst="leftBrace">
            <a:avLst>
              <a:gd name="adj1" fmla="val 54080"/>
              <a:gd name="adj2" fmla="val 48415"/>
            </a:avLst>
          </a:prstGeom>
          <a:ln>
            <a:solidFill>
              <a:srgbClr val="004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72" name="Левая фигурная скобка 71"/>
          <p:cNvSpPr/>
          <p:nvPr/>
        </p:nvSpPr>
        <p:spPr>
          <a:xfrm rot="16200000">
            <a:off x="9617044" y="1922649"/>
            <a:ext cx="611229" cy="3021193"/>
          </a:xfrm>
          <a:prstGeom prst="leftBrace">
            <a:avLst>
              <a:gd name="adj1" fmla="val 54080"/>
              <a:gd name="adj2" fmla="val 48415"/>
            </a:avLst>
          </a:prstGeom>
          <a:ln>
            <a:solidFill>
              <a:srgbClr val="004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pic>
        <p:nvPicPr>
          <p:cNvPr id="73" name="Рисунок 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" t="61345" r="73" b="2844"/>
          <a:stretch>
            <a:fillRect/>
          </a:stretch>
        </p:blipFill>
        <p:spPr>
          <a:xfrm>
            <a:off x="-21265" y="4425763"/>
            <a:ext cx="12238075" cy="2946515"/>
          </a:xfrm>
          <a:prstGeom prst="rect">
            <a:avLst/>
          </a:prstGeom>
        </p:spPr>
      </p:pic>
      <p:sp>
        <p:nvSpPr>
          <p:cNvPr id="74" name="Google Shape;169;p23">
            <a:extLst>
              <a:ext uri="{FF2B5EF4-FFF2-40B4-BE49-F238E27FC236}">
                <a16:creationId xmlns=""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0B3D8C8-EFD2-4C28-A543-1C45197CD22D}"/>
              </a:ext>
            </a:extLst>
          </p:cNvPr>
          <p:cNvSpPr/>
          <p:nvPr/>
        </p:nvSpPr>
        <p:spPr>
          <a:xfrm>
            <a:off x="6677481" y="4339673"/>
            <a:ext cx="5514521" cy="183756"/>
          </a:xfrm>
          <a:prstGeom prst="rect">
            <a:avLst/>
          </a:prstGeom>
          <a:solidFill>
            <a:srgbClr val="F5503C"/>
          </a:solidFill>
          <a:ln w="9525" cap="flat" cmpd="sng">
            <a:solidFill>
              <a:srgbClr val="F550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3" tIns="91423" rIns="91423" bIns="91423" anchor="ctr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5354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396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639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E5715CE7-55EF-4616-8D0E-7FA0345FF16B}"/>
              </a:ext>
            </a:extLst>
          </p:cNvPr>
          <p:cNvSpPr/>
          <p:nvPr/>
        </p:nvSpPr>
        <p:spPr>
          <a:xfrm>
            <a:off x="-100" y="0"/>
            <a:ext cx="12192000" cy="64539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135" name="Google Shape;135;p21"/>
          <p:cNvSpPr txBox="1"/>
          <p:nvPr/>
        </p:nvSpPr>
        <p:spPr>
          <a:xfrm>
            <a:off x="507856" y="524245"/>
            <a:ext cx="103350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r>
              <a:rPr lang="ru-RU" sz="3200">
                <a:solidFill>
                  <a:srgbClr val="004637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Особенности применения ППЖ</a:t>
            </a:r>
            <a:endParaRPr sz="3200">
              <a:solidFill>
                <a:srgbClr val="004637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39" name="Google Shape;139;p21"/>
          <p:cNvSpPr txBox="1"/>
          <p:nvPr/>
        </p:nvSpPr>
        <p:spPr>
          <a:xfrm>
            <a:off x="507857" y="1650490"/>
            <a:ext cx="5880243" cy="2800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 marL="285744" indent="-285744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>
                <a:solidFill>
                  <a:schemeClr val="dk1"/>
                </a:solidFill>
                <a:latin typeface="Montserrat"/>
                <a:sym typeface="Montserrat"/>
              </a:rPr>
              <a:t>Капризы сибирской погоды (короткое лето)</a:t>
            </a:r>
          </a:p>
          <a:p>
            <a:pPr marL="285744" indent="-285744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>
                <a:solidFill>
                  <a:schemeClr val="dk1"/>
                </a:solidFill>
                <a:latin typeface="Montserrat"/>
                <a:sym typeface="Montserrat"/>
              </a:rPr>
              <a:t>Внесение возможно только в свободные земли (под парами)</a:t>
            </a:r>
          </a:p>
          <a:p>
            <a:pPr marL="285744" indent="-285744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>
                <a:solidFill>
                  <a:schemeClr val="dk1"/>
                </a:solidFill>
                <a:latin typeface="Montserrat"/>
                <a:sym typeface="Montserrat"/>
              </a:rPr>
              <a:t>Навоз – удобрение аммонийной формы азота, требуют заблаговременного внесения (проходит путь биологической нитрификации)</a:t>
            </a:r>
          </a:p>
          <a:p>
            <a:pPr marL="285744" indent="-285744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600">
              <a:solidFill>
                <a:schemeClr val="dk1"/>
              </a:solidFill>
              <a:latin typeface="Montserrat"/>
              <a:sym typeface="Montserrat"/>
            </a:endParaRPr>
          </a:p>
          <a:p>
            <a:pPr marL="285744" indent="-285744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600">
              <a:solidFill>
                <a:schemeClr val="dk1"/>
              </a:solidFill>
              <a:latin typeface="Montserrat"/>
              <a:sym typeface="Montserrat"/>
            </a:endParaRPr>
          </a:p>
          <a:p>
            <a:pPr>
              <a:spcAft>
                <a:spcPts val="600"/>
              </a:spcAft>
            </a:pPr>
            <a:endParaRPr lang="ru-RU" smtClean="0">
              <a:solidFill>
                <a:schemeClr val="dk1"/>
              </a:solidFill>
              <a:latin typeface="Montserrat"/>
              <a:sym typeface="Montserrat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-56707" y="3819609"/>
            <a:ext cx="12248708" cy="3038393"/>
            <a:chOff x="110770" y="3910500"/>
            <a:chExt cx="11998336" cy="2976286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667" r="3959" b="28675"/>
            <a:stretch>
              <a:fillRect/>
            </a:stretch>
          </p:blipFill>
          <p:spPr>
            <a:xfrm>
              <a:off x="110770" y="4000500"/>
              <a:ext cx="11998336" cy="2886286"/>
            </a:xfrm>
            <a:prstGeom prst="rect">
              <a:avLst/>
            </a:prstGeom>
          </p:spPr>
        </p:pic>
        <p:sp>
          <p:nvSpPr>
            <p:cNvPr id="17" name="Google Shape;169;p23">
              <a:extLst>
                <a:ext uri="{FF2B5EF4-FFF2-40B4-BE49-F238E27FC236}">
                  <a16:creationId xmlns=""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id="{70B3D8C8-EFD2-4C28-A543-1C45197CD22D}"/>
                </a:ext>
              </a:extLst>
            </p:cNvPr>
            <p:cNvSpPr/>
            <p:nvPr/>
          </p:nvSpPr>
          <p:spPr>
            <a:xfrm>
              <a:off x="6707208" y="3910500"/>
              <a:ext cx="5401800" cy="180000"/>
            </a:xfrm>
            <a:prstGeom prst="rect">
              <a:avLst/>
            </a:prstGeom>
            <a:solidFill>
              <a:srgbClr val="F5503C"/>
            </a:solidFill>
            <a:ln w="9525" cap="flat" cmpd="sng">
              <a:solidFill>
                <a:srgbClr val="F5503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0" name="Google Shape;139;p21"/>
          <p:cNvSpPr txBox="1"/>
          <p:nvPr/>
        </p:nvSpPr>
        <p:spPr>
          <a:xfrm>
            <a:off x="7353881" y="1711173"/>
            <a:ext cx="4838019" cy="670228"/>
          </a:xfrm>
          <a:prstGeom prst="rect">
            <a:avLst/>
          </a:prstGeom>
          <a:solidFill>
            <a:srgbClr val="F0523E"/>
          </a:solidFill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chemeClr val="bg1"/>
                </a:solidFill>
                <a:latin typeface="Montserrat"/>
                <a:sym typeface="Montserrat"/>
              </a:rPr>
              <a:t>130 мг</a:t>
            </a:r>
            <a:r>
              <a:rPr lang="en-US" sz="1600">
                <a:solidFill>
                  <a:schemeClr val="bg1"/>
                </a:solidFill>
                <a:latin typeface="Montserrat"/>
                <a:sym typeface="Montserrat"/>
              </a:rPr>
              <a:t>/</a:t>
            </a:r>
            <a:r>
              <a:rPr lang="ru-RU" sz="1600">
                <a:solidFill>
                  <a:schemeClr val="bg1"/>
                </a:solidFill>
                <a:latin typeface="Montserrat"/>
                <a:sym typeface="Montserrat"/>
              </a:rPr>
              <a:t>кг –регламентированное СанПином содержание нитратов</a:t>
            </a:r>
            <a:endParaRPr lang="ru-RU" smtClean="0">
              <a:solidFill>
                <a:schemeClr val="dk1"/>
              </a:solidFill>
              <a:latin typeface="Montserrat"/>
              <a:sym typeface="Montserrat"/>
            </a:endParaRPr>
          </a:p>
        </p:txBody>
      </p:sp>
      <p:sp>
        <p:nvSpPr>
          <p:cNvPr id="22" name="Google Shape;139;p21"/>
          <p:cNvSpPr txBox="1"/>
          <p:nvPr/>
        </p:nvSpPr>
        <p:spPr>
          <a:xfrm>
            <a:off x="7353881" y="2450401"/>
            <a:ext cx="4838019" cy="1227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3" tIns="45699" rIns="91423" bIns="45699" anchor="t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chemeClr val="dk1"/>
                </a:solidFill>
                <a:latin typeface="Montserrat"/>
                <a:sym typeface="Montserrat"/>
              </a:rPr>
              <a:t>Из-за активности биопроцессов могут случаться локальные превышения</a:t>
            </a:r>
            <a:br>
              <a:rPr lang="ru-RU" sz="1600">
                <a:solidFill>
                  <a:schemeClr val="dk1"/>
                </a:solidFill>
                <a:latin typeface="Montserrat"/>
                <a:sym typeface="Montserrat"/>
              </a:rPr>
            </a:br>
            <a:r>
              <a:rPr lang="ru-RU" sz="1600">
                <a:solidFill>
                  <a:schemeClr val="dk1"/>
                </a:solidFill>
                <a:latin typeface="Montserrat"/>
                <a:sym typeface="Montserrat"/>
              </a:rPr>
              <a:t>в сезон внесения</a:t>
            </a:r>
          </a:p>
          <a:p>
            <a:pPr>
              <a:spcAft>
                <a:spcPts val="600"/>
              </a:spcAft>
            </a:pPr>
            <a:endParaRPr lang="ru-RU" smtClean="0">
              <a:solidFill>
                <a:schemeClr val="dk1"/>
              </a:solidFill>
              <a:latin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252402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396">
        <p14:warp dir="in"/>
      </p:transition>
    </mc:Choice>
    <mc:Fallback xmlns:p159="http://schemas.microsoft.com/office/powerpoint/2015/09/main" xmlns:p15="http://schemas.microsoft.com/office/powerpoint/2012/main" xmlns:a14="http://schemas.microsoft.com/office/drawing/2010/main" xmlns="">
      <p:transition spd="slow" advTm="6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29024</TotalTime>
  <Words>232</Words>
  <Application>Microsoft Office PowerPoint</Application>
  <PresentationFormat>Произвольный</PresentationFormat>
  <Paragraphs>69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Montserrat ExtraBold</vt:lpstr>
      <vt:lpstr>Calibri</vt:lpstr>
      <vt:lpstr>Montserrat Medium</vt:lpstr>
      <vt:lpstr>Montserrat</vt:lpstr>
      <vt:lpstr>Lato Light</vt:lpstr>
      <vt:lpstr>Тема Office</vt:lpstr>
      <vt:lpstr>Simple Light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Julya khruzina</dc:creator>
  <cp:lastModifiedBy>Екатерина Сидорова</cp:lastModifiedBy>
  <cp:revision>572</cp:revision>
  <dcterms:modified xsi:type="dcterms:W3CDTF">2024-04-05T10:29:24Z</dcterms:modified>
</cp:coreProperties>
</file>