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0" autoAdjust="0"/>
    <p:restoredTop sz="94660"/>
  </p:normalViewPr>
  <p:slideViewPr>
    <p:cSldViewPr snapToGrid="0">
      <p:cViewPr>
        <p:scale>
          <a:sx n="120" d="100"/>
          <a:sy n="120" d="100"/>
        </p:scale>
        <p:origin x="-1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86B46-A932-48CF-9D2E-1308ACE4B323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E256D-F490-4383-B651-9052008836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024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1064B94-E5E7-4273-8C66-44198665E4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23A2E61-97B2-4BFA-8860-E4F1849704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7565B05-96CD-4266-93BF-2D8FF757A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C8B0696-FB6D-490B-A27C-E97BA8334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DAA328E-9FD5-46AD-80B4-FD38A59E4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82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21442D-A0AF-4C82-A01D-0BD2DE77F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E575938-D17B-45A8-97C2-F95943BAC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642729A-3BD5-4115-92AE-FEA7767D5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903294-C974-4D56-8A3C-C9ECEBC0B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2FE157B-0B4F-4F2E-A17B-083C862B5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14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E926AA4-4B54-4F55-BE96-C05B22F44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19ABDB1-F8E3-4069-92CF-5048A3962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408BCA7-37CC-4508-8C80-E57851132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49C5C63-2D9B-4D9C-BFE6-8EF6C6823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5BE6705-EFAA-454A-B69C-055AF0D8F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798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48541E-6833-4A6E-B5BE-CCA04DDFB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2551B65-3108-488E-B74C-572D29E032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ACE8E80F-EDE4-4E8A-83DF-3475DA228E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D8855AD-E349-4185-AF94-E098E636A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0EAD4CC-B8C9-4571-873C-EF0B47C96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864E387-4EE3-4975-BA49-B87D1629B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1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9F9258-4D92-497A-84C3-99B3470B8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12876ED-8E2B-46B8-ABCA-07A744689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A57E291-C220-43A8-80E2-007AD9C29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48A10268-41F2-4A16-8B4D-49F294E961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6C804FC0-C3AC-432A-BA19-0A5118C2B5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C7D9F2FB-80CD-44E1-8BAE-5C32AEAE0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A464A75-A726-4B2E-B330-D0EA9D081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D641D67-7967-478E-8B8E-E8F7325A2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195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3AFB749-8726-41EA-9026-AF8E2CDE5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09AC43A0-FF2B-4A4B-8F6B-E352896C0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A983906-B1B0-4DA6-90FB-5E0BA2709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CD97888-2821-4B32-B7B7-1AF214C37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005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1B18D01-82A7-4718-8AD7-618ADA8EA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AA8187C5-0BD8-4638-87DC-6D7EDC44D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0C9FB2A-9225-447E-B961-CE63DFE64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937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4A2EF2F-0AA9-4DAF-85E7-C42DFB9D4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6B196BE-E666-4A09-B8B8-8E35E2F5A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A634B06A-B0D0-41A6-ADA8-AA2D625E9D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4A03E4A-CFDE-40F7-825A-84DF085A2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D5478FA-3566-43F6-8525-5E1EEBE16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1A92F20-5293-45B8-9EAF-699A22729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472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7871A5F-BCB4-4667-8415-00B094A60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8F9503AA-55A0-4930-AF84-4DE3E0C7F7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E565DF2-7FAD-49FC-9EEF-33F5597E4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56553E4-145B-4AEF-B451-E6BF7AED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59AC97F-11C6-4B98-95C5-95243052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26D3ED4-437B-45BE-A0C4-15BF35E1F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394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F2B76E-C1EA-4D4C-B3C9-38D59B3D1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5853E2E-8B1E-419C-AFD6-9DD0CBBC6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1C5DC40-7C0D-431D-9FD5-E02E73A63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86C6FB5-B7C0-4F38-B379-A8365354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BC765CD-3E34-4AC6-B44A-598E513E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472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8984BE63-2C4C-45D9-8701-558DA1C125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EA45C9D-876A-4B56-B3E5-6284882B1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B0F2EA3-9F61-45A5-8D21-2450BC037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4889C68-3B5D-4FEE-B1A7-50A56027B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7F281AC-3383-43F2-8E67-E755CD661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278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56D031-3CF0-4AC2-B4E5-2F54733FB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2365C4D-876C-4FDA-A011-E71066A382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FEF0C0-117E-4B6C-B9BF-366C392EB4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CE725-3740-48D1-A374-A42B1A1F7742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7DE37F5-B000-4912-B552-0FFD84CA41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8338B72-EF8C-43AB-9B30-0AB7A8BA49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2A779-5EC1-4A4C-BC6A-0DD6012D2A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08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5332287A-E488-4559-A7E3-D22DFD8B7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" y="0"/>
            <a:ext cx="12180543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49F5253B-37CC-4E20-93F4-2D16F4A4F6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128" y="128693"/>
            <a:ext cx="1074433" cy="85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08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2DF194B-569A-4352-8674-9433DDE9AF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128" y="128693"/>
            <a:ext cx="1074433" cy="85344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97DA5B9-39DE-4136-9888-906B3DD46D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" y="0"/>
            <a:ext cx="12180543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BC77378-3355-4524-AE27-AEBDD166B7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4401" y="129601"/>
            <a:ext cx="1074433" cy="85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264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9948</TotalTime>
  <Words>0</Words>
  <Application>Microsoft Office PowerPoint</Application>
  <PresentationFormat>Произвольный</PresentationFormat>
  <Paragraphs>0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Коняев Андрей Вадимович</dc:creator>
  <cp:lastModifiedBy>Елена Шмакова</cp:lastModifiedBy>
  <cp:revision>14</cp:revision>
  <dcterms:created xsi:type="dcterms:W3CDTF">2024-03-20T13:29:39Z</dcterms:created>
  <dcterms:modified xsi:type="dcterms:W3CDTF">2024-04-08T03:38:30Z</dcterms:modified>
</cp:coreProperties>
</file>