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704" r:id="rId1"/>
  </p:sldMasterIdLst>
  <p:notesMasterIdLst>
    <p:notesMasterId r:id="rId12"/>
  </p:notesMasterIdLst>
  <p:sldIdLst>
    <p:sldId id="277" r:id="rId2"/>
    <p:sldId id="276" r:id="rId3"/>
    <p:sldId id="279" r:id="rId4"/>
    <p:sldId id="278" r:id="rId5"/>
    <p:sldId id="282" r:id="rId6"/>
    <p:sldId id="281" r:id="rId7"/>
    <p:sldId id="283" r:id="rId8"/>
    <p:sldId id="274" r:id="rId9"/>
    <p:sldId id="284" r:id="rId10"/>
    <p:sldId id="266" r:id="rId11"/>
  </p:sldIdLst>
  <p:sldSz cx="13004800" cy="97536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584200" rtl="0" fontAlgn="auto" latinLnBrk="0" hangingPunct="0">
      <a:lnSpc>
        <a:spcPct val="100000"/>
      </a:lnSpc>
      <a:spcBef>
        <a:spcPts val="1400"/>
      </a:spcBef>
      <a:spcAft>
        <a:spcPts val="0"/>
      </a:spcAft>
      <a:buClrTx/>
      <a:buSzTx/>
      <a:buFontTx/>
      <a:buNone/>
      <a:tabLst/>
      <a:defRPr kumimoji="0" sz="2800" b="0" i="1" u="none" strike="noStrike" cap="none" spc="28" normalizeH="0" baseline="0">
        <a:ln>
          <a:noFill/>
        </a:ln>
        <a:solidFill>
          <a:srgbClr val="5C5C5C"/>
        </a:solidFill>
        <a:effectLst/>
        <a:uFillTx/>
        <a:latin typeface="Iowan Old Style"/>
        <a:ea typeface="Iowan Old Style"/>
        <a:cs typeface="Iowan Old Style"/>
        <a:sym typeface="Iowan Old Style"/>
      </a:defRPr>
    </a:lvl1pPr>
    <a:lvl2pPr marL="0" marR="0" indent="228600" algn="l" defTabSz="584200" rtl="0" fontAlgn="auto" latinLnBrk="0" hangingPunct="0">
      <a:lnSpc>
        <a:spcPct val="100000"/>
      </a:lnSpc>
      <a:spcBef>
        <a:spcPts val="1400"/>
      </a:spcBef>
      <a:spcAft>
        <a:spcPts val="0"/>
      </a:spcAft>
      <a:buClrTx/>
      <a:buSzTx/>
      <a:buFontTx/>
      <a:buNone/>
      <a:tabLst/>
      <a:defRPr kumimoji="0" sz="2800" b="0" i="1" u="none" strike="noStrike" cap="none" spc="28" normalizeH="0" baseline="0">
        <a:ln>
          <a:noFill/>
        </a:ln>
        <a:solidFill>
          <a:srgbClr val="5C5C5C"/>
        </a:solidFill>
        <a:effectLst/>
        <a:uFillTx/>
        <a:latin typeface="Iowan Old Style"/>
        <a:ea typeface="Iowan Old Style"/>
        <a:cs typeface="Iowan Old Style"/>
        <a:sym typeface="Iowan Old Style"/>
      </a:defRPr>
    </a:lvl2pPr>
    <a:lvl3pPr marL="0" marR="0" indent="457200" algn="l" defTabSz="584200" rtl="0" fontAlgn="auto" latinLnBrk="0" hangingPunct="0">
      <a:lnSpc>
        <a:spcPct val="100000"/>
      </a:lnSpc>
      <a:spcBef>
        <a:spcPts val="1400"/>
      </a:spcBef>
      <a:spcAft>
        <a:spcPts val="0"/>
      </a:spcAft>
      <a:buClrTx/>
      <a:buSzTx/>
      <a:buFontTx/>
      <a:buNone/>
      <a:tabLst/>
      <a:defRPr kumimoji="0" sz="2800" b="0" i="1" u="none" strike="noStrike" cap="none" spc="28" normalizeH="0" baseline="0">
        <a:ln>
          <a:noFill/>
        </a:ln>
        <a:solidFill>
          <a:srgbClr val="5C5C5C"/>
        </a:solidFill>
        <a:effectLst/>
        <a:uFillTx/>
        <a:latin typeface="Iowan Old Style"/>
        <a:ea typeface="Iowan Old Style"/>
        <a:cs typeface="Iowan Old Style"/>
        <a:sym typeface="Iowan Old Style"/>
      </a:defRPr>
    </a:lvl3pPr>
    <a:lvl4pPr marL="0" marR="0" indent="685800" algn="l" defTabSz="584200" rtl="0" fontAlgn="auto" latinLnBrk="0" hangingPunct="0">
      <a:lnSpc>
        <a:spcPct val="100000"/>
      </a:lnSpc>
      <a:spcBef>
        <a:spcPts val="1400"/>
      </a:spcBef>
      <a:spcAft>
        <a:spcPts val="0"/>
      </a:spcAft>
      <a:buClrTx/>
      <a:buSzTx/>
      <a:buFontTx/>
      <a:buNone/>
      <a:tabLst/>
      <a:defRPr kumimoji="0" sz="2800" b="0" i="1" u="none" strike="noStrike" cap="none" spc="28" normalizeH="0" baseline="0">
        <a:ln>
          <a:noFill/>
        </a:ln>
        <a:solidFill>
          <a:srgbClr val="5C5C5C"/>
        </a:solidFill>
        <a:effectLst/>
        <a:uFillTx/>
        <a:latin typeface="Iowan Old Style"/>
        <a:ea typeface="Iowan Old Style"/>
        <a:cs typeface="Iowan Old Style"/>
        <a:sym typeface="Iowan Old Style"/>
      </a:defRPr>
    </a:lvl4pPr>
    <a:lvl5pPr marL="0" marR="0" indent="914400" algn="l" defTabSz="584200" rtl="0" fontAlgn="auto" latinLnBrk="0" hangingPunct="0">
      <a:lnSpc>
        <a:spcPct val="100000"/>
      </a:lnSpc>
      <a:spcBef>
        <a:spcPts val="1400"/>
      </a:spcBef>
      <a:spcAft>
        <a:spcPts val="0"/>
      </a:spcAft>
      <a:buClrTx/>
      <a:buSzTx/>
      <a:buFontTx/>
      <a:buNone/>
      <a:tabLst/>
      <a:defRPr kumimoji="0" sz="2800" b="0" i="1" u="none" strike="noStrike" cap="none" spc="28" normalizeH="0" baseline="0">
        <a:ln>
          <a:noFill/>
        </a:ln>
        <a:solidFill>
          <a:srgbClr val="5C5C5C"/>
        </a:solidFill>
        <a:effectLst/>
        <a:uFillTx/>
        <a:latin typeface="Iowan Old Style"/>
        <a:ea typeface="Iowan Old Style"/>
        <a:cs typeface="Iowan Old Style"/>
        <a:sym typeface="Iowan Old Style"/>
      </a:defRPr>
    </a:lvl5pPr>
    <a:lvl6pPr marL="0" marR="0" indent="1143000" algn="l" defTabSz="584200" rtl="0" fontAlgn="auto" latinLnBrk="0" hangingPunct="0">
      <a:lnSpc>
        <a:spcPct val="100000"/>
      </a:lnSpc>
      <a:spcBef>
        <a:spcPts val="1400"/>
      </a:spcBef>
      <a:spcAft>
        <a:spcPts val="0"/>
      </a:spcAft>
      <a:buClrTx/>
      <a:buSzTx/>
      <a:buFontTx/>
      <a:buNone/>
      <a:tabLst/>
      <a:defRPr kumimoji="0" sz="2800" b="0" i="1" u="none" strike="noStrike" cap="none" spc="28" normalizeH="0" baseline="0">
        <a:ln>
          <a:noFill/>
        </a:ln>
        <a:solidFill>
          <a:srgbClr val="5C5C5C"/>
        </a:solidFill>
        <a:effectLst/>
        <a:uFillTx/>
        <a:latin typeface="Iowan Old Style"/>
        <a:ea typeface="Iowan Old Style"/>
        <a:cs typeface="Iowan Old Style"/>
        <a:sym typeface="Iowan Old Style"/>
      </a:defRPr>
    </a:lvl6pPr>
    <a:lvl7pPr marL="0" marR="0" indent="1371600" algn="l" defTabSz="584200" rtl="0" fontAlgn="auto" latinLnBrk="0" hangingPunct="0">
      <a:lnSpc>
        <a:spcPct val="100000"/>
      </a:lnSpc>
      <a:spcBef>
        <a:spcPts val="1400"/>
      </a:spcBef>
      <a:spcAft>
        <a:spcPts val="0"/>
      </a:spcAft>
      <a:buClrTx/>
      <a:buSzTx/>
      <a:buFontTx/>
      <a:buNone/>
      <a:tabLst/>
      <a:defRPr kumimoji="0" sz="2800" b="0" i="1" u="none" strike="noStrike" cap="none" spc="28" normalizeH="0" baseline="0">
        <a:ln>
          <a:noFill/>
        </a:ln>
        <a:solidFill>
          <a:srgbClr val="5C5C5C"/>
        </a:solidFill>
        <a:effectLst/>
        <a:uFillTx/>
        <a:latin typeface="Iowan Old Style"/>
        <a:ea typeface="Iowan Old Style"/>
        <a:cs typeface="Iowan Old Style"/>
        <a:sym typeface="Iowan Old Style"/>
      </a:defRPr>
    </a:lvl7pPr>
    <a:lvl8pPr marL="0" marR="0" indent="1600200" algn="l" defTabSz="584200" rtl="0" fontAlgn="auto" latinLnBrk="0" hangingPunct="0">
      <a:lnSpc>
        <a:spcPct val="100000"/>
      </a:lnSpc>
      <a:spcBef>
        <a:spcPts val="1400"/>
      </a:spcBef>
      <a:spcAft>
        <a:spcPts val="0"/>
      </a:spcAft>
      <a:buClrTx/>
      <a:buSzTx/>
      <a:buFontTx/>
      <a:buNone/>
      <a:tabLst/>
      <a:defRPr kumimoji="0" sz="2800" b="0" i="1" u="none" strike="noStrike" cap="none" spc="28" normalizeH="0" baseline="0">
        <a:ln>
          <a:noFill/>
        </a:ln>
        <a:solidFill>
          <a:srgbClr val="5C5C5C"/>
        </a:solidFill>
        <a:effectLst/>
        <a:uFillTx/>
        <a:latin typeface="Iowan Old Style"/>
        <a:ea typeface="Iowan Old Style"/>
        <a:cs typeface="Iowan Old Style"/>
        <a:sym typeface="Iowan Old Style"/>
      </a:defRPr>
    </a:lvl8pPr>
    <a:lvl9pPr marL="0" marR="0" indent="1828800" algn="l" defTabSz="584200" rtl="0" fontAlgn="auto" latinLnBrk="0" hangingPunct="0">
      <a:lnSpc>
        <a:spcPct val="100000"/>
      </a:lnSpc>
      <a:spcBef>
        <a:spcPts val="1400"/>
      </a:spcBef>
      <a:spcAft>
        <a:spcPts val="0"/>
      </a:spcAft>
      <a:buClrTx/>
      <a:buSzTx/>
      <a:buFontTx/>
      <a:buNone/>
      <a:tabLst/>
      <a:defRPr kumimoji="0" sz="2800" b="0" i="1" u="none" strike="noStrike" cap="none" spc="28" normalizeH="0" baseline="0">
        <a:ln>
          <a:noFill/>
        </a:ln>
        <a:solidFill>
          <a:srgbClr val="5C5C5C"/>
        </a:solidFill>
        <a:effectLst/>
        <a:uFillTx/>
        <a:latin typeface="Iowan Old Style"/>
        <a:ea typeface="Iowan Old Style"/>
        <a:cs typeface="Iowan Old Style"/>
        <a:sym typeface="Iowan Old Style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>
          <a:latin typeface="Iowan Old Style"/>
          <a:ea typeface="Iowan Old Style"/>
          <a:cs typeface="Iowan Old Style"/>
        </a:font>
        <a:srgbClr val="5C5C5C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5C5C5C"/>
              </a:solidFill>
              <a:prstDash val="solid"/>
              <a:miter lim="400000"/>
            </a:ln>
          </a:top>
          <a:bottom>
            <a:ln w="12700" cap="flat">
              <a:solidFill>
                <a:srgbClr val="5C5C5C"/>
              </a:solidFill>
              <a:prstDash val="solid"/>
              <a:miter lim="400000"/>
            </a:ln>
          </a:bottom>
          <a:insideH>
            <a:ln w="12700" cap="flat">
              <a:solidFill>
                <a:srgbClr val="5C5C5C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CBCBCB">
              <a:alpha val="25000"/>
            </a:srgbClr>
          </a:solidFill>
        </a:fill>
      </a:tcStyle>
    </a:band2H>
    <a:firstCol>
      <a:tcTxStyle b="off" i="off">
        <a:font>
          <a:latin typeface="DIN Alternate"/>
          <a:ea typeface="DIN Alternate"/>
          <a:cs typeface="DIN Alternate"/>
        </a:font>
        <a:srgbClr val="5C5C5C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5C5C5C"/>
              </a:solidFill>
              <a:prstDash val="solid"/>
              <a:miter lim="400000"/>
            </a:ln>
          </a:top>
          <a:bottom>
            <a:ln w="12700" cap="flat">
              <a:solidFill>
                <a:srgbClr val="5C5C5C"/>
              </a:solidFill>
              <a:prstDash val="solid"/>
              <a:miter lim="400000"/>
            </a:ln>
          </a:bottom>
          <a:insideH>
            <a:ln w="12700" cap="flat">
              <a:solidFill>
                <a:srgbClr val="5C5C5C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CBCBCB">
              <a:alpha val="36000"/>
            </a:srgbClr>
          </a:solidFill>
        </a:fill>
      </a:tcStyle>
    </a:firstCol>
    <a:lastRow>
      <a:tcTxStyle b="off" i="off">
        <a:font>
          <a:latin typeface="DIN Alternate"/>
          <a:ea typeface="DIN Alternate"/>
          <a:cs typeface="DIN Alternate"/>
        </a:font>
        <a:srgbClr val="5C5C5C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5C5C5C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5C5C5C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lastRow>
    <a:firstRow>
      <a:tcTxStyle b="off" i="off">
        <a:font>
          <a:latin typeface="DIN Alternate"/>
          <a:ea typeface="DIN Alternate"/>
          <a:cs typeface="DIN Alternat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0" cap="flat">
              <a:noFill/>
              <a:miter lim="400000"/>
            </a:ln>
          </a:bottom>
          <a:insideH>
            <a:ln w="12700" cap="flat">
              <a:solidFill>
                <a:srgbClr val="EBEBEB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>
              <a:hueOff val="-522454"/>
              <a:satOff val="1153"/>
              <a:lumOff val="13444"/>
            </a:schemeClr>
          </a:solidFill>
        </a:fill>
      </a:tcStyle>
    </a:firstRow>
  </a:tblStyle>
  <a:tblStyle styleId="{C7B018BB-80A7-4F77-B60F-C8B233D01FF8}" styleName="">
    <a:tblBg/>
    <a:wholeTbl>
      <a:tcTxStyle b="off" i="off">
        <a:font>
          <a:latin typeface="Iowan Old Style"/>
          <a:ea typeface="Iowan Old Style"/>
          <a:cs typeface="Iowan Old Style"/>
        </a:font>
        <a:schemeClr val="accent2">
          <a:satOff val="-3676"/>
          <a:lumOff val="-12171"/>
        </a:schemeClr>
      </a:tcTxStyle>
      <a:tcStyle>
        <a:tcBdr>
          <a:left>
            <a:ln w="12700" cap="flat">
              <a:solidFill>
                <a:srgbClr val="808251"/>
              </a:solidFill>
              <a:prstDash val="solid"/>
              <a:miter lim="400000"/>
            </a:ln>
          </a:left>
          <a:right>
            <a:ln w="12700" cap="flat">
              <a:solidFill>
                <a:srgbClr val="808251"/>
              </a:solidFill>
              <a:prstDash val="solid"/>
              <a:miter lim="400000"/>
            </a:ln>
          </a:right>
          <a:top>
            <a:ln w="12700" cap="flat">
              <a:solidFill>
                <a:srgbClr val="808251"/>
              </a:solidFill>
              <a:prstDash val="solid"/>
              <a:miter lim="400000"/>
            </a:ln>
          </a:top>
          <a:bottom>
            <a:ln w="12700" cap="flat">
              <a:solidFill>
                <a:srgbClr val="808251"/>
              </a:solidFill>
              <a:prstDash val="solid"/>
              <a:miter lim="400000"/>
            </a:ln>
          </a:bottom>
          <a:insideH>
            <a:ln w="12700" cap="flat">
              <a:solidFill>
                <a:srgbClr val="808251"/>
              </a:solidFill>
              <a:prstDash val="solid"/>
              <a:miter lim="400000"/>
            </a:ln>
          </a:insideH>
          <a:insideV>
            <a:ln w="12700" cap="flat">
              <a:solidFill>
                <a:srgbClr val="808251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A8A861">
              <a:alpha val="27000"/>
            </a:srgbClr>
          </a:solidFill>
        </a:fill>
      </a:tcStyle>
    </a:band2H>
    <a:firstCol>
      <a:tcTxStyle b="off" i="off">
        <a:font>
          <a:latin typeface="DIN Alternate"/>
          <a:ea typeface="DIN Alternate"/>
          <a:cs typeface="DIN Alternate"/>
        </a:font>
        <a:srgbClr val="FFFFFF"/>
      </a:tcTxStyle>
      <a:tcStyle>
        <a:tcBdr>
          <a:left>
            <a:ln w="12700" cap="flat">
              <a:solidFill>
                <a:srgbClr val="808251"/>
              </a:solidFill>
              <a:prstDash val="solid"/>
              <a:miter lim="400000"/>
            </a:ln>
          </a:left>
          <a:right>
            <a:ln w="12700" cap="flat">
              <a:solidFill>
                <a:srgbClr val="808251"/>
              </a:solidFill>
              <a:prstDash val="solid"/>
              <a:miter lim="400000"/>
            </a:ln>
          </a:right>
          <a:top>
            <a:ln w="12700" cap="flat">
              <a:solidFill>
                <a:srgbClr val="808251"/>
              </a:solidFill>
              <a:prstDash val="solid"/>
              <a:miter lim="400000"/>
            </a:ln>
          </a:top>
          <a:bottom>
            <a:ln w="12700" cap="flat">
              <a:solidFill>
                <a:srgbClr val="808251"/>
              </a:solidFill>
              <a:prstDash val="solid"/>
              <a:miter lim="400000"/>
            </a:ln>
          </a:bottom>
          <a:insideH>
            <a:ln w="12700" cap="flat">
              <a:solidFill>
                <a:srgbClr val="808251"/>
              </a:solidFill>
              <a:prstDash val="solid"/>
              <a:miter lim="400000"/>
            </a:ln>
          </a:insideH>
          <a:insideV>
            <a:ln w="12700" cap="flat">
              <a:solidFill>
                <a:srgbClr val="808251"/>
              </a:solidFill>
              <a:prstDash val="solid"/>
              <a:miter lim="400000"/>
            </a:ln>
          </a:insideV>
        </a:tcBdr>
        <a:fill>
          <a:solidFill>
            <a:srgbClr val="8F9541">
              <a:alpha val="75000"/>
            </a:srgbClr>
          </a:solidFill>
        </a:fill>
      </a:tcStyle>
    </a:firstCol>
    <a:lastRow>
      <a:tcTxStyle b="off" i="off">
        <a:font>
          <a:latin typeface="DIN Alternate"/>
          <a:ea typeface="DIN Alternate"/>
          <a:cs typeface="DIN Alternate"/>
        </a:font>
        <a:schemeClr val="accent2">
          <a:satOff val="-3676"/>
          <a:lumOff val="-12171"/>
        </a:schemeClr>
      </a:tcTxStyle>
      <a:tcStyle>
        <a:tcBdr>
          <a:left>
            <a:ln w="12700" cap="flat">
              <a:solidFill>
                <a:srgbClr val="808251"/>
              </a:solidFill>
              <a:prstDash val="solid"/>
              <a:miter lim="400000"/>
            </a:ln>
          </a:left>
          <a:right>
            <a:ln w="12700" cap="flat">
              <a:solidFill>
                <a:srgbClr val="808251"/>
              </a:solidFill>
              <a:prstDash val="solid"/>
              <a:miter lim="400000"/>
            </a:ln>
          </a:right>
          <a:top>
            <a:ln w="50800" cap="flat">
              <a:solidFill>
                <a:srgbClr val="808251"/>
              </a:solidFill>
              <a:prstDash val="solid"/>
              <a:miter lim="400000"/>
            </a:ln>
          </a:top>
          <a:bottom>
            <a:ln w="12700" cap="flat">
              <a:solidFill>
                <a:srgbClr val="808251"/>
              </a:solidFill>
              <a:prstDash val="solid"/>
              <a:miter lim="400000"/>
            </a:ln>
          </a:bottom>
          <a:insideH>
            <a:ln w="12700" cap="flat">
              <a:solidFill>
                <a:srgbClr val="808251"/>
              </a:solidFill>
              <a:prstDash val="solid"/>
              <a:miter lim="400000"/>
            </a:ln>
          </a:insideH>
          <a:insideV>
            <a:ln w="12700" cap="flat">
              <a:solidFill>
                <a:srgbClr val="808251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ff" i="off">
        <a:font>
          <a:latin typeface="DIN Alternate"/>
          <a:ea typeface="DIN Alternate"/>
          <a:cs typeface="DIN Alternate"/>
        </a:font>
        <a:srgbClr val="FFFFFF"/>
      </a:tcTxStyle>
      <a:tcStyle>
        <a:tcBdr>
          <a:left>
            <a:ln w="12700" cap="flat">
              <a:solidFill>
                <a:srgbClr val="808251"/>
              </a:solidFill>
              <a:prstDash val="solid"/>
              <a:miter lim="400000"/>
            </a:ln>
          </a:left>
          <a:right>
            <a:ln w="12700" cap="flat">
              <a:solidFill>
                <a:srgbClr val="808251"/>
              </a:solidFill>
              <a:prstDash val="solid"/>
              <a:miter lim="400000"/>
            </a:ln>
          </a:right>
          <a:top>
            <a:ln w="12700" cap="flat">
              <a:solidFill>
                <a:srgbClr val="808251"/>
              </a:solidFill>
              <a:prstDash val="solid"/>
              <a:miter lim="400000"/>
            </a:ln>
          </a:top>
          <a:bottom>
            <a:ln w="12700" cap="flat">
              <a:solidFill>
                <a:srgbClr val="808251"/>
              </a:solidFill>
              <a:prstDash val="solid"/>
              <a:miter lim="400000"/>
            </a:ln>
          </a:bottom>
          <a:insideH>
            <a:ln w="12700" cap="flat">
              <a:solidFill>
                <a:srgbClr val="808251"/>
              </a:solidFill>
              <a:prstDash val="solid"/>
              <a:miter lim="400000"/>
            </a:ln>
          </a:insideH>
          <a:insideV>
            <a:ln w="12700" cap="flat">
              <a:solidFill>
                <a:srgbClr val="808251"/>
              </a:solidFill>
              <a:prstDash val="solid"/>
              <a:miter lim="400000"/>
            </a:ln>
          </a:insideV>
        </a:tcBdr>
        <a:fill>
          <a:solidFill>
            <a:srgbClr val="8F9541">
              <a:alpha val="75000"/>
            </a:srgbClr>
          </a:solidFill>
        </a:fill>
      </a:tcStyle>
    </a:firstRow>
  </a:tblStyle>
  <a:tblStyle styleId="{EEE7283C-3CF3-47DC-8721-378D4A62B228}" styleName="">
    <a:tblBg/>
    <a:wholeTbl>
      <a:tcTxStyle b="off" i="off">
        <a:font>
          <a:latin typeface="Iowan Old Style"/>
          <a:ea typeface="Iowan Old Style"/>
          <a:cs typeface="Iowan Old Styl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FFFDEF"/>
              </a:solidFill>
              <a:prstDash val="solid"/>
              <a:miter lim="400000"/>
            </a:ln>
          </a:top>
          <a:bottom>
            <a:ln w="12700" cap="flat">
              <a:solidFill>
                <a:srgbClr val="FFFDEF"/>
              </a:solidFill>
              <a:prstDash val="solid"/>
              <a:miter lim="400000"/>
            </a:ln>
          </a:bottom>
          <a:insideH>
            <a:ln w="12700" cap="flat">
              <a:solidFill>
                <a:srgbClr val="FFFDEF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A8A861">
              <a:alpha val="27000"/>
            </a:srgbClr>
          </a:solidFill>
        </a:fill>
      </a:tcStyle>
    </a:band2H>
    <a:firstCol>
      <a:tcTxStyle b="off" i="off">
        <a:font>
          <a:latin typeface="DIN Alternate"/>
          <a:ea typeface="DIN Alternate"/>
          <a:cs typeface="DIN Alternate"/>
        </a:font>
        <a:srgbClr val="FFFFFF"/>
      </a:tcTxStyle>
      <a:tcStyle>
        <a:tcBdr>
          <a:left>
            <a:ln w="12700" cap="flat">
              <a:solidFill>
                <a:srgbClr val="FFFDEF"/>
              </a:solidFill>
              <a:prstDash val="solid"/>
              <a:miter lim="400000"/>
            </a:ln>
          </a:left>
          <a:right>
            <a:ln w="12700" cap="flat">
              <a:solidFill>
                <a:srgbClr val="FFFDEF"/>
              </a:solidFill>
              <a:prstDash val="solid"/>
              <a:miter lim="400000"/>
            </a:ln>
          </a:right>
          <a:top>
            <a:ln w="12700" cap="flat">
              <a:solidFill>
                <a:srgbClr val="FFFDEF"/>
              </a:solidFill>
              <a:prstDash val="solid"/>
              <a:miter lim="400000"/>
            </a:ln>
          </a:top>
          <a:bottom>
            <a:ln w="12700" cap="flat">
              <a:solidFill>
                <a:srgbClr val="FFFDEF"/>
              </a:solidFill>
              <a:prstDash val="solid"/>
              <a:miter lim="400000"/>
            </a:ln>
          </a:bottom>
          <a:insideH>
            <a:ln w="12700" cap="flat">
              <a:solidFill>
                <a:srgbClr val="FFFDEF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firstCol>
    <a:lastRow>
      <a:tcTxStyle b="off" i="off">
        <a:font>
          <a:latin typeface="DIN Alternate"/>
          <a:ea typeface="DIN Alternate"/>
          <a:cs typeface="DIN Alternat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FFFDEF"/>
              </a:solidFill>
              <a:prstDash val="solid"/>
              <a:miter lim="400000"/>
            </a:ln>
          </a:top>
          <a:bottom>
            <a:ln w="12700" cap="flat">
              <a:solidFill>
                <a:srgbClr val="FFFDEF"/>
              </a:solidFill>
              <a:prstDash val="solid"/>
              <a:miter lim="400000"/>
            </a:ln>
          </a:bottom>
          <a:insideH>
            <a:ln w="12700" cap="flat">
              <a:solidFill>
                <a:srgbClr val="FFFDEF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lastRow>
    <a:firstRow>
      <a:tcTxStyle b="off" i="off">
        <a:font>
          <a:latin typeface="DIN Alternate"/>
          <a:ea typeface="DIN Alternate"/>
          <a:cs typeface="DIN Alternat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FFFDEF"/>
              </a:solidFill>
              <a:prstDash val="solid"/>
              <a:miter lim="400000"/>
            </a:ln>
          </a:top>
          <a:bottom>
            <a:ln w="12700" cap="flat">
              <a:solidFill>
                <a:srgbClr val="FFFDEF"/>
              </a:solidFill>
              <a:prstDash val="solid"/>
              <a:miter lim="400000"/>
            </a:ln>
          </a:bottom>
          <a:insideH>
            <a:ln w="12700" cap="flat">
              <a:solidFill>
                <a:srgbClr val="FFFDEF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firstRow>
  </a:tblStyle>
  <a:tblStyle styleId="{CF821DB8-F4EB-4A41-A1BA-3FCAFE7338EE}" styleName="">
    <a:tblBg/>
    <a:wholeTbl>
      <a:tcTxStyle b="off" i="off">
        <a:font>
          <a:latin typeface="Iowan Old Style"/>
          <a:ea typeface="Iowan Old Style"/>
          <a:cs typeface="Iowan Old Style"/>
        </a:font>
        <a:srgbClr val="5C5C5C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chemeClr val="accent3">
                  <a:hueOff val="-256224"/>
                  <a:satOff val="-13732"/>
                  <a:lumOff val="-19712"/>
                  <a:alpha val="61000"/>
                </a:schemeClr>
              </a:solidFill>
              <a:prstDash val="solid"/>
              <a:miter lim="400000"/>
            </a:ln>
          </a:top>
          <a:bottom>
            <a:ln w="25400" cap="flat">
              <a:solidFill>
                <a:schemeClr val="accent3">
                  <a:hueOff val="-256224"/>
                  <a:satOff val="-13732"/>
                  <a:lumOff val="-19712"/>
                  <a:alpha val="61000"/>
                </a:schemeClr>
              </a:solidFill>
              <a:prstDash val="solid"/>
              <a:miter lim="400000"/>
            </a:ln>
          </a:bottom>
          <a:insideH>
            <a:ln w="25400" cap="flat">
              <a:solidFill>
                <a:schemeClr val="accent3">
                  <a:hueOff val="-256224"/>
                  <a:satOff val="-13732"/>
                  <a:lumOff val="-19712"/>
                  <a:alpha val="61000"/>
                </a:schemeClr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CBCBCB">
              <a:alpha val="36000"/>
            </a:srgbClr>
          </a:solidFill>
        </a:fill>
      </a:tcStyle>
    </a:band2H>
    <a:firstCol>
      <a:tcTxStyle b="off" i="off">
        <a:font>
          <a:latin typeface="DIN Alternate"/>
          <a:ea typeface="DIN Alternate"/>
          <a:cs typeface="DIN Alternate"/>
        </a:font>
        <a:srgbClr val="5C5C5C"/>
      </a:tcTxStyle>
      <a:tcStyle>
        <a:tcBdr>
          <a:left>
            <a:ln w="12700" cap="flat">
              <a:noFill/>
              <a:miter lim="400000"/>
            </a:ln>
          </a:left>
          <a:right>
            <a:ln w="25400" cap="flat">
              <a:solidFill>
                <a:schemeClr val="accent3">
                  <a:hueOff val="-256224"/>
                  <a:satOff val="-13732"/>
                  <a:lumOff val="-19712"/>
                  <a:alpha val="61000"/>
                </a:schemeClr>
              </a:solidFill>
              <a:prstDash val="solid"/>
              <a:miter lim="400000"/>
            </a:ln>
          </a:right>
          <a:top>
            <a:ln w="25400" cap="flat">
              <a:solidFill>
                <a:schemeClr val="accent3">
                  <a:hueOff val="-256224"/>
                  <a:satOff val="-13732"/>
                  <a:lumOff val="-19712"/>
                  <a:alpha val="61000"/>
                </a:schemeClr>
              </a:solidFill>
              <a:prstDash val="solid"/>
              <a:miter lim="400000"/>
            </a:ln>
          </a:top>
          <a:bottom>
            <a:ln w="25400" cap="flat">
              <a:solidFill>
                <a:schemeClr val="accent3">
                  <a:hueOff val="-256224"/>
                  <a:satOff val="-13732"/>
                  <a:lumOff val="-19712"/>
                  <a:alpha val="61000"/>
                </a:schemeClr>
              </a:solidFill>
              <a:prstDash val="solid"/>
              <a:miter lim="400000"/>
            </a:ln>
          </a:bottom>
          <a:insideH>
            <a:ln w="25400" cap="flat">
              <a:solidFill>
                <a:schemeClr val="accent3">
                  <a:hueOff val="-256224"/>
                  <a:satOff val="-13732"/>
                  <a:lumOff val="-19712"/>
                  <a:alpha val="61000"/>
                </a:schemeClr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firstCol>
    <a:lastRow>
      <a:tcTxStyle b="off" i="off">
        <a:font>
          <a:latin typeface="DIN Alternate"/>
          <a:ea typeface="DIN Alternate"/>
          <a:cs typeface="DIN Alternat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chemeClr val="accent3">
                  <a:hueOff val="-256224"/>
                  <a:satOff val="-13732"/>
                  <a:lumOff val="-19712"/>
                  <a:alpha val="61000"/>
                </a:schemeClr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25400" cap="flat">
              <a:solidFill>
                <a:schemeClr val="accent3">
                  <a:hueOff val="-256224"/>
                  <a:satOff val="-13732"/>
                  <a:lumOff val="-19712"/>
                  <a:alpha val="61000"/>
                </a:schemeClr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lastRow>
    <a:firstRow>
      <a:tcTxStyle b="off" i="off">
        <a:font>
          <a:latin typeface="DIN Alternate"/>
          <a:ea typeface="DIN Alternate"/>
          <a:cs typeface="DIN Alternat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25400" cap="flat">
              <a:solidFill>
                <a:schemeClr val="accent3">
                  <a:hueOff val="-256224"/>
                  <a:satOff val="-13732"/>
                  <a:lumOff val="-19712"/>
                  <a:alpha val="61000"/>
                </a:schemeClr>
              </a:solidFill>
              <a:prstDash val="solid"/>
              <a:miter lim="400000"/>
            </a:ln>
          </a:bottom>
          <a:insideH>
            <a:ln w="25400" cap="flat">
              <a:solidFill>
                <a:schemeClr val="accent3">
                  <a:hueOff val="-256224"/>
                  <a:satOff val="-13732"/>
                  <a:lumOff val="-19712"/>
                  <a:alpha val="61000"/>
                </a:schemeClr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firstRow>
  </a:tblStyle>
  <a:tblStyle styleId="{33BA23B1-9221-436E-865A-0063620EA4FD}" styleName="">
    <a:tblBg/>
    <a:wholeTbl>
      <a:tcTxStyle b="off" i="off">
        <a:font>
          <a:latin typeface="Iowan Old Style"/>
          <a:ea typeface="Iowan Old Style"/>
          <a:cs typeface="Iowan Old Style"/>
        </a:font>
        <a:srgbClr val="5C5C5C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CBCBCB">
              <a:alpha val="25000"/>
            </a:srgbClr>
          </a:solidFill>
        </a:fill>
      </a:tcStyle>
    </a:wholeTbl>
    <a:band2H>
      <a:tcTxStyle/>
      <a:tcStyle>
        <a:tcBdr/>
        <a:fill>
          <a:solidFill>
            <a:srgbClr val="AEAEAE">
              <a:alpha val="25000"/>
            </a:srgbClr>
          </a:solidFill>
        </a:fill>
      </a:tcStyle>
    </a:band2H>
    <a:firstCol>
      <a:tcTxStyle b="off" i="off">
        <a:font>
          <a:latin typeface="DIN Alternate"/>
          <a:ea typeface="DIN Alternate"/>
          <a:cs typeface="DIN Alternate"/>
        </a:font>
        <a:srgbClr val="5C5C5C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solidFill>
                <a:srgbClr val="797B80"/>
              </a:solidFill>
              <a:prstDash val="solid"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CBCBCB">
              <a:alpha val="25000"/>
            </a:srgbClr>
          </a:solidFill>
        </a:fill>
      </a:tcStyle>
    </a:firstCol>
    <a:lastRow>
      <a:tcTxStyle b="off" i="off">
        <a:font>
          <a:latin typeface="DIN Alternate"/>
          <a:ea typeface="DIN Alternate"/>
          <a:cs typeface="DIN Alternat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51504B">
              <a:alpha val="80000"/>
            </a:srgbClr>
          </a:solidFill>
        </a:fill>
      </a:tcStyle>
    </a:lastRow>
    <a:firstRow>
      <a:tcTxStyle b="off" i="off">
        <a:font>
          <a:latin typeface="DIN Alternate"/>
          <a:ea typeface="DIN Alternate"/>
          <a:cs typeface="DIN Alternat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51504B">
              <a:alpha val="80000"/>
            </a:srgbClr>
          </a:solidFill>
        </a:fill>
      </a:tcStyle>
    </a:firstRow>
  </a:tblStyle>
  <a:tblStyle styleId="{2708684C-4D16-4618-839F-0558EEFCDFE6}" styleName="">
    <a:tblBg/>
    <a:wholeTbl>
      <a:tcTxStyle b="off" i="off">
        <a:font>
          <a:latin typeface="Iowan Old Style"/>
          <a:ea typeface="Iowan Old Style"/>
          <a:cs typeface="Iowan Old Style"/>
        </a:font>
        <a:srgbClr val="5C5C5C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5C5C5C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5C5C5C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5C5C5C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DEEEE"/>
          </a:solidFill>
        </a:fill>
      </a:tcStyle>
    </a:band2H>
    <a:firstCol>
      <a:tcTxStyle b="off" i="off">
        <a:font>
          <a:latin typeface="DIN Alternate"/>
          <a:ea typeface="DIN Alternate"/>
          <a:cs typeface="DIN Alternate"/>
        </a:font>
        <a:srgbClr val="5C5C5C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solidFill>
                <a:srgbClr val="5C5C5C"/>
              </a:solidFill>
              <a:prstDash val="solid"/>
              <a:miter lim="400000"/>
            </a:ln>
          </a:right>
          <a:top>
            <a:ln w="12700" cap="flat">
              <a:solidFill>
                <a:srgbClr val="5C5C5C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5C5C5C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5C5C5C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firstCol>
    <a:lastRow>
      <a:tcTxStyle b="off" i="off">
        <a:font>
          <a:latin typeface="DIN Alternate"/>
          <a:ea typeface="DIN Alternate"/>
          <a:cs typeface="DIN Alternate"/>
        </a:font>
        <a:srgbClr val="5C5C5C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5C5C5C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5C5C5C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lastRow>
    <a:firstRow>
      <a:tcTxStyle b="off" i="off">
        <a:font>
          <a:latin typeface="DIN Alternate"/>
          <a:ea typeface="DIN Alternate"/>
          <a:cs typeface="DIN Alternate"/>
        </a:font>
        <a:srgbClr val="5C5C5C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solidFill>
                <a:srgbClr val="5C5C5C"/>
              </a:solidFill>
              <a:prstDash val="solid"/>
              <a:miter lim="400000"/>
            </a:ln>
          </a:bottom>
          <a:insideH>
            <a:ln w="12700" cap="flat">
              <a:solidFill>
                <a:srgbClr val="5C5C5C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44" d="100"/>
          <a:sy n="44" d="100"/>
        </p:scale>
        <p:origin x="-3006" y="-1134"/>
      </p:cViewPr>
      <p:guideLst>
        <p:guide orient="horz" pos="3072"/>
        <p:guide pos="4096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Shape 125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26" name="Shape 126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81865413"/>
      </p:ext>
    </p:extLst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1pPr>
    <a:lvl2pPr indent="228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2pPr>
    <a:lvl3pPr indent="457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3pPr>
    <a:lvl4pPr indent="685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4pPr>
    <a:lvl5pPr indent="9144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5pPr>
    <a:lvl6pPr indent="11430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1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600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8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 bwMode="white">
          <a:xfrm>
            <a:off x="0" y="8492134"/>
            <a:ext cx="13004800" cy="1261466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30046" tIns="65023" rIns="130046" bIns="65023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-13005" y="8609178"/>
            <a:ext cx="3199181" cy="1014374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30046" tIns="65023" rIns="130046" bIns="65023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3355238" y="8596173"/>
            <a:ext cx="9649562" cy="1014374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30046" tIns="65023" rIns="130046" bIns="65023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3359574" y="5743787"/>
            <a:ext cx="9211733" cy="260096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359574" y="8604497"/>
            <a:ext cx="9536853" cy="975360"/>
          </a:xfrm>
        </p:spPr>
        <p:txBody>
          <a:bodyPr anchor="ctr">
            <a:normAutofit/>
          </a:bodyPr>
          <a:lstStyle>
            <a:lvl1pPr marL="0" indent="0" algn="l">
              <a:buNone/>
              <a:defRPr sz="3700">
                <a:solidFill>
                  <a:srgbClr val="FFFFFF"/>
                </a:solidFill>
              </a:defRPr>
            </a:lvl1pPr>
            <a:lvl2pPr marL="650230" indent="0" algn="ctr">
              <a:buNone/>
            </a:lvl2pPr>
            <a:lvl3pPr marL="1300460" indent="0" algn="ctr">
              <a:buNone/>
            </a:lvl3pPr>
            <a:lvl4pPr marL="1950690" indent="0" algn="ctr">
              <a:buNone/>
            </a:lvl4pPr>
            <a:lvl5pPr marL="2600919" indent="0" algn="ctr">
              <a:buNone/>
            </a:lvl5pPr>
            <a:lvl6pPr marL="3251149" indent="0" algn="ctr">
              <a:buNone/>
            </a:lvl6pPr>
            <a:lvl7pPr marL="3901379" indent="0" algn="ctr">
              <a:buNone/>
            </a:lvl7pPr>
            <a:lvl8pPr marL="4551609" indent="0" algn="ctr">
              <a:buNone/>
            </a:lvl8pPr>
            <a:lvl9pPr marL="5201839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108373" y="8631039"/>
            <a:ext cx="2926080" cy="975360"/>
          </a:xfrm>
        </p:spPr>
        <p:txBody>
          <a:bodyPr>
            <a:noAutofit/>
          </a:bodyPr>
          <a:lstStyle>
            <a:lvl1pPr algn="ctr">
              <a:defRPr sz="2800">
                <a:solidFill>
                  <a:srgbClr val="FFFFFF"/>
                </a:solidFill>
              </a:defRPr>
            </a:lvl1pPr>
          </a:lstStyle>
          <a:p>
            <a:fld id="{BD6C22C7-9D91-40A3-B865-A02309EA30E1}" type="datetimeFigureOut">
              <a:rPr lang="ru-RU" smtClean="0"/>
              <a:pPr/>
              <a:t>05.04.2023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2965892" y="336410"/>
            <a:ext cx="8344747" cy="519289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11379200" y="325120"/>
            <a:ext cx="1192107" cy="541867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E91A168B-D1AF-48E6-826A-3F588F282D5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71321" y="325120"/>
            <a:ext cx="11595947" cy="1408853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3A134-F1C3-464B-BF47-54DC2DE08F52}" type="datetimeFigureOut">
              <a:rPr lang="en-US" smtClean="0"/>
              <a:pPr/>
              <a:t>4/5/2023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6CB4B4D-7CA3-9044-876B-883B54F8677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871321" y="2275840"/>
            <a:ext cx="11595947" cy="6394027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950721" y="3901441"/>
            <a:ext cx="10130650" cy="2379698"/>
          </a:xfrm>
        </p:spPr>
        <p:txBody>
          <a:bodyPr anchor="t"/>
          <a:lstStyle>
            <a:lvl1pPr marL="0" indent="0">
              <a:buNone/>
              <a:defRPr sz="4000">
                <a:solidFill>
                  <a:schemeClr val="tx2"/>
                </a:solidFill>
              </a:defRPr>
            </a:lvl1pPr>
            <a:lvl2pPr>
              <a:buNone/>
              <a:defRPr sz="26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Прямоугольник 6"/>
          <p:cNvSpPr/>
          <p:nvPr/>
        </p:nvSpPr>
        <p:spPr bwMode="white">
          <a:xfrm>
            <a:off x="0" y="2167467"/>
            <a:ext cx="13004800" cy="16256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30046" tIns="65023" rIns="130046" bIns="65023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0" y="2275840"/>
            <a:ext cx="1842347" cy="1408853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30046" tIns="65023" rIns="130046" bIns="65023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1950720" y="2275840"/>
            <a:ext cx="11054080" cy="1408853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30046" tIns="65023" rIns="130046" bIns="65023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50720" y="2275840"/>
            <a:ext cx="10837333" cy="1408853"/>
          </a:xfrm>
        </p:spPr>
        <p:txBody>
          <a:bodyPr/>
          <a:lstStyle>
            <a:lvl1pPr algn="l">
              <a:buNone/>
              <a:defRPr sz="6300" b="0" cap="none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3A134-F1C3-464B-BF47-54DC2DE08F52}" type="datetimeFigureOut">
              <a:rPr lang="en-US" smtClean="0"/>
              <a:pPr/>
              <a:t>4/5/2023</a:t>
            </a:fld>
            <a:endParaRPr lang="en-US"/>
          </a:p>
        </p:txBody>
      </p:sp>
      <p:sp>
        <p:nvSpPr>
          <p:cNvPr id="13" name="Номер слайда 12"/>
          <p:cNvSpPr>
            <a:spLocks noGrp="1"/>
          </p:cNvSpPr>
          <p:nvPr>
            <p:ph type="sldNum" sz="quarter" idx="11"/>
          </p:nvPr>
        </p:nvSpPr>
        <p:spPr>
          <a:xfrm>
            <a:off x="0" y="2492587"/>
            <a:ext cx="1842347" cy="997939"/>
          </a:xfrm>
        </p:spPr>
        <p:txBody>
          <a:bodyPr>
            <a:noAutofit/>
          </a:bodyPr>
          <a:lstStyle>
            <a:lvl1pPr>
              <a:defRPr sz="3400">
                <a:solidFill>
                  <a:srgbClr val="FFFFFF"/>
                </a:solidFill>
              </a:defRPr>
            </a:lvl1pPr>
          </a:lstStyle>
          <a:p>
            <a:fld id="{86CB4B4D-7CA3-9044-876B-883B54F8677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Нижний колонтитул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866987" y="2260718"/>
            <a:ext cx="5527040" cy="65024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6890526" y="2260718"/>
            <a:ext cx="5527040" cy="65024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D7C3A134-F1C3-464B-BF47-54DC2DE08F52}" type="datetimeFigureOut">
              <a:rPr lang="en-US" smtClean="0"/>
              <a:pPr/>
              <a:t>4/5/2023</a:t>
            </a:fld>
            <a:endParaRPr lang="en-US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86CB4B4D-7CA3-9044-876B-883B54F8677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Нижний колонтитул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8613" y="388338"/>
            <a:ext cx="11595947" cy="1237262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866987" y="3467947"/>
            <a:ext cx="5527040" cy="5093547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6827520" y="3467947"/>
            <a:ext cx="5527040" cy="5093547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D7C3A134-F1C3-464B-BF47-54DC2DE08F52}" type="datetimeFigureOut">
              <a:rPr lang="en-US" smtClean="0"/>
              <a:pPr/>
              <a:t>4/5/2023</a:t>
            </a:fld>
            <a:endParaRPr lang="en-US"/>
          </a:p>
        </p:txBody>
      </p:sp>
      <p:sp>
        <p:nvSpPr>
          <p:cNvPr id="12" name="Номер слайда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86CB4B4D-7CA3-9044-876B-883B54F8677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Нижний колонтитул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kumimoji="0" lang="en-US"/>
          </a:p>
        </p:txBody>
      </p:sp>
      <p:sp>
        <p:nvSpPr>
          <p:cNvPr id="16" name="Текст 15"/>
          <p:cNvSpPr>
            <a:spLocks noGrp="1"/>
          </p:cNvSpPr>
          <p:nvPr>
            <p:ph type="body" sz="quarter" idx="1"/>
          </p:nvPr>
        </p:nvSpPr>
        <p:spPr>
          <a:xfrm>
            <a:off x="866987" y="2492587"/>
            <a:ext cx="5527040" cy="910336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8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5" name="Текст 14"/>
          <p:cNvSpPr>
            <a:spLocks noGrp="1"/>
          </p:cNvSpPr>
          <p:nvPr>
            <p:ph type="body" sz="quarter" idx="3"/>
          </p:nvPr>
        </p:nvSpPr>
        <p:spPr>
          <a:xfrm>
            <a:off x="6827520" y="2492587"/>
            <a:ext cx="5527040" cy="910336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8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3A134-F1C3-464B-BF47-54DC2DE08F52}" type="datetimeFigureOut">
              <a:rPr lang="en-US" smtClean="0"/>
              <a:pPr/>
              <a:t>4/5/2023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6CB4B4D-7CA3-9044-876B-883B54F8677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3A134-F1C3-464B-BF47-54DC2DE08F52}" type="datetimeFigureOut">
              <a:rPr lang="en-US" smtClean="0"/>
              <a:pPr/>
              <a:t>4/5/2023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0" y="8886613"/>
            <a:ext cx="758613" cy="541867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6CB4B4D-7CA3-9044-876B-883B54F8677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66987" y="388338"/>
            <a:ext cx="11487573" cy="1237262"/>
          </a:xfrm>
        </p:spPr>
        <p:txBody>
          <a:bodyPr anchor="ctr"/>
          <a:lstStyle>
            <a:lvl1pPr algn="l">
              <a:buNone/>
              <a:defRPr sz="63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3A134-F1C3-464B-BF47-54DC2DE08F52}" type="datetimeFigureOut">
              <a:rPr lang="en-US" smtClean="0"/>
              <a:pPr/>
              <a:t>4/5/2023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6CB4B4D-7CA3-9044-876B-883B54F8677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866987" y="2492587"/>
            <a:ext cx="2275840" cy="617728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95069" tIns="260092" rIns="195069" bIns="130046"/>
          <a:lstStyle>
            <a:lvl1pPr marL="0" indent="0">
              <a:spcAft>
                <a:spcPts val="1422"/>
              </a:spcAft>
              <a:buNone/>
              <a:defRPr sz="2600"/>
            </a:lvl1pPr>
            <a:lvl2pPr>
              <a:buNone/>
              <a:defRPr sz="1700"/>
            </a:lvl2pPr>
            <a:lvl3pPr>
              <a:buNone/>
              <a:defRPr sz="1400"/>
            </a:lvl3pPr>
            <a:lvl4pPr>
              <a:buNone/>
              <a:defRPr sz="1300"/>
            </a:lvl4pPr>
            <a:lvl5pPr>
              <a:buNone/>
              <a:defRPr sz="13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3359573" y="2492587"/>
            <a:ext cx="9103360" cy="6285653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275840" y="7802880"/>
            <a:ext cx="10403840" cy="975360"/>
          </a:xfrm>
        </p:spPr>
        <p:txBody>
          <a:bodyPr/>
          <a:lstStyle>
            <a:lvl1pPr marL="0" indent="0">
              <a:buFontTx/>
              <a:buNone/>
              <a:defRPr sz="2400"/>
            </a:lvl1pPr>
            <a:lvl2pPr>
              <a:buFontTx/>
              <a:buNone/>
              <a:defRPr sz="1700"/>
            </a:lvl2pPr>
            <a:lvl3pPr>
              <a:buFontTx/>
              <a:buNone/>
              <a:defRPr sz="1400"/>
            </a:lvl3pPr>
            <a:lvl4pPr>
              <a:buFontTx/>
              <a:buNone/>
              <a:defRPr sz="1300"/>
            </a:lvl4pPr>
            <a:lvl5pPr>
              <a:buFontTx/>
              <a:buNone/>
              <a:defRPr sz="13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оугольник 7"/>
          <p:cNvSpPr/>
          <p:nvPr/>
        </p:nvSpPr>
        <p:spPr bwMode="white">
          <a:xfrm>
            <a:off x="-13005" y="6502400"/>
            <a:ext cx="13004800" cy="1261466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30046" tIns="65023" rIns="130046" bIns="65023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-13005" y="6632448"/>
            <a:ext cx="2080768" cy="1014374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30046" tIns="65023" rIns="130046" bIns="65023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2197811" y="6619443"/>
            <a:ext cx="10806989" cy="1014374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30046" tIns="65023" rIns="130046" bIns="65023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75840" y="6610773"/>
            <a:ext cx="10403840" cy="975360"/>
          </a:xfrm>
        </p:spPr>
        <p:txBody>
          <a:bodyPr anchor="ctr"/>
          <a:lstStyle>
            <a:lvl1pPr algn="l">
              <a:buNone/>
              <a:defRPr sz="4000" b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white">
          <a:xfrm>
            <a:off x="2059093" y="0"/>
            <a:ext cx="143053" cy="9766605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30046" tIns="65023" rIns="130046" bIns="65023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>
          <a:xfrm>
            <a:off x="8886613" y="8886614"/>
            <a:ext cx="3793067" cy="519289"/>
          </a:xfrm>
        </p:spPr>
        <p:txBody>
          <a:bodyPr rtlCol="0"/>
          <a:lstStyle/>
          <a:p>
            <a:fld id="{D7C3A134-F1C3-464B-BF47-54DC2DE08F52}" type="datetimeFigureOut">
              <a:rPr lang="en-US" smtClean="0"/>
              <a:pPr/>
              <a:t>4/5/2023</a:t>
            </a:fld>
            <a:endParaRPr lang="en-US" dirty="0"/>
          </a:p>
        </p:txBody>
      </p:sp>
      <p:sp>
        <p:nvSpPr>
          <p:cNvPr id="13" name="Номер слайда 12"/>
          <p:cNvSpPr>
            <a:spLocks noGrp="1"/>
          </p:cNvSpPr>
          <p:nvPr>
            <p:ph type="sldNum" sz="quarter" idx="11"/>
          </p:nvPr>
        </p:nvSpPr>
        <p:spPr>
          <a:xfrm>
            <a:off x="0" y="6637865"/>
            <a:ext cx="2059093" cy="943755"/>
          </a:xfrm>
        </p:spPr>
        <p:txBody>
          <a:bodyPr rtlCol="0"/>
          <a:lstStyle>
            <a:lvl1pPr>
              <a:defRPr sz="4000"/>
            </a:lvl1pPr>
          </a:lstStyle>
          <a:p>
            <a:fld id="{86CB4B4D-7CA3-9044-876B-883B54F8677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Нижний колонтитул 13"/>
          <p:cNvSpPr>
            <a:spLocks noGrp="1"/>
          </p:cNvSpPr>
          <p:nvPr>
            <p:ph type="ftr" sz="quarter" idx="12"/>
          </p:nvPr>
        </p:nvSpPr>
        <p:spPr>
          <a:xfrm>
            <a:off x="2275840" y="8886338"/>
            <a:ext cx="6502400" cy="519289"/>
          </a:xfrm>
        </p:spPr>
        <p:txBody>
          <a:bodyPr rtlCol="0"/>
          <a:lstStyle/>
          <a:p>
            <a:endParaRPr kumimoji="0" lang="en-US" dirty="0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19486" y="0"/>
            <a:ext cx="10785314" cy="6498065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46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3A134-F1C3-464B-BF47-54DC2DE08F52}" type="datetimeFigureOut">
              <a:rPr lang="en-US" smtClean="0"/>
              <a:pPr/>
              <a:t>4/5/2023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B4B4D-7CA3-9044-876B-883B54F8677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9320107" y="866988"/>
            <a:ext cx="2926080" cy="7845778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50240" y="866987"/>
            <a:ext cx="7911253" cy="784578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9320107" y="8886617"/>
            <a:ext cx="3142827" cy="519289"/>
          </a:xfrm>
        </p:spPr>
        <p:txBody>
          <a:bodyPr/>
          <a:lstStyle/>
          <a:p>
            <a:fld id="{D7C3A134-F1C3-464B-BF47-54DC2DE08F52}" type="datetimeFigureOut">
              <a:rPr lang="en-US" smtClean="0"/>
              <a:pPr/>
              <a:t>4/5/2023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650242" y="8886340"/>
            <a:ext cx="7926731" cy="519289"/>
          </a:xfrm>
        </p:spPr>
        <p:txBody>
          <a:bodyPr/>
          <a:lstStyle/>
          <a:p>
            <a:endParaRPr kumimoji="0" lang="en-US"/>
          </a:p>
        </p:txBody>
      </p:sp>
      <p:sp>
        <p:nvSpPr>
          <p:cNvPr id="7" name="Прямоугольник 6"/>
          <p:cNvSpPr/>
          <p:nvPr/>
        </p:nvSpPr>
        <p:spPr bwMode="white">
          <a:xfrm>
            <a:off x="8670319" y="0"/>
            <a:ext cx="455168" cy="97536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30046" tIns="65023" rIns="130046" bIns="65023"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8735343" y="866987"/>
            <a:ext cx="325120" cy="8886613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30046" tIns="65023" rIns="130046" bIns="65023"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8735343" y="0"/>
            <a:ext cx="325120" cy="758613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30046" tIns="65023" rIns="130046" bIns="65023"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 rot="5400000">
            <a:off x="8518596" y="205457"/>
            <a:ext cx="758613" cy="347699"/>
          </a:xfrm>
        </p:spPr>
        <p:txBody>
          <a:bodyPr/>
          <a:lstStyle/>
          <a:p>
            <a:fld id="{86CB4B4D-7CA3-9044-876B-883B54F8677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Линия"/>
          <p:cNvSpPr>
            <a:spLocks noGrp="1"/>
          </p:cNvSpPr>
          <p:nvPr>
            <p:ph type="body" sz="quarter" idx="13"/>
          </p:nvPr>
        </p:nvSpPr>
        <p:spPr>
          <a:xfrm>
            <a:off x="571500" y="1574800"/>
            <a:ext cx="11861800" cy="0"/>
          </a:xfrm>
          <a:prstGeom prst="line">
            <a:avLst/>
          </a:prstGeom>
          <a:ln w="38100" cap="rnd">
            <a:solidFill>
              <a:srgbClr val="747676"/>
            </a:solidFill>
            <a:custDash>
              <a:ds d="100000" sp="200000"/>
            </a:custDash>
            <a:round/>
          </a:ln>
        </p:spPr>
        <p:txBody>
          <a:bodyPr anchor="ctr">
            <a:noAutofit/>
          </a:bodyPr>
          <a:lstStyle/>
          <a:p>
            <a:pPr marL="0" indent="0" defTabSz="457200">
              <a:spcBef>
                <a:spcPts val="0"/>
              </a:spcBef>
              <a:buSzTx/>
              <a:buFontTx/>
              <a:buNone/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62" name="Текст заголовка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Текст заголовка</a:t>
            </a:r>
          </a:p>
        </p:txBody>
      </p:sp>
      <p:sp>
        <p:nvSpPr>
          <p:cNvPr id="63" name="Уровень текста 1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64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866986" y="325120"/>
            <a:ext cx="11595947" cy="1408853"/>
          </a:xfrm>
          <a:prstGeom prst="rect">
            <a:avLst/>
          </a:prstGeom>
        </p:spPr>
        <p:txBody>
          <a:bodyPr vert="horz" lIns="130046" tIns="65023" rIns="130046" bIns="65023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871321" y="2275840"/>
            <a:ext cx="11595947" cy="6437376"/>
          </a:xfrm>
          <a:prstGeom prst="rect">
            <a:avLst/>
          </a:prstGeom>
        </p:spPr>
        <p:txBody>
          <a:bodyPr vert="horz" lIns="130046" tIns="65023" rIns="130046" bIns="65023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8669867" y="8886614"/>
            <a:ext cx="3793067" cy="519289"/>
          </a:xfrm>
          <a:prstGeom prst="rect">
            <a:avLst/>
          </a:prstGeom>
        </p:spPr>
        <p:txBody>
          <a:bodyPr vert="horz" lIns="130046" tIns="65023" rIns="130046" bIns="65023" anchor="ctr" anchorCtr="0"/>
          <a:lstStyle>
            <a:lvl1pPr algn="l" eaLnBrk="1" latinLnBrk="0" hangingPunct="1">
              <a:defRPr kumimoji="0" sz="2000">
                <a:solidFill>
                  <a:schemeClr val="tx2"/>
                </a:solidFill>
              </a:defRPr>
            </a:lvl1pPr>
          </a:lstStyle>
          <a:p>
            <a:fld id="{D7C3A134-F1C3-464B-BF47-54DC2DE08F52}" type="datetimeFigureOut">
              <a:rPr lang="en-US" smtClean="0"/>
              <a:pPr/>
              <a:t>4/5/2023</a:t>
            </a:fld>
            <a:endParaRPr lang="en-US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866987" y="8886338"/>
            <a:ext cx="7709985" cy="519289"/>
          </a:xfrm>
          <a:prstGeom prst="rect">
            <a:avLst/>
          </a:prstGeom>
        </p:spPr>
        <p:txBody>
          <a:bodyPr vert="horz" lIns="130046" tIns="65023" rIns="130046" bIns="65023" anchor="ctr"/>
          <a:lstStyle>
            <a:lvl1pPr algn="r" eaLnBrk="1" latinLnBrk="0" hangingPunct="1">
              <a:defRPr kumimoji="0" sz="2000">
                <a:solidFill>
                  <a:schemeClr val="tx2"/>
                </a:solidFill>
              </a:defRPr>
            </a:lvl1pPr>
          </a:lstStyle>
          <a:p>
            <a:endParaRPr kumimoji="0" lang="en-US" dirty="0"/>
          </a:p>
        </p:txBody>
      </p:sp>
      <p:sp>
        <p:nvSpPr>
          <p:cNvPr id="7" name="Прямоугольник 6"/>
          <p:cNvSpPr/>
          <p:nvPr/>
        </p:nvSpPr>
        <p:spPr bwMode="white">
          <a:xfrm>
            <a:off x="0" y="1755648"/>
            <a:ext cx="13004800" cy="4551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30046" tIns="65023" rIns="130046" bIns="65023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0" y="1820672"/>
            <a:ext cx="758613" cy="32512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30046" tIns="65023" rIns="130046" bIns="65023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839893" y="1820672"/>
            <a:ext cx="12164907" cy="32512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30046" tIns="65023" rIns="130046" bIns="65023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0" y="1809383"/>
            <a:ext cx="758613" cy="347699"/>
          </a:xfrm>
          <a:prstGeom prst="rect">
            <a:avLst/>
          </a:prstGeom>
        </p:spPr>
        <p:txBody>
          <a:bodyPr vert="horz" lIns="130046" tIns="65023" rIns="130046" bIns="65023" anchor="ctr" anchorCtr="0">
            <a:normAutofit/>
          </a:bodyPr>
          <a:lstStyle>
            <a:lvl1pPr algn="ctr" eaLnBrk="1" latinLnBrk="0" hangingPunct="1">
              <a:defRPr kumimoji="0" sz="2000" b="1">
                <a:solidFill>
                  <a:srgbClr val="FFFFFF"/>
                </a:solidFill>
              </a:defRPr>
            </a:lvl1pPr>
          </a:lstStyle>
          <a:p>
            <a:fld id="{86CB4B4D-7CA3-9044-876B-883B54F8677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5" r:id="rId1"/>
    <p:sldLayoutId id="2147483706" r:id="rId2"/>
    <p:sldLayoutId id="2147483707" r:id="rId3"/>
    <p:sldLayoutId id="2147483708" r:id="rId4"/>
    <p:sldLayoutId id="2147483709" r:id="rId5"/>
    <p:sldLayoutId id="2147483710" r:id="rId6"/>
    <p:sldLayoutId id="2147483711" r:id="rId7"/>
    <p:sldLayoutId id="2147483712" r:id="rId8"/>
    <p:sldLayoutId id="2147483713" r:id="rId9"/>
    <p:sldLayoutId id="2147483714" r:id="rId10"/>
    <p:sldLayoutId id="2147483715" r:id="rId11"/>
    <p:sldLayoutId id="2147483716" r:id="rId12"/>
    <p:sldLayoutId id="2147483717" r:id="rId13"/>
  </p:sldLayoutIdLst>
  <p:txStyles>
    <p:titleStyle>
      <a:lvl1pPr algn="l" rtl="0" eaLnBrk="1" latinLnBrk="0" hangingPunct="1">
        <a:spcBef>
          <a:spcPct val="0"/>
        </a:spcBef>
        <a:buNone/>
        <a:defRPr kumimoji="0" sz="63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455161" indent="-455161" algn="l" rtl="0" eaLnBrk="1" latinLnBrk="0" hangingPunct="1">
        <a:spcBef>
          <a:spcPts val="996"/>
        </a:spcBef>
        <a:buClr>
          <a:schemeClr val="accent2"/>
        </a:buClr>
        <a:buSzPct val="60000"/>
        <a:buFont typeface="Wingdings"/>
        <a:buChar char=""/>
        <a:defRPr kumimoji="0" sz="4100" kern="1200">
          <a:solidFill>
            <a:schemeClr val="tx1"/>
          </a:solidFill>
          <a:latin typeface="+mn-lt"/>
          <a:ea typeface="+mn-ea"/>
          <a:cs typeface="+mn-cs"/>
        </a:defRPr>
      </a:lvl1pPr>
      <a:lvl2pPr marL="910322" indent="-390138" algn="l" rtl="0" eaLnBrk="1" latinLnBrk="0" hangingPunct="1">
        <a:spcBef>
          <a:spcPts val="782"/>
        </a:spcBef>
        <a:buClr>
          <a:schemeClr val="accent1"/>
        </a:buClr>
        <a:buSzPct val="70000"/>
        <a:buFont typeface="Wingdings 2"/>
        <a:buChar char=""/>
        <a:defRPr kumimoji="0" sz="3700" kern="1200">
          <a:solidFill>
            <a:schemeClr val="tx1"/>
          </a:solidFill>
          <a:latin typeface="+mn-lt"/>
          <a:ea typeface="+mn-ea"/>
          <a:cs typeface="+mn-cs"/>
        </a:defRPr>
      </a:lvl2pPr>
      <a:lvl3pPr marL="1300460" indent="-325115" algn="l" rtl="0" eaLnBrk="1" latinLnBrk="0" hangingPunct="1">
        <a:spcBef>
          <a:spcPts val="711"/>
        </a:spcBef>
        <a:buClr>
          <a:schemeClr val="accent2"/>
        </a:buClr>
        <a:buSzPct val="75000"/>
        <a:buFont typeface="Wingdings"/>
        <a:buChar char=""/>
        <a:defRPr kumimoji="0" sz="3300" kern="1200">
          <a:solidFill>
            <a:schemeClr val="tx1"/>
          </a:solidFill>
          <a:latin typeface="+mn-lt"/>
          <a:ea typeface="+mn-ea"/>
          <a:cs typeface="+mn-cs"/>
        </a:defRPr>
      </a:lvl3pPr>
      <a:lvl4pPr marL="1950690" indent="-325115" algn="l" rtl="0" eaLnBrk="1" latinLnBrk="0" hangingPunct="1">
        <a:spcBef>
          <a:spcPts val="569"/>
        </a:spcBef>
        <a:buClr>
          <a:schemeClr val="accent3"/>
        </a:buClr>
        <a:buSzPct val="75000"/>
        <a:buFont typeface="Wingdings"/>
        <a:buChar char="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2600919" indent="-325115" algn="l" rtl="0" eaLnBrk="1" latinLnBrk="0" hangingPunct="1">
        <a:spcBef>
          <a:spcPts val="569"/>
        </a:spcBef>
        <a:buClr>
          <a:schemeClr val="accent4"/>
        </a:buClr>
        <a:buSzPct val="65000"/>
        <a:buFont typeface="Wingdings"/>
        <a:buChar char="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991057" indent="-325115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3381195" indent="-325115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771333" indent="-325115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4161471" indent="-325115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65023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130046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95069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260091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325114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390137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455160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520183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  <a:alpha val="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918224" y="5980384"/>
            <a:ext cx="8003376" cy="2352800"/>
          </a:xfrm>
          <a:prstGeom prst="rect">
            <a:avLst/>
          </a:prstGeom>
        </p:spPr>
        <p:txBody>
          <a:bodyPr wrap="square" lIns="145646" tIns="72823" rIns="145646" bIns="72823">
            <a:spAutoFit/>
          </a:bodyPr>
          <a:lstStyle/>
          <a:p>
            <a:pPr algn="r"/>
            <a:endParaRPr lang="ru-RU" sz="3200" i="0" dirty="0" smtClean="0">
              <a:solidFill>
                <a:schemeClr val="accent4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3200" i="0" dirty="0" smtClean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Кочетов Павел </a:t>
            </a:r>
            <a:r>
              <a:rPr lang="ru-RU" sz="3200" i="0" dirty="0" smtClean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Иванович</a:t>
            </a:r>
            <a:endParaRPr lang="ru-RU" sz="3200" i="0" dirty="0">
              <a:solidFill>
                <a:schemeClr val="accent4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dirty="0"/>
              <a:t>глава крестьянского (фермерского) </a:t>
            </a:r>
            <a:r>
              <a:rPr lang="ru-RU" dirty="0" smtClean="0"/>
              <a:t>хозяйства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074597" y="2930983"/>
            <a:ext cx="11044427" cy="1255064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lIns="145646" tIns="72823" rIns="145646" bIns="72823">
            <a:spAutoFit/>
          </a:bodyPr>
          <a:lstStyle/>
          <a:p>
            <a:pPr algn="ctr"/>
            <a:r>
              <a:rPr lang="ru-RU" sz="3600" b="1" i="0" dirty="0">
                <a:solidFill>
                  <a:schemeClr val="tx1"/>
                </a:solidFill>
              </a:rPr>
              <a:t>«Борщевой набор»: фермерский проект по выращиванию овощей </a:t>
            </a:r>
            <a:endParaRPr lang="ru-RU" sz="3600" i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8557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4" name="Depositphotos_11552246_original.jpg" descr="Depositphotos_11552246_original.jpg"/>
          <p:cNvPicPr>
            <a:picLocks noChangeAspect="1"/>
          </p:cNvPicPr>
          <p:nvPr/>
        </p:nvPicPr>
        <p:blipFill>
          <a:blip r:embed="rId2" cstate="print">
            <a:extLst/>
          </a:blip>
          <a:srcRect t="6100" b="11305"/>
          <a:stretch>
            <a:fillRect/>
          </a:stretch>
        </p:blipFill>
        <p:spPr>
          <a:xfrm>
            <a:off x="-4819" y="-2571"/>
            <a:ext cx="13014438" cy="9814975"/>
          </a:xfrm>
          <a:prstGeom prst="rect">
            <a:avLst/>
          </a:prstGeom>
          <a:gradFill flip="none" rotWithShape="1">
            <a:gsLst>
              <a:gs pos="0">
                <a:srgbClr val="92D05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 w="12700">
            <a:miter lim="400000"/>
          </a:ln>
        </p:spPr>
      </p:pic>
      <p:sp>
        <p:nvSpPr>
          <p:cNvPr id="135" name="Прямоугольник"/>
          <p:cNvSpPr/>
          <p:nvPr/>
        </p:nvSpPr>
        <p:spPr>
          <a:xfrm>
            <a:off x="0" y="484312"/>
            <a:ext cx="13004800" cy="8712968"/>
          </a:xfrm>
          <a:prstGeom prst="rect">
            <a:avLst/>
          </a:prstGeom>
          <a:solidFill>
            <a:srgbClr val="FFFFFF">
              <a:alpha val="83998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>
              <a:spcBef>
                <a:spcPts val="0"/>
              </a:spcBef>
              <a:defRPr sz="2400" i="0" spc="0">
                <a:solidFill>
                  <a:srgbClr val="FFFFFF"/>
                </a:solidFill>
                <a:latin typeface="DIN Alternate"/>
                <a:ea typeface="DIN Alternate"/>
                <a:cs typeface="DIN Alternate"/>
                <a:sym typeface="DIN Alternate"/>
              </a:defRPr>
            </a:pPr>
            <a:endParaRPr/>
          </a:p>
        </p:txBody>
      </p:sp>
      <p:sp>
        <p:nvSpPr>
          <p:cNvPr id="137" name="Прямоугольник с закругленными углами"/>
          <p:cNvSpPr/>
          <p:nvPr/>
        </p:nvSpPr>
        <p:spPr>
          <a:xfrm>
            <a:off x="6927316" y="4156720"/>
            <a:ext cx="928222" cy="928222"/>
          </a:xfrm>
          <a:prstGeom prst="roundRect">
            <a:avLst>
              <a:gd name="adj" fmla="val 15000"/>
            </a:avLst>
          </a:prstGeom>
          <a:solidFill>
            <a:srgbClr val="FFFFFF">
              <a:alpha val="74676"/>
            </a:srgbClr>
          </a:solidFill>
          <a:ln w="88900">
            <a:solidFill>
              <a:srgbClr val="98A32B">
                <a:alpha val="74676"/>
              </a:srgbClr>
            </a:solidFill>
            <a:miter lim="400000"/>
          </a:ln>
        </p:spPr>
        <p:txBody>
          <a:bodyPr lIns="50800" tIns="50800" rIns="50800" bIns="50800" anchor="ctr"/>
          <a:lstStyle/>
          <a:p>
            <a:pPr algn="ctr">
              <a:spcBef>
                <a:spcPts val="0"/>
              </a:spcBef>
              <a:defRPr sz="2400" i="0" spc="0">
                <a:solidFill>
                  <a:srgbClr val="FFFFFF"/>
                </a:solidFill>
                <a:latin typeface="DIN Alternate"/>
                <a:ea typeface="DIN Alternate"/>
                <a:cs typeface="DIN Alternate"/>
                <a:sym typeface="DIN Alternate"/>
              </a:defRPr>
            </a:pPr>
            <a:endParaRPr/>
          </a:p>
        </p:txBody>
      </p:sp>
      <p:sp>
        <p:nvSpPr>
          <p:cNvPr id="138" name="КФХ КИБИСОВ РОМАН АЛЕКСАНДРОВИЧ"/>
          <p:cNvSpPr txBox="1"/>
          <p:nvPr/>
        </p:nvSpPr>
        <p:spPr>
          <a:xfrm>
            <a:off x="938021" y="941282"/>
            <a:ext cx="9037923" cy="71814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4000" b="1" i="0" spc="39">
                <a:solidFill>
                  <a:srgbClr val="5B5854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</a:lstStyle>
          <a:p>
            <a:r>
              <a:rPr lang="ru-RU" dirty="0" smtClean="0"/>
              <a:t>КФХ КОЧЕТОВ ПАВЕЛ </a:t>
            </a:r>
            <a:r>
              <a:rPr lang="ru-RU" dirty="0" smtClean="0"/>
              <a:t>ИВАНОВИЧ</a:t>
            </a:r>
            <a:endParaRPr lang="ru-RU" dirty="0"/>
          </a:p>
        </p:txBody>
      </p:sp>
      <p:sp>
        <p:nvSpPr>
          <p:cNvPr id="139" name="Линия"/>
          <p:cNvSpPr/>
          <p:nvPr/>
        </p:nvSpPr>
        <p:spPr>
          <a:xfrm>
            <a:off x="508000" y="1904772"/>
            <a:ext cx="11988800" cy="1"/>
          </a:xfrm>
          <a:prstGeom prst="line">
            <a:avLst/>
          </a:prstGeom>
          <a:ln w="25400">
            <a:solidFill>
              <a:srgbClr val="6F6A5A"/>
            </a:solidFill>
            <a:miter lim="400000"/>
          </a:ln>
        </p:spPr>
        <p:txBody>
          <a:bodyPr lIns="50800" tIns="50800" rIns="50800" bIns="50800" anchor="ctr"/>
          <a:lstStyle/>
          <a:p>
            <a:pPr algn="ctr">
              <a:spcBef>
                <a:spcPts val="0"/>
              </a:spcBef>
              <a:defRPr sz="2400" i="0" spc="0">
                <a:latin typeface="DIN Alternate"/>
                <a:ea typeface="DIN Alternate"/>
                <a:cs typeface="DIN Alternate"/>
                <a:sym typeface="DIN Alternate"/>
              </a:defRPr>
            </a:pPr>
            <a:endParaRPr/>
          </a:p>
        </p:txBody>
      </p:sp>
      <p:sp>
        <p:nvSpPr>
          <p:cNvPr id="142" name="село Первомайское, 130 км от г. Томска"/>
          <p:cNvSpPr txBox="1"/>
          <p:nvPr/>
        </p:nvSpPr>
        <p:spPr>
          <a:xfrm>
            <a:off x="8046929" y="2595914"/>
            <a:ext cx="4442479" cy="108747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50800" tIns="50800" rIns="50800" bIns="50800" anchor="ctr">
            <a:spAutoFit/>
          </a:bodyPr>
          <a:lstStyle>
            <a:lvl1pPr>
              <a:defRPr sz="3200" i="0" spc="32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</a:lstStyle>
          <a:p>
            <a:r>
              <a:rPr lang="ru-RU" dirty="0" smtClean="0"/>
              <a:t>Село </a:t>
            </a:r>
            <a:r>
              <a:rPr lang="ru-RU" dirty="0" err="1" smtClean="0"/>
              <a:t>Межениновка</a:t>
            </a:r>
            <a:r>
              <a:rPr dirty="0" smtClean="0"/>
              <a:t> 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Томский район</a:t>
            </a:r>
            <a:endParaRPr dirty="0"/>
          </a:p>
        </p:txBody>
      </p:sp>
      <p:sp>
        <p:nvSpPr>
          <p:cNvPr id="143" name="Начать фермерское дело!"/>
          <p:cNvSpPr txBox="1"/>
          <p:nvPr/>
        </p:nvSpPr>
        <p:spPr>
          <a:xfrm>
            <a:off x="8089025" y="4054515"/>
            <a:ext cx="4407775" cy="108747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50800" tIns="50800" rIns="50800" bIns="50800" anchor="ctr">
            <a:spAutoFit/>
          </a:bodyPr>
          <a:lstStyle>
            <a:lvl1pPr>
              <a:defRPr sz="5000" b="1" i="0" spc="50">
                <a:solidFill>
                  <a:schemeClr val="accent5">
                    <a:lumOff val="-8059"/>
                  </a:schemeClr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</a:lstStyle>
          <a:p>
            <a:r>
              <a:rPr lang="ru-RU" sz="3200" b="0" spc="32" dirty="0">
                <a:solidFill>
                  <a:schemeClr val="tx1">
                    <a:lumMod val="65000"/>
                    <a:lumOff val="35000"/>
                  </a:schemeClr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rPr>
              <a:t>М</a:t>
            </a:r>
            <a:r>
              <a:rPr lang="ru-RU" sz="3200" b="0" spc="32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rPr>
              <a:t>ы боремся за качество!!</a:t>
            </a:r>
            <a:endParaRPr lang="ru-RU" sz="30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45" name="Декоративная галочка"/>
          <p:cNvSpPr/>
          <p:nvPr/>
        </p:nvSpPr>
        <p:spPr>
          <a:xfrm>
            <a:off x="7052261" y="4372744"/>
            <a:ext cx="746283" cy="7091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52" h="20404" extrusionOk="0">
                <a:moveTo>
                  <a:pt x="19340" y="6"/>
                </a:moveTo>
                <a:cubicBezTo>
                  <a:pt x="18911" y="-308"/>
                  <a:pt x="8317" y="11620"/>
                  <a:pt x="6423" y="13985"/>
                </a:cubicBezTo>
                <a:cubicBezTo>
                  <a:pt x="6323" y="14108"/>
                  <a:pt x="6215" y="14226"/>
                  <a:pt x="6090" y="14370"/>
                </a:cubicBezTo>
                <a:cubicBezTo>
                  <a:pt x="5960" y="14216"/>
                  <a:pt x="5854" y="14096"/>
                  <a:pt x="5755" y="13971"/>
                </a:cubicBezTo>
                <a:cubicBezTo>
                  <a:pt x="4964" y="12967"/>
                  <a:pt x="4458" y="12167"/>
                  <a:pt x="3657" y="11171"/>
                </a:cubicBezTo>
                <a:cubicBezTo>
                  <a:pt x="3337" y="10773"/>
                  <a:pt x="2972" y="10410"/>
                  <a:pt x="2634" y="10026"/>
                </a:cubicBezTo>
                <a:cubicBezTo>
                  <a:pt x="2472" y="9843"/>
                  <a:pt x="2283" y="9849"/>
                  <a:pt x="2071" y="9915"/>
                </a:cubicBezTo>
                <a:cubicBezTo>
                  <a:pt x="1856" y="9981"/>
                  <a:pt x="1574" y="9982"/>
                  <a:pt x="1303" y="10152"/>
                </a:cubicBezTo>
                <a:cubicBezTo>
                  <a:pt x="1209" y="10262"/>
                  <a:pt x="1332" y="10438"/>
                  <a:pt x="1349" y="10609"/>
                </a:cubicBezTo>
                <a:cubicBezTo>
                  <a:pt x="1369" y="10821"/>
                  <a:pt x="603" y="10792"/>
                  <a:pt x="203" y="11061"/>
                </a:cubicBezTo>
                <a:cubicBezTo>
                  <a:pt x="111" y="11123"/>
                  <a:pt x="286" y="11375"/>
                  <a:pt x="227" y="11440"/>
                </a:cubicBezTo>
                <a:cubicBezTo>
                  <a:pt x="51" y="11634"/>
                  <a:pt x="-61" y="11588"/>
                  <a:pt x="36" y="11826"/>
                </a:cubicBezTo>
                <a:cubicBezTo>
                  <a:pt x="896" y="13941"/>
                  <a:pt x="2182" y="15733"/>
                  <a:pt x="3218" y="17879"/>
                </a:cubicBezTo>
                <a:cubicBezTo>
                  <a:pt x="4865" y="21292"/>
                  <a:pt x="5178" y="19166"/>
                  <a:pt x="5654" y="19575"/>
                </a:cubicBezTo>
                <a:cubicBezTo>
                  <a:pt x="7119" y="20836"/>
                  <a:pt x="6474" y="21179"/>
                  <a:pt x="9921" y="16770"/>
                </a:cubicBezTo>
                <a:cubicBezTo>
                  <a:pt x="11378" y="14721"/>
                  <a:pt x="19009" y="5203"/>
                  <a:pt x="20710" y="3334"/>
                </a:cubicBezTo>
                <a:cubicBezTo>
                  <a:pt x="20919" y="3106"/>
                  <a:pt x="21118" y="2879"/>
                  <a:pt x="21258" y="2594"/>
                </a:cubicBezTo>
                <a:cubicBezTo>
                  <a:pt x="21526" y="2050"/>
                  <a:pt x="21539" y="2066"/>
                  <a:pt x="21150" y="1624"/>
                </a:cubicBezTo>
                <a:cubicBezTo>
                  <a:pt x="21006" y="1461"/>
                  <a:pt x="20856" y="1427"/>
                  <a:pt x="20646" y="1437"/>
                </a:cubicBezTo>
                <a:cubicBezTo>
                  <a:pt x="20244" y="1456"/>
                  <a:pt x="20044" y="1227"/>
                  <a:pt x="20086" y="860"/>
                </a:cubicBezTo>
                <a:cubicBezTo>
                  <a:pt x="20096" y="778"/>
                  <a:pt x="20075" y="672"/>
                  <a:pt x="20023" y="612"/>
                </a:cubicBezTo>
                <a:cubicBezTo>
                  <a:pt x="19903" y="469"/>
                  <a:pt x="19492" y="117"/>
                  <a:pt x="19340" y="6"/>
                </a:cubicBezTo>
                <a:close/>
              </a:path>
            </a:pathLst>
          </a:custGeom>
          <a:solidFill>
            <a:schemeClr val="accent5">
              <a:lumOff val="-8059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>
              <a:spcBef>
                <a:spcPts val="0"/>
              </a:spcBef>
              <a:defRPr sz="2400" i="0" spc="0">
                <a:solidFill>
                  <a:srgbClr val="FFFFFF"/>
                </a:solidFill>
                <a:latin typeface="DIN Alternate"/>
                <a:ea typeface="DIN Alternate"/>
                <a:cs typeface="DIN Alternate"/>
                <a:sym typeface="DIN Alternate"/>
              </a:defRPr>
            </a:pPr>
            <a:endParaRPr/>
          </a:p>
        </p:txBody>
      </p:sp>
      <p:sp>
        <p:nvSpPr>
          <p:cNvPr id="146" name="Прямоугольник с закругленными углами"/>
          <p:cNvSpPr/>
          <p:nvPr/>
        </p:nvSpPr>
        <p:spPr>
          <a:xfrm>
            <a:off x="6927316" y="2675541"/>
            <a:ext cx="928222" cy="928221"/>
          </a:xfrm>
          <a:prstGeom prst="roundRect">
            <a:avLst>
              <a:gd name="adj" fmla="val 15000"/>
            </a:avLst>
          </a:prstGeom>
          <a:solidFill>
            <a:srgbClr val="FFFFFF">
              <a:alpha val="74676"/>
            </a:srgbClr>
          </a:solidFill>
          <a:ln w="88900">
            <a:solidFill>
              <a:srgbClr val="98A32B">
                <a:alpha val="74676"/>
              </a:srgbClr>
            </a:solidFill>
            <a:miter lim="400000"/>
          </a:ln>
        </p:spPr>
        <p:txBody>
          <a:bodyPr lIns="50800" tIns="50800" rIns="50800" bIns="50800" anchor="ctr"/>
          <a:lstStyle/>
          <a:p>
            <a:pPr algn="ctr">
              <a:spcBef>
                <a:spcPts val="0"/>
              </a:spcBef>
              <a:defRPr sz="2400" i="0" spc="0">
                <a:solidFill>
                  <a:srgbClr val="FFFFFF"/>
                </a:solidFill>
                <a:latin typeface="DIN Alternate"/>
                <a:ea typeface="DIN Alternate"/>
                <a:cs typeface="DIN Alternate"/>
                <a:sym typeface="DIN Alternate"/>
              </a:defRPr>
            </a:pPr>
            <a:endParaRPr/>
          </a:p>
        </p:txBody>
      </p:sp>
      <p:sp>
        <p:nvSpPr>
          <p:cNvPr id="147" name="Точка на карте"/>
          <p:cNvSpPr/>
          <p:nvPr/>
        </p:nvSpPr>
        <p:spPr>
          <a:xfrm>
            <a:off x="7174123" y="2829086"/>
            <a:ext cx="434608" cy="70044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0"/>
                </a:moveTo>
                <a:cubicBezTo>
                  <a:pt x="4838" y="0"/>
                  <a:pt x="0" y="2997"/>
                  <a:pt x="0" y="6701"/>
                </a:cubicBezTo>
                <a:cubicBezTo>
                  <a:pt x="0" y="12819"/>
                  <a:pt x="10800" y="21600"/>
                  <a:pt x="10800" y="21600"/>
                </a:cubicBezTo>
                <a:cubicBezTo>
                  <a:pt x="10800" y="21600"/>
                  <a:pt x="21600" y="12814"/>
                  <a:pt x="21600" y="6701"/>
                </a:cubicBezTo>
                <a:cubicBezTo>
                  <a:pt x="21600" y="2997"/>
                  <a:pt x="16762" y="0"/>
                  <a:pt x="10800" y="0"/>
                </a:cubicBezTo>
                <a:close/>
                <a:moveTo>
                  <a:pt x="10800" y="2683"/>
                </a:moveTo>
                <a:cubicBezTo>
                  <a:pt x="14368" y="2683"/>
                  <a:pt x="17267" y="4482"/>
                  <a:pt x="17267" y="6696"/>
                </a:cubicBezTo>
                <a:cubicBezTo>
                  <a:pt x="17267" y="8910"/>
                  <a:pt x="14368" y="10709"/>
                  <a:pt x="10800" y="10709"/>
                </a:cubicBezTo>
                <a:cubicBezTo>
                  <a:pt x="7232" y="10709"/>
                  <a:pt x="4335" y="8910"/>
                  <a:pt x="4335" y="6696"/>
                </a:cubicBezTo>
                <a:cubicBezTo>
                  <a:pt x="4335" y="4482"/>
                  <a:pt x="7232" y="2683"/>
                  <a:pt x="10800" y="2683"/>
                </a:cubicBezTo>
                <a:close/>
                <a:moveTo>
                  <a:pt x="10800" y="4769"/>
                </a:moveTo>
                <a:cubicBezTo>
                  <a:pt x="9085" y="4769"/>
                  <a:pt x="7686" y="5632"/>
                  <a:pt x="7686" y="6701"/>
                </a:cubicBezTo>
                <a:cubicBezTo>
                  <a:pt x="7686" y="7770"/>
                  <a:pt x="9077" y="8635"/>
                  <a:pt x="10800" y="8635"/>
                </a:cubicBezTo>
                <a:cubicBezTo>
                  <a:pt x="12523" y="8635"/>
                  <a:pt x="13917" y="7770"/>
                  <a:pt x="13917" y="6701"/>
                </a:cubicBezTo>
                <a:cubicBezTo>
                  <a:pt x="13917" y="5632"/>
                  <a:pt x="12515" y="4769"/>
                  <a:pt x="10800" y="4769"/>
                </a:cubicBezTo>
                <a:close/>
              </a:path>
            </a:pathLst>
          </a:custGeom>
          <a:solidFill>
            <a:schemeClr val="accent5">
              <a:lumOff val="-8059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>
              <a:spcBef>
                <a:spcPts val="0"/>
              </a:spcBef>
              <a:defRPr sz="2400" i="0" spc="0">
                <a:solidFill>
                  <a:srgbClr val="FFFFFF"/>
                </a:solidFill>
                <a:latin typeface="DIN Alternate"/>
                <a:ea typeface="DIN Alternate"/>
                <a:cs typeface="DIN Alternate"/>
                <a:sym typeface="DIN Alternate"/>
              </a:defRPr>
            </a:pPr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6862440" y="6164520"/>
            <a:ext cx="5544616" cy="260071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sz="3200" i="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картофель </a:t>
            </a:r>
          </a:p>
          <a:p>
            <a:pPr>
              <a:buFont typeface="Arial" pitchFamily="34" charset="0"/>
              <a:buChar char="•"/>
            </a:pPr>
            <a:r>
              <a:rPr lang="ru-RU" sz="3200" i="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морковь</a:t>
            </a:r>
          </a:p>
          <a:p>
            <a:pPr>
              <a:buFont typeface="Arial" pitchFamily="34" charset="0"/>
              <a:buChar char="•"/>
            </a:pPr>
            <a:r>
              <a:rPr lang="ru-RU" sz="3200" i="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свекла  </a:t>
            </a:r>
          </a:p>
          <a:p>
            <a:pPr>
              <a:buFont typeface="Arial" pitchFamily="34" charset="0"/>
              <a:buChar char="•"/>
            </a:pPr>
            <a:r>
              <a:rPr lang="ru-RU" sz="3200" i="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капуста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700" y="2284512"/>
            <a:ext cx="4780750" cy="65461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05124"/>
      </p:ext>
    </p:extLst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Линия"/>
          <p:cNvSpPr>
            <a:spLocks noGrp="1"/>
          </p:cNvSpPr>
          <p:nvPr>
            <p:ph type="body" sz="quarter" idx="13"/>
          </p:nvPr>
        </p:nvSpPr>
        <p:spPr>
          <a:prstGeom prst="line">
            <a:avLst/>
          </a:prstGeom>
        </p:spPr>
        <p:txBody>
          <a:bodyPr/>
          <a:lstStyle/>
          <a:p>
            <a:pPr marL="0" indent="0" defTabSz="457200">
              <a:spcBef>
                <a:spcPts val="0"/>
              </a:spcBef>
              <a:buSzTx/>
              <a:buFontTx/>
              <a:buNone/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150" name="Заголовок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pPr defTabSz="543305">
              <a:spcBef>
                <a:spcPts val="2100"/>
              </a:spcBef>
              <a:defRPr sz="4836"/>
            </a:pPr>
            <a:endParaRPr/>
          </a:p>
        </p:txBody>
      </p:sp>
      <p:sp>
        <p:nvSpPr>
          <p:cNvPr id="151" name="Текстовый блок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52" name="Depositphotos_11552246_original.jpg" descr="Depositphotos_11552246_original.jpg"/>
          <p:cNvPicPr>
            <a:picLocks noChangeAspect="1"/>
          </p:cNvPicPr>
          <p:nvPr/>
        </p:nvPicPr>
        <p:blipFill>
          <a:blip r:embed="rId2" cstate="print">
            <a:extLst/>
          </a:blip>
          <a:srcRect t="6100" b="11305"/>
          <a:stretch>
            <a:fillRect/>
          </a:stretch>
        </p:blipFill>
        <p:spPr>
          <a:xfrm>
            <a:off x="-4819" y="-2571"/>
            <a:ext cx="13014438" cy="9814975"/>
          </a:xfrm>
          <a:prstGeom prst="rect">
            <a:avLst/>
          </a:prstGeom>
          <a:ln w="12700">
            <a:miter lim="400000"/>
          </a:ln>
        </p:spPr>
      </p:pic>
      <p:sp>
        <p:nvSpPr>
          <p:cNvPr id="153" name="Прямоугольник"/>
          <p:cNvSpPr/>
          <p:nvPr/>
        </p:nvSpPr>
        <p:spPr>
          <a:xfrm>
            <a:off x="0" y="0"/>
            <a:ext cx="13004800" cy="9753600"/>
          </a:xfrm>
          <a:prstGeom prst="rect">
            <a:avLst/>
          </a:prstGeom>
          <a:solidFill>
            <a:srgbClr val="FFFFFF">
              <a:alpha val="90399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>
              <a:spcBef>
                <a:spcPts val="0"/>
              </a:spcBef>
              <a:defRPr sz="2400" i="0" spc="0">
                <a:solidFill>
                  <a:srgbClr val="FFFFFF"/>
                </a:solidFill>
                <a:latin typeface="DIN Alternate"/>
                <a:ea typeface="DIN Alternate"/>
                <a:cs typeface="DIN Alternate"/>
                <a:sym typeface="DIN Alternate"/>
              </a:defRPr>
            </a:pPr>
            <a:endParaRPr sz="2400" i="0" spc="0" dirty="0">
              <a:solidFill>
                <a:srgbClr val="FFFFFF"/>
              </a:solidFill>
              <a:latin typeface="DIN Alternate"/>
              <a:ea typeface="DIN Alternate"/>
              <a:cs typeface="DIN Alternate"/>
              <a:sym typeface="DIN Alternate"/>
            </a:endParaRPr>
          </a:p>
        </p:txBody>
      </p:sp>
      <p:sp>
        <p:nvSpPr>
          <p:cNvPr id="154" name="СТАВКА НА КРС"/>
          <p:cNvSpPr txBox="1"/>
          <p:nvPr/>
        </p:nvSpPr>
        <p:spPr>
          <a:xfrm>
            <a:off x="938021" y="750782"/>
            <a:ext cx="102657" cy="71814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4000" b="1" i="0" spc="39">
                <a:solidFill>
                  <a:srgbClr val="5B5854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</a:lstStyle>
          <a:p>
            <a:endParaRPr dirty="0"/>
          </a:p>
        </p:txBody>
      </p:sp>
      <p:sp>
        <p:nvSpPr>
          <p:cNvPr id="155" name="Линия"/>
          <p:cNvSpPr/>
          <p:nvPr/>
        </p:nvSpPr>
        <p:spPr>
          <a:xfrm>
            <a:off x="508000" y="1714272"/>
            <a:ext cx="11988800" cy="1"/>
          </a:xfrm>
          <a:prstGeom prst="line">
            <a:avLst/>
          </a:prstGeom>
          <a:ln w="25400">
            <a:solidFill>
              <a:srgbClr val="6F6A5A"/>
            </a:solidFill>
            <a:miter lim="400000"/>
          </a:ln>
        </p:spPr>
        <p:txBody>
          <a:bodyPr lIns="50800" tIns="50800" rIns="50800" bIns="50800" anchor="ctr"/>
          <a:lstStyle/>
          <a:p>
            <a:pPr algn="ctr">
              <a:spcBef>
                <a:spcPts val="0"/>
              </a:spcBef>
              <a:defRPr sz="2400" i="0" spc="0">
                <a:latin typeface="DIN Alternate"/>
                <a:ea typeface="DIN Alternate"/>
                <a:cs typeface="DIN Alternate"/>
                <a:sym typeface="DIN Alternate"/>
              </a:defRPr>
            </a:pPr>
            <a:endParaRPr sz="2400" i="0" spc="0">
              <a:latin typeface="DIN Alternate"/>
              <a:ea typeface="DIN Alternate"/>
              <a:cs typeface="DIN Alternate"/>
              <a:sym typeface="DIN Alternate"/>
            </a:endParaRPr>
          </a:p>
        </p:txBody>
      </p:sp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728" y="2140496"/>
            <a:ext cx="3834160" cy="68162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34648" y="2140497"/>
            <a:ext cx="3834160" cy="68162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4" name="Picture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2200" y="2140496"/>
            <a:ext cx="3532787" cy="68162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" name="КФХ КИБИСОВ РОМАН АЛЕКСАНДРОВИЧ"/>
          <p:cNvSpPr txBox="1"/>
          <p:nvPr/>
        </p:nvSpPr>
        <p:spPr>
          <a:xfrm>
            <a:off x="453728" y="844352"/>
            <a:ext cx="9037923" cy="71814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4000" b="1" i="0" spc="39">
                <a:solidFill>
                  <a:srgbClr val="5B5854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</a:lstStyle>
          <a:p>
            <a:r>
              <a:rPr lang="ru-RU" dirty="0" smtClean="0"/>
              <a:t>КФХ КОЧЕТОВ ПАВЕЛ </a:t>
            </a:r>
            <a:r>
              <a:rPr lang="ru-RU" dirty="0" smtClean="0"/>
              <a:t>ИВАНОВИЧ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4627218"/>
      </p:ext>
    </p:extLst>
  </p:cSld>
  <p:clrMapOvr>
    <a:masterClrMapping/>
  </p:clrMapOvr>
  <p:transition spd="med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Линия"/>
          <p:cNvSpPr>
            <a:spLocks noGrp="1"/>
          </p:cNvSpPr>
          <p:nvPr>
            <p:ph type="body" sz="quarter" idx="13"/>
          </p:nvPr>
        </p:nvSpPr>
        <p:spPr>
          <a:prstGeom prst="line">
            <a:avLst/>
          </a:prstGeom>
        </p:spPr>
        <p:txBody>
          <a:bodyPr/>
          <a:lstStyle/>
          <a:p>
            <a:pPr marL="0" indent="0" defTabSz="457200">
              <a:spcBef>
                <a:spcPts val="0"/>
              </a:spcBef>
              <a:buSzTx/>
              <a:buFontTx/>
              <a:buNone/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150" name="Заголовок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pPr defTabSz="543305">
              <a:spcBef>
                <a:spcPts val="2100"/>
              </a:spcBef>
              <a:defRPr sz="4836"/>
            </a:pPr>
            <a:endParaRPr/>
          </a:p>
        </p:txBody>
      </p:sp>
      <p:sp>
        <p:nvSpPr>
          <p:cNvPr id="151" name="Текстовый блок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52" name="Depositphotos_11552246_original.jpg" descr="Depositphotos_11552246_original.jpg"/>
          <p:cNvPicPr>
            <a:picLocks noChangeAspect="1"/>
          </p:cNvPicPr>
          <p:nvPr/>
        </p:nvPicPr>
        <p:blipFill>
          <a:blip r:embed="rId2" cstate="print">
            <a:extLst/>
          </a:blip>
          <a:srcRect t="6100" b="11305"/>
          <a:stretch>
            <a:fillRect/>
          </a:stretch>
        </p:blipFill>
        <p:spPr>
          <a:xfrm>
            <a:off x="-4819" y="-2571"/>
            <a:ext cx="13014438" cy="9814975"/>
          </a:xfrm>
          <a:prstGeom prst="rect">
            <a:avLst/>
          </a:prstGeom>
          <a:ln w="12700">
            <a:miter lim="400000"/>
          </a:ln>
        </p:spPr>
      </p:pic>
      <p:sp>
        <p:nvSpPr>
          <p:cNvPr id="153" name="Прямоугольник"/>
          <p:cNvSpPr/>
          <p:nvPr/>
        </p:nvSpPr>
        <p:spPr>
          <a:xfrm>
            <a:off x="0" y="0"/>
            <a:ext cx="13004800" cy="9753600"/>
          </a:xfrm>
          <a:prstGeom prst="rect">
            <a:avLst/>
          </a:prstGeom>
          <a:solidFill>
            <a:srgbClr val="FFFFFF">
              <a:alpha val="90399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>
              <a:spcBef>
                <a:spcPts val="0"/>
              </a:spcBef>
              <a:defRPr sz="2400" i="0" spc="0">
                <a:solidFill>
                  <a:srgbClr val="FFFFFF"/>
                </a:solidFill>
                <a:latin typeface="DIN Alternate"/>
                <a:ea typeface="DIN Alternate"/>
                <a:cs typeface="DIN Alternate"/>
                <a:sym typeface="DIN Alternate"/>
              </a:defRPr>
            </a:pPr>
            <a:endParaRPr sz="2400" i="0" spc="0" dirty="0">
              <a:solidFill>
                <a:srgbClr val="FFFFFF"/>
              </a:solidFill>
              <a:latin typeface="DIN Alternate"/>
              <a:ea typeface="DIN Alternate"/>
              <a:cs typeface="DIN Alternate"/>
              <a:sym typeface="DIN Alternate"/>
            </a:endParaRPr>
          </a:p>
        </p:txBody>
      </p:sp>
      <p:sp>
        <p:nvSpPr>
          <p:cNvPr id="154" name="СТАВКА НА КРС"/>
          <p:cNvSpPr txBox="1"/>
          <p:nvPr/>
        </p:nvSpPr>
        <p:spPr>
          <a:xfrm>
            <a:off x="938021" y="750782"/>
            <a:ext cx="102657" cy="71814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4000" b="1" i="0" spc="39">
                <a:solidFill>
                  <a:srgbClr val="5B5854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</a:lstStyle>
          <a:p>
            <a:endParaRPr dirty="0"/>
          </a:p>
        </p:txBody>
      </p:sp>
      <p:sp>
        <p:nvSpPr>
          <p:cNvPr id="155" name="Линия"/>
          <p:cNvSpPr/>
          <p:nvPr/>
        </p:nvSpPr>
        <p:spPr>
          <a:xfrm>
            <a:off x="508000" y="1714272"/>
            <a:ext cx="11988800" cy="1"/>
          </a:xfrm>
          <a:prstGeom prst="line">
            <a:avLst/>
          </a:prstGeom>
          <a:ln w="25400">
            <a:solidFill>
              <a:srgbClr val="6F6A5A"/>
            </a:solidFill>
            <a:miter lim="400000"/>
          </a:ln>
        </p:spPr>
        <p:txBody>
          <a:bodyPr lIns="50800" tIns="50800" rIns="50800" bIns="50800" anchor="ctr"/>
          <a:lstStyle/>
          <a:p>
            <a:pPr algn="ctr">
              <a:spcBef>
                <a:spcPts val="0"/>
              </a:spcBef>
              <a:defRPr sz="2400" i="0" spc="0">
                <a:latin typeface="DIN Alternate"/>
                <a:ea typeface="DIN Alternate"/>
                <a:cs typeface="DIN Alternate"/>
                <a:sym typeface="DIN Alternate"/>
              </a:defRPr>
            </a:pPr>
            <a:endParaRPr sz="2400" i="0" spc="0">
              <a:latin typeface="DIN Alternate"/>
              <a:ea typeface="DIN Alternate"/>
              <a:cs typeface="DIN Alternate"/>
              <a:sym typeface="DIN Alternate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0" y="2314330"/>
            <a:ext cx="3867178" cy="68749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2199" y="2284512"/>
            <a:ext cx="3816425" cy="67847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06655" y="2284512"/>
            <a:ext cx="3816425" cy="67847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КФХ КИБИСОВ РОМАН АЛЕКСАНДРОВИЧ"/>
          <p:cNvSpPr txBox="1"/>
          <p:nvPr/>
        </p:nvSpPr>
        <p:spPr>
          <a:xfrm>
            <a:off x="453728" y="772344"/>
            <a:ext cx="9037923" cy="71814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4000" b="1" i="0" spc="39">
                <a:solidFill>
                  <a:srgbClr val="5B5854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</a:lstStyle>
          <a:p>
            <a:r>
              <a:rPr lang="ru-RU" dirty="0" smtClean="0"/>
              <a:t>КФХ КОЧЕТОВ ПАВЕЛ </a:t>
            </a:r>
            <a:r>
              <a:rPr lang="ru-RU" dirty="0" smtClean="0"/>
              <a:t>ИВАНОВИЧ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46555254"/>
      </p:ext>
    </p:extLst>
  </p:cSld>
  <p:clrMapOvr>
    <a:masterClrMapping/>
  </p:clrMapOvr>
  <p:transition spd="med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Линия"/>
          <p:cNvSpPr>
            <a:spLocks noGrp="1"/>
          </p:cNvSpPr>
          <p:nvPr>
            <p:ph type="body" sz="quarter" idx="13"/>
          </p:nvPr>
        </p:nvSpPr>
        <p:spPr>
          <a:prstGeom prst="line">
            <a:avLst/>
          </a:prstGeom>
        </p:spPr>
        <p:txBody>
          <a:bodyPr/>
          <a:lstStyle/>
          <a:p>
            <a:pPr marL="0" indent="0" defTabSz="457200">
              <a:spcBef>
                <a:spcPts val="0"/>
              </a:spcBef>
              <a:buSzTx/>
              <a:buFontTx/>
              <a:buNone/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150" name="Заголовок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pPr defTabSz="543305">
              <a:spcBef>
                <a:spcPts val="2100"/>
              </a:spcBef>
              <a:defRPr sz="4836"/>
            </a:pPr>
            <a:endParaRPr/>
          </a:p>
        </p:txBody>
      </p:sp>
      <p:sp>
        <p:nvSpPr>
          <p:cNvPr id="151" name="Текстовый блок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52" name="Depositphotos_11552246_original.jpg" descr="Depositphotos_11552246_original.jpg"/>
          <p:cNvPicPr>
            <a:picLocks noChangeAspect="1"/>
          </p:cNvPicPr>
          <p:nvPr/>
        </p:nvPicPr>
        <p:blipFill>
          <a:blip r:embed="rId2" cstate="print">
            <a:extLst/>
          </a:blip>
          <a:srcRect t="6100" b="11305"/>
          <a:stretch>
            <a:fillRect/>
          </a:stretch>
        </p:blipFill>
        <p:spPr>
          <a:xfrm>
            <a:off x="-4819" y="-2571"/>
            <a:ext cx="13014438" cy="9814975"/>
          </a:xfrm>
          <a:prstGeom prst="rect">
            <a:avLst/>
          </a:prstGeom>
          <a:ln w="12700">
            <a:miter lim="400000"/>
          </a:ln>
        </p:spPr>
      </p:pic>
      <p:sp>
        <p:nvSpPr>
          <p:cNvPr id="153" name="Прямоугольник"/>
          <p:cNvSpPr/>
          <p:nvPr/>
        </p:nvSpPr>
        <p:spPr>
          <a:xfrm>
            <a:off x="0" y="0"/>
            <a:ext cx="13004800" cy="9753600"/>
          </a:xfrm>
          <a:prstGeom prst="rect">
            <a:avLst/>
          </a:prstGeom>
          <a:solidFill>
            <a:srgbClr val="FFFFFF">
              <a:alpha val="90399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>
              <a:spcBef>
                <a:spcPts val="0"/>
              </a:spcBef>
              <a:defRPr sz="2400" i="0" spc="0">
                <a:solidFill>
                  <a:srgbClr val="FFFFFF"/>
                </a:solidFill>
                <a:latin typeface="DIN Alternate"/>
                <a:ea typeface="DIN Alternate"/>
                <a:cs typeface="DIN Alternate"/>
                <a:sym typeface="DIN Alternate"/>
              </a:defRPr>
            </a:pPr>
            <a:endParaRPr sz="2400" i="0" spc="0" dirty="0">
              <a:solidFill>
                <a:srgbClr val="FFFFFF"/>
              </a:solidFill>
              <a:latin typeface="DIN Alternate"/>
              <a:ea typeface="DIN Alternate"/>
              <a:cs typeface="DIN Alternate"/>
              <a:sym typeface="DIN Alternate"/>
            </a:endParaRPr>
          </a:p>
        </p:txBody>
      </p:sp>
      <p:sp>
        <p:nvSpPr>
          <p:cNvPr id="154" name="СТАВКА НА КРС"/>
          <p:cNvSpPr txBox="1"/>
          <p:nvPr/>
        </p:nvSpPr>
        <p:spPr>
          <a:xfrm>
            <a:off x="938021" y="750782"/>
            <a:ext cx="102657" cy="71814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4000" b="1" i="0" spc="39">
                <a:solidFill>
                  <a:srgbClr val="5B5854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</a:lstStyle>
          <a:p>
            <a:endParaRPr dirty="0"/>
          </a:p>
        </p:txBody>
      </p:sp>
      <p:sp>
        <p:nvSpPr>
          <p:cNvPr id="155" name="Линия"/>
          <p:cNvSpPr/>
          <p:nvPr/>
        </p:nvSpPr>
        <p:spPr>
          <a:xfrm>
            <a:off x="508000" y="1714272"/>
            <a:ext cx="11988800" cy="1"/>
          </a:xfrm>
          <a:prstGeom prst="line">
            <a:avLst/>
          </a:prstGeom>
          <a:ln w="25400">
            <a:solidFill>
              <a:srgbClr val="6F6A5A"/>
            </a:solidFill>
            <a:miter lim="400000"/>
          </a:ln>
        </p:spPr>
        <p:txBody>
          <a:bodyPr lIns="50800" tIns="50800" rIns="50800" bIns="50800" anchor="ctr"/>
          <a:lstStyle/>
          <a:p>
            <a:pPr algn="ctr">
              <a:spcBef>
                <a:spcPts val="0"/>
              </a:spcBef>
              <a:defRPr sz="2400" i="0" spc="0">
                <a:latin typeface="DIN Alternate"/>
                <a:ea typeface="DIN Alternate"/>
                <a:cs typeface="DIN Alternate"/>
                <a:sym typeface="DIN Alternate"/>
              </a:defRPr>
            </a:pPr>
            <a:endParaRPr sz="2400" i="0" spc="0">
              <a:latin typeface="DIN Alternate"/>
              <a:ea typeface="DIN Alternate"/>
              <a:cs typeface="DIN Alternate"/>
              <a:sym typeface="DIN Alternate"/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1891" y="2428528"/>
            <a:ext cx="3786733" cy="67319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09259" y="2428528"/>
            <a:ext cx="3786733" cy="67319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56161" y="2428528"/>
            <a:ext cx="3766919" cy="66967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КФХ КИБИСОВ РОМАН АЛЕКСАНДРОВИЧ"/>
          <p:cNvSpPr txBox="1"/>
          <p:nvPr/>
        </p:nvSpPr>
        <p:spPr>
          <a:xfrm>
            <a:off x="453728" y="772344"/>
            <a:ext cx="9037923" cy="71814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4000" b="1" i="0" spc="39">
                <a:solidFill>
                  <a:srgbClr val="5B5854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</a:lstStyle>
          <a:p>
            <a:r>
              <a:rPr lang="ru-RU" dirty="0" smtClean="0"/>
              <a:t>КФХ КОЧЕТОВ ПАВЕЛ </a:t>
            </a:r>
            <a:r>
              <a:rPr lang="ru-RU" dirty="0" smtClean="0"/>
              <a:t>ИВАНОВИЧ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26081027"/>
      </p:ext>
    </p:extLst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Линия"/>
          <p:cNvSpPr>
            <a:spLocks noGrp="1"/>
          </p:cNvSpPr>
          <p:nvPr>
            <p:ph type="body" sz="quarter" idx="13"/>
          </p:nvPr>
        </p:nvSpPr>
        <p:spPr>
          <a:prstGeom prst="line">
            <a:avLst/>
          </a:prstGeom>
        </p:spPr>
        <p:txBody>
          <a:bodyPr/>
          <a:lstStyle/>
          <a:p>
            <a:pPr marL="0" indent="0" defTabSz="457200">
              <a:spcBef>
                <a:spcPts val="0"/>
              </a:spcBef>
              <a:buSzTx/>
              <a:buFontTx/>
              <a:buNone/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150" name="Заголовок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pPr defTabSz="543305">
              <a:spcBef>
                <a:spcPts val="2100"/>
              </a:spcBef>
              <a:defRPr sz="4836"/>
            </a:pPr>
            <a:endParaRPr/>
          </a:p>
        </p:txBody>
      </p:sp>
      <p:sp>
        <p:nvSpPr>
          <p:cNvPr id="151" name="Текстовый блок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52" name="Depositphotos_11552246_original.jpg" descr="Depositphotos_11552246_original.jpg"/>
          <p:cNvPicPr>
            <a:picLocks noChangeAspect="1"/>
          </p:cNvPicPr>
          <p:nvPr/>
        </p:nvPicPr>
        <p:blipFill>
          <a:blip r:embed="rId2" cstate="print">
            <a:extLst/>
          </a:blip>
          <a:srcRect t="6100" b="11305"/>
          <a:stretch>
            <a:fillRect/>
          </a:stretch>
        </p:blipFill>
        <p:spPr>
          <a:xfrm>
            <a:off x="-4819" y="-2571"/>
            <a:ext cx="13014438" cy="9814975"/>
          </a:xfrm>
          <a:prstGeom prst="rect">
            <a:avLst/>
          </a:prstGeom>
          <a:ln w="12700">
            <a:miter lim="400000"/>
          </a:ln>
        </p:spPr>
      </p:pic>
      <p:sp>
        <p:nvSpPr>
          <p:cNvPr id="153" name="Прямоугольник"/>
          <p:cNvSpPr/>
          <p:nvPr/>
        </p:nvSpPr>
        <p:spPr>
          <a:xfrm>
            <a:off x="0" y="0"/>
            <a:ext cx="13004800" cy="9753600"/>
          </a:xfrm>
          <a:prstGeom prst="rect">
            <a:avLst/>
          </a:prstGeom>
          <a:solidFill>
            <a:srgbClr val="FFFFFF">
              <a:alpha val="90399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>
              <a:spcBef>
                <a:spcPts val="0"/>
              </a:spcBef>
              <a:defRPr sz="2400" i="0" spc="0">
                <a:solidFill>
                  <a:srgbClr val="FFFFFF"/>
                </a:solidFill>
                <a:latin typeface="DIN Alternate"/>
                <a:ea typeface="DIN Alternate"/>
                <a:cs typeface="DIN Alternate"/>
                <a:sym typeface="DIN Alternate"/>
              </a:defRPr>
            </a:pPr>
            <a:endParaRPr sz="2400" i="0" spc="0" dirty="0">
              <a:solidFill>
                <a:srgbClr val="FFFFFF"/>
              </a:solidFill>
              <a:latin typeface="DIN Alternate"/>
              <a:ea typeface="DIN Alternate"/>
              <a:cs typeface="DIN Alternate"/>
              <a:sym typeface="DIN Alternate"/>
            </a:endParaRPr>
          </a:p>
        </p:txBody>
      </p:sp>
      <p:sp>
        <p:nvSpPr>
          <p:cNvPr id="154" name="СТАВКА НА КРС"/>
          <p:cNvSpPr txBox="1"/>
          <p:nvPr/>
        </p:nvSpPr>
        <p:spPr>
          <a:xfrm>
            <a:off x="938021" y="750782"/>
            <a:ext cx="102657" cy="71814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4000" b="1" i="0" spc="39">
                <a:solidFill>
                  <a:srgbClr val="5B5854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</a:lstStyle>
          <a:p>
            <a:endParaRPr dirty="0"/>
          </a:p>
        </p:txBody>
      </p:sp>
      <p:sp>
        <p:nvSpPr>
          <p:cNvPr id="155" name="Линия"/>
          <p:cNvSpPr/>
          <p:nvPr/>
        </p:nvSpPr>
        <p:spPr>
          <a:xfrm>
            <a:off x="508000" y="1714272"/>
            <a:ext cx="11988800" cy="1"/>
          </a:xfrm>
          <a:prstGeom prst="line">
            <a:avLst/>
          </a:prstGeom>
          <a:ln w="25400">
            <a:solidFill>
              <a:srgbClr val="6F6A5A"/>
            </a:solidFill>
            <a:miter lim="400000"/>
          </a:ln>
        </p:spPr>
        <p:txBody>
          <a:bodyPr lIns="50800" tIns="50800" rIns="50800" bIns="50800" anchor="ctr"/>
          <a:lstStyle/>
          <a:p>
            <a:pPr algn="ctr">
              <a:spcBef>
                <a:spcPts val="0"/>
              </a:spcBef>
              <a:defRPr sz="2400" i="0" spc="0">
                <a:latin typeface="DIN Alternate"/>
                <a:ea typeface="DIN Alternate"/>
                <a:cs typeface="DIN Alternate"/>
                <a:sym typeface="DIN Alternate"/>
              </a:defRPr>
            </a:pPr>
            <a:endParaRPr sz="2400" i="0" spc="0">
              <a:latin typeface="DIN Alternate"/>
              <a:ea typeface="DIN Alternate"/>
              <a:cs typeface="DIN Alternate"/>
              <a:sym typeface="DIN Alternate"/>
            </a:endParaRPr>
          </a:p>
        </p:txBody>
      </p:sp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0" y="2356520"/>
            <a:ext cx="11979797" cy="66967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КФХ КИБИСОВ РОМАН АЛЕКСАНДРОВИЧ"/>
          <p:cNvSpPr txBox="1"/>
          <p:nvPr/>
        </p:nvSpPr>
        <p:spPr>
          <a:xfrm>
            <a:off x="453728" y="772344"/>
            <a:ext cx="9037923" cy="71814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4000" b="1" i="0" spc="39">
                <a:solidFill>
                  <a:srgbClr val="5B5854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</a:lstStyle>
          <a:p>
            <a:r>
              <a:rPr lang="ru-RU" dirty="0" smtClean="0"/>
              <a:t>КФХ КОЧЕТОВ ПАВЕЛ </a:t>
            </a:r>
            <a:r>
              <a:rPr lang="ru-RU" dirty="0" smtClean="0"/>
              <a:t>ИВАНОВИЧ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4627218"/>
      </p:ext>
    </p:extLst>
  </p:cSld>
  <p:clrMapOvr>
    <a:masterClrMapping/>
  </p:clrMapOvr>
  <p:transition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Линия"/>
          <p:cNvSpPr>
            <a:spLocks noGrp="1"/>
          </p:cNvSpPr>
          <p:nvPr>
            <p:ph type="body" sz="quarter" idx="13"/>
          </p:nvPr>
        </p:nvSpPr>
        <p:spPr>
          <a:prstGeom prst="line">
            <a:avLst/>
          </a:prstGeom>
        </p:spPr>
        <p:txBody>
          <a:bodyPr/>
          <a:lstStyle/>
          <a:p>
            <a:pPr marL="0" indent="0" defTabSz="457200">
              <a:spcBef>
                <a:spcPts val="0"/>
              </a:spcBef>
              <a:buSzTx/>
              <a:buFontTx/>
              <a:buNone/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150" name="Заголовок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pPr defTabSz="543305">
              <a:spcBef>
                <a:spcPts val="2100"/>
              </a:spcBef>
              <a:defRPr sz="4836"/>
            </a:pPr>
            <a:endParaRPr/>
          </a:p>
        </p:txBody>
      </p:sp>
      <p:sp>
        <p:nvSpPr>
          <p:cNvPr id="151" name="Текстовый блок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pic>
        <p:nvPicPr>
          <p:cNvPr id="152" name="Depositphotos_11552246_original.jpg" descr="Depositphotos_11552246_original.jpg"/>
          <p:cNvPicPr>
            <a:picLocks noChangeAspect="1"/>
          </p:cNvPicPr>
          <p:nvPr/>
        </p:nvPicPr>
        <p:blipFill>
          <a:blip r:embed="rId2" cstate="print">
            <a:extLst/>
          </a:blip>
          <a:srcRect t="6100" b="11305"/>
          <a:stretch>
            <a:fillRect/>
          </a:stretch>
        </p:blipFill>
        <p:spPr>
          <a:xfrm>
            <a:off x="-4819" y="-2571"/>
            <a:ext cx="13014438" cy="9814975"/>
          </a:xfrm>
          <a:prstGeom prst="rect">
            <a:avLst/>
          </a:prstGeom>
          <a:ln w="12700">
            <a:miter lim="400000"/>
          </a:ln>
        </p:spPr>
      </p:pic>
      <p:sp>
        <p:nvSpPr>
          <p:cNvPr id="153" name="Прямоугольник"/>
          <p:cNvSpPr/>
          <p:nvPr/>
        </p:nvSpPr>
        <p:spPr>
          <a:xfrm>
            <a:off x="0" y="0"/>
            <a:ext cx="13004800" cy="9753600"/>
          </a:xfrm>
          <a:prstGeom prst="rect">
            <a:avLst/>
          </a:prstGeom>
          <a:solidFill>
            <a:srgbClr val="FFFFFF">
              <a:alpha val="90399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>
              <a:spcBef>
                <a:spcPts val="0"/>
              </a:spcBef>
              <a:defRPr sz="2400" i="0" spc="0">
                <a:solidFill>
                  <a:srgbClr val="FFFFFF"/>
                </a:solidFill>
                <a:latin typeface="DIN Alternate"/>
                <a:ea typeface="DIN Alternate"/>
                <a:cs typeface="DIN Alternate"/>
                <a:sym typeface="DIN Alternate"/>
              </a:defRPr>
            </a:pPr>
            <a:endParaRPr sz="2400" i="0" spc="0" dirty="0">
              <a:solidFill>
                <a:srgbClr val="FFFFFF"/>
              </a:solidFill>
              <a:latin typeface="DIN Alternate"/>
              <a:ea typeface="DIN Alternate"/>
              <a:cs typeface="DIN Alternate"/>
              <a:sym typeface="DIN Alternate"/>
            </a:endParaRPr>
          </a:p>
        </p:txBody>
      </p:sp>
      <p:sp>
        <p:nvSpPr>
          <p:cNvPr id="154" name="СТАВКА НА КРС"/>
          <p:cNvSpPr txBox="1"/>
          <p:nvPr/>
        </p:nvSpPr>
        <p:spPr>
          <a:xfrm>
            <a:off x="938021" y="750782"/>
            <a:ext cx="102657" cy="71814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4000" b="1" i="0" spc="39">
                <a:solidFill>
                  <a:srgbClr val="5B5854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</a:lstStyle>
          <a:p>
            <a:endParaRPr dirty="0"/>
          </a:p>
        </p:txBody>
      </p:sp>
      <p:sp>
        <p:nvSpPr>
          <p:cNvPr id="155" name="Линия"/>
          <p:cNvSpPr/>
          <p:nvPr/>
        </p:nvSpPr>
        <p:spPr>
          <a:xfrm>
            <a:off x="508000" y="1714272"/>
            <a:ext cx="11988800" cy="1"/>
          </a:xfrm>
          <a:prstGeom prst="line">
            <a:avLst/>
          </a:prstGeom>
          <a:ln w="25400">
            <a:solidFill>
              <a:srgbClr val="6F6A5A"/>
            </a:solidFill>
            <a:miter lim="400000"/>
          </a:ln>
        </p:spPr>
        <p:txBody>
          <a:bodyPr lIns="50800" tIns="50800" rIns="50800" bIns="50800" anchor="ctr"/>
          <a:lstStyle/>
          <a:p>
            <a:pPr algn="ctr">
              <a:spcBef>
                <a:spcPts val="0"/>
              </a:spcBef>
              <a:defRPr sz="2400" i="0" spc="0">
                <a:latin typeface="DIN Alternate"/>
                <a:ea typeface="DIN Alternate"/>
                <a:cs typeface="DIN Alternate"/>
                <a:sym typeface="DIN Alternate"/>
              </a:defRPr>
            </a:pPr>
            <a:endParaRPr sz="2400" i="0" spc="0">
              <a:latin typeface="DIN Alternate"/>
              <a:ea typeface="DIN Alternate"/>
              <a:cs typeface="DIN Alternate"/>
              <a:sym typeface="DIN Alternate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558" y="2212504"/>
            <a:ext cx="11959836" cy="66967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КФХ КИБИСОВ РОМАН АЛЕКСАНДРОВИЧ"/>
          <p:cNvSpPr txBox="1"/>
          <p:nvPr/>
        </p:nvSpPr>
        <p:spPr>
          <a:xfrm>
            <a:off x="453728" y="846287"/>
            <a:ext cx="9037923" cy="71814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4000" b="1" i="0" spc="39">
                <a:solidFill>
                  <a:srgbClr val="5B5854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</a:lstStyle>
          <a:p>
            <a:r>
              <a:rPr lang="ru-RU" dirty="0" smtClean="0"/>
              <a:t>КФХ КОЧЕТОВ ПАВЕЛ </a:t>
            </a:r>
            <a:r>
              <a:rPr lang="ru-RU" dirty="0" smtClean="0"/>
              <a:t>ИВАНОВИЧ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47533616"/>
      </p:ext>
    </p:extLst>
  </p:cSld>
  <p:clrMapOvr>
    <a:masterClrMapping/>
  </p:clrMapOvr>
  <p:transition spd="med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2" name="Depositphotos_11552246_original.jpg" descr="Depositphotos_11552246_original.jpg"/>
          <p:cNvPicPr>
            <a:picLocks noChangeAspect="1"/>
          </p:cNvPicPr>
          <p:nvPr/>
        </p:nvPicPr>
        <p:blipFill>
          <a:blip r:embed="rId2" cstate="print">
            <a:extLst/>
          </a:blip>
          <a:srcRect t="6100" b="11305"/>
          <a:stretch>
            <a:fillRect/>
          </a:stretch>
        </p:blipFill>
        <p:spPr>
          <a:xfrm>
            <a:off x="-4819" y="-2571"/>
            <a:ext cx="13014438" cy="9814975"/>
          </a:xfrm>
          <a:prstGeom prst="rect">
            <a:avLst/>
          </a:prstGeom>
          <a:ln w="12700">
            <a:miter lim="400000"/>
          </a:ln>
        </p:spPr>
      </p:pic>
      <p:sp>
        <p:nvSpPr>
          <p:cNvPr id="293" name="Прямоугольник"/>
          <p:cNvSpPr/>
          <p:nvPr/>
        </p:nvSpPr>
        <p:spPr>
          <a:xfrm>
            <a:off x="0" y="0"/>
            <a:ext cx="13004800" cy="9753600"/>
          </a:xfrm>
          <a:prstGeom prst="rect">
            <a:avLst/>
          </a:prstGeom>
          <a:solidFill>
            <a:srgbClr val="FFFFFF">
              <a:alpha val="90399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>
              <a:spcBef>
                <a:spcPts val="0"/>
              </a:spcBef>
              <a:defRPr sz="2400" i="0" spc="0">
                <a:solidFill>
                  <a:srgbClr val="FFFFFF"/>
                </a:solidFill>
                <a:latin typeface="DIN Alternate"/>
                <a:ea typeface="DIN Alternate"/>
                <a:cs typeface="DIN Alternate"/>
                <a:sym typeface="DIN Alternate"/>
              </a:defRPr>
            </a:pPr>
            <a:endParaRPr/>
          </a:p>
        </p:txBody>
      </p:sp>
      <p:sp>
        <p:nvSpPr>
          <p:cNvPr id="295" name="Линия"/>
          <p:cNvSpPr/>
          <p:nvPr/>
        </p:nvSpPr>
        <p:spPr>
          <a:xfrm>
            <a:off x="453728" y="1492423"/>
            <a:ext cx="11988800" cy="1"/>
          </a:xfrm>
          <a:prstGeom prst="line">
            <a:avLst/>
          </a:prstGeom>
          <a:ln w="25400">
            <a:solidFill>
              <a:srgbClr val="6F6A5A"/>
            </a:solidFill>
            <a:miter lim="400000"/>
          </a:ln>
        </p:spPr>
        <p:txBody>
          <a:bodyPr lIns="50800" tIns="50800" rIns="50800" bIns="50800" anchor="ctr"/>
          <a:lstStyle/>
          <a:p>
            <a:pPr algn="ctr">
              <a:spcBef>
                <a:spcPts val="0"/>
              </a:spcBef>
              <a:defRPr sz="2400" i="0" spc="0">
                <a:latin typeface="DIN Alternate"/>
                <a:ea typeface="DIN Alternate"/>
                <a:cs typeface="DIN Alternate"/>
                <a:sym typeface="DIN Alternate"/>
              </a:defRPr>
            </a:pPr>
            <a:endParaRPr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78664" y="2068489"/>
            <a:ext cx="3766919" cy="66967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729" y="2068488"/>
            <a:ext cx="3766918" cy="66967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7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0193" y="2068488"/>
            <a:ext cx="3766918" cy="66967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КФХ КИБИСОВ РОМАН АЛЕКСАНДРОВИЧ"/>
          <p:cNvSpPr txBox="1"/>
          <p:nvPr/>
        </p:nvSpPr>
        <p:spPr>
          <a:xfrm>
            <a:off x="453728" y="702271"/>
            <a:ext cx="9037923" cy="71814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4000" b="1" i="0" spc="39">
                <a:solidFill>
                  <a:srgbClr val="5B5854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</a:lstStyle>
          <a:p>
            <a:r>
              <a:rPr lang="ru-RU" dirty="0" smtClean="0"/>
              <a:t>КФХ КОЧЕТОВ ПАВЕЛ </a:t>
            </a:r>
            <a:r>
              <a:rPr lang="ru-RU" dirty="0" smtClean="0"/>
              <a:t>ИВАНОВИЧ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97710924"/>
      </p:ext>
    </p:extLst>
  </p:cSld>
  <p:clrMapOvr>
    <a:masterClrMapping/>
  </p:clrMapOvr>
  <p:transition spd="med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2" name="Depositphotos_11552246_original.jpg" descr="Depositphotos_11552246_original.jpg"/>
          <p:cNvPicPr>
            <a:picLocks noChangeAspect="1"/>
          </p:cNvPicPr>
          <p:nvPr/>
        </p:nvPicPr>
        <p:blipFill>
          <a:blip r:embed="rId2" cstate="print">
            <a:extLst/>
          </a:blip>
          <a:srcRect t="6100" b="11305"/>
          <a:stretch>
            <a:fillRect/>
          </a:stretch>
        </p:blipFill>
        <p:spPr>
          <a:xfrm>
            <a:off x="-4819" y="-2571"/>
            <a:ext cx="13014438" cy="9814975"/>
          </a:xfrm>
          <a:prstGeom prst="rect">
            <a:avLst/>
          </a:prstGeom>
          <a:ln w="12700">
            <a:miter lim="400000"/>
          </a:ln>
        </p:spPr>
      </p:pic>
      <p:sp>
        <p:nvSpPr>
          <p:cNvPr id="293" name="Прямоугольник"/>
          <p:cNvSpPr/>
          <p:nvPr/>
        </p:nvSpPr>
        <p:spPr>
          <a:xfrm>
            <a:off x="0" y="0"/>
            <a:ext cx="13004800" cy="9753600"/>
          </a:xfrm>
          <a:prstGeom prst="rect">
            <a:avLst/>
          </a:prstGeom>
          <a:solidFill>
            <a:srgbClr val="FFFFFF">
              <a:alpha val="90399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>
              <a:spcBef>
                <a:spcPts val="0"/>
              </a:spcBef>
              <a:defRPr sz="2400" i="0" spc="0">
                <a:solidFill>
                  <a:srgbClr val="FFFFFF"/>
                </a:solidFill>
                <a:latin typeface="DIN Alternate"/>
                <a:ea typeface="DIN Alternate"/>
                <a:cs typeface="DIN Alternate"/>
                <a:sym typeface="DIN Alternate"/>
              </a:defRPr>
            </a:pPr>
            <a:endParaRPr/>
          </a:p>
        </p:txBody>
      </p:sp>
      <p:sp>
        <p:nvSpPr>
          <p:cNvPr id="295" name="Линия"/>
          <p:cNvSpPr/>
          <p:nvPr/>
        </p:nvSpPr>
        <p:spPr>
          <a:xfrm>
            <a:off x="453728" y="1492423"/>
            <a:ext cx="11988800" cy="1"/>
          </a:xfrm>
          <a:prstGeom prst="line">
            <a:avLst/>
          </a:prstGeom>
          <a:ln w="25400">
            <a:solidFill>
              <a:srgbClr val="6F6A5A"/>
            </a:solidFill>
            <a:miter lim="400000"/>
          </a:ln>
        </p:spPr>
        <p:txBody>
          <a:bodyPr lIns="50800" tIns="50800" rIns="50800" bIns="50800" anchor="ctr"/>
          <a:lstStyle/>
          <a:p>
            <a:pPr algn="ctr">
              <a:spcBef>
                <a:spcPts val="0"/>
              </a:spcBef>
              <a:defRPr sz="2400" i="0" spc="0">
                <a:latin typeface="DIN Alternate"/>
                <a:ea typeface="DIN Alternate"/>
                <a:cs typeface="DIN Alternate"/>
                <a:sym typeface="DIN Alternate"/>
              </a:defRPr>
            </a:pPr>
            <a:endParaRPr/>
          </a:p>
        </p:txBody>
      </p:sp>
      <p:sp>
        <p:nvSpPr>
          <p:cNvPr id="16" name="КФХ КИБИСОВ РОМАН АЛЕКСАНДРОВИЧ"/>
          <p:cNvSpPr txBox="1"/>
          <p:nvPr/>
        </p:nvSpPr>
        <p:spPr>
          <a:xfrm>
            <a:off x="453728" y="702271"/>
            <a:ext cx="9037923" cy="71814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4000" b="1" i="0" spc="39">
                <a:solidFill>
                  <a:srgbClr val="5B5854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</a:lstStyle>
          <a:p>
            <a:r>
              <a:rPr lang="ru-RU" dirty="0" smtClean="0"/>
              <a:t>КФХ КОЧЕТОВ ПАВЕЛ </a:t>
            </a:r>
            <a:r>
              <a:rPr lang="ru-RU" dirty="0" smtClean="0"/>
              <a:t>ИВАНОВИЧ</a:t>
            </a:r>
            <a:endParaRPr lang="ru-RU" dirty="0"/>
          </a:p>
        </p:txBody>
      </p:sp>
      <p:sp>
        <p:nvSpPr>
          <p:cNvPr id="9" name="КФХ КИБИСОВ РОМАН АЛЕКСАНДРОВИЧ"/>
          <p:cNvSpPr txBox="1"/>
          <p:nvPr/>
        </p:nvSpPr>
        <p:spPr>
          <a:xfrm>
            <a:off x="638317" y="2139429"/>
            <a:ext cx="11912813" cy="151323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4000" b="1" i="0" spc="39">
                <a:solidFill>
                  <a:srgbClr val="5B5854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</a:lstStyle>
          <a:p>
            <a:pPr marL="571500" indent="-571500">
              <a:buFont typeface="Arial" pitchFamily="34" charset="0"/>
              <a:buChar char="•"/>
            </a:pPr>
            <a:r>
              <a:rPr lang="ru-RU" dirty="0" smtClean="0"/>
              <a:t>Организация мест торговли для фермеров</a:t>
            </a:r>
          </a:p>
          <a:p>
            <a:pPr marL="571500" indent="-571500">
              <a:buFont typeface="Arial" pitchFamily="34" charset="0"/>
              <a:buChar char="•"/>
            </a:pPr>
            <a:r>
              <a:rPr lang="ru-RU" dirty="0" smtClean="0"/>
              <a:t>Мобильные торговые точки </a:t>
            </a:r>
            <a:endParaRPr lang="ru-RU" dirty="0"/>
          </a:p>
        </p:txBody>
      </p:sp>
      <p:pic>
        <p:nvPicPr>
          <p:cNvPr id="1026" name="Picture 2" descr="https://img01.kupiprodai.ru/012015/142202016660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966" y="4228728"/>
            <a:ext cx="7620000" cy="4276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2770124"/>
      </p:ext>
    </p:extLst>
  </p:cSld>
  <p:clrMapOvr>
    <a:masterClrMapping/>
  </p:clrMapOvr>
  <p:transition spd="med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9" name="Depositphotos_11552246_original.jpg" descr="Depositphotos_11552246_original.jpg"/>
          <p:cNvPicPr>
            <a:picLocks noChangeAspect="1"/>
          </p:cNvPicPr>
          <p:nvPr/>
        </p:nvPicPr>
        <p:blipFill>
          <a:blip r:embed="rId2" cstate="print">
            <a:extLst/>
          </a:blip>
          <a:srcRect t="6100" b="11305"/>
          <a:stretch>
            <a:fillRect/>
          </a:stretch>
        </p:blipFill>
        <p:spPr>
          <a:xfrm>
            <a:off x="-4819" y="-2571"/>
            <a:ext cx="13014438" cy="9814975"/>
          </a:xfrm>
          <a:prstGeom prst="rect">
            <a:avLst/>
          </a:prstGeom>
          <a:ln w="12700">
            <a:miter lim="400000"/>
          </a:ln>
        </p:spPr>
      </p:pic>
      <p:sp>
        <p:nvSpPr>
          <p:cNvPr id="300" name="Прямоугольник"/>
          <p:cNvSpPr/>
          <p:nvPr/>
        </p:nvSpPr>
        <p:spPr>
          <a:xfrm>
            <a:off x="538858" y="434296"/>
            <a:ext cx="11927084" cy="3897213"/>
          </a:xfrm>
          <a:prstGeom prst="rect">
            <a:avLst/>
          </a:prstGeom>
          <a:solidFill>
            <a:srgbClr val="FFFFFF">
              <a:alpha val="83998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>
              <a:spcBef>
                <a:spcPts val="0"/>
              </a:spcBef>
              <a:defRPr sz="2400" i="0" spc="0">
                <a:solidFill>
                  <a:srgbClr val="FFFFFF"/>
                </a:solidFill>
                <a:latin typeface="DIN Alternate"/>
                <a:ea typeface="DIN Alternate"/>
                <a:cs typeface="DIN Alternate"/>
                <a:sym typeface="DIN Alternate"/>
              </a:defRPr>
            </a:pPr>
            <a:endParaRPr/>
          </a:p>
        </p:txBody>
      </p:sp>
      <p:sp>
        <p:nvSpPr>
          <p:cNvPr id="301" name="БЛАГОДАРЮ ЗА ВНИМАНИЕ!"/>
          <p:cNvSpPr txBox="1"/>
          <p:nvPr/>
        </p:nvSpPr>
        <p:spPr>
          <a:xfrm>
            <a:off x="1042328" y="1946885"/>
            <a:ext cx="10920145" cy="87203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 algn="ctr">
              <a:defRPr sz="5000" b="1" i="0" spc="50">
                <a:solidFill>
                  <a:schemeClr val="accent5">
                    <a:lumOff val="-8059"/>
                  </a:schemeClr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</a:lstStyle>
          <a:p>
            <a:r>
              <a:rPr dirty="0"/>
              <a:t>БЛАГОДАРЮ ЗА ВНИМАНИЕ</a:t>
            </a:r>
            <a:r>
              <a:rPr dirty="0" smtClean="0"/>
              <a:t>!</a:t>
            </a:r>
            <a:endParaRPr lang="ru-RU" dirty="0" smtClean="0"/>
          </a:p>
        </p:txBody>
      </p:sp>
    </p:spTree>
  </p:cSld>
  <p:clrMapOvr>
    <a:masterClrMapping/>
  </p:clrMapOvr>
  <p:transition spd="med"/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бычная">
  <a:themeElements>
    <a:clrScheme name="Обычная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Обычная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Обычная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New_Template9">
  <a:themeElements>
    <a:clrScheme name="New_Template9">
      <a:dk1>
        <a:srgbClr val="000000"/>
      </a:dk1>
      <a:lt1>
        <a:srgbClr val="FFFFFF"/>
      </a:lt1>
      <a:dk2>
        <a:srgbClr val="5C5C5C"/>
      </a:dk2>
      <a:lt2>
        <a:srgbClr val="CBCBCB"/>
      </a:lt2>
      <a:accent1>
        <a:srgbClr val="80989C"/>
      </a:accent1>
      <a:accent2>
        <a:srgbClr val="A8AB65"/>
      </a:accent2>
      <a:accent3>
        <a:srgbClr val="CBAC69"/>
      </a:accent3>
      <a:accent4>
        <a:srgbClr val="CF7330"/>
      </a:accent4>
      <a:accent5>
        <a:srgbClr val="B44C34"/>
      </a:accent5>
      <a:accent6>
        <a:srgbClr val="8C869B"/>
      </a:accent6>
      <a:hlink>
        <a:srgbClr val="0000FF"/>
      </a:hlink>
      <a:folHlink>
        <a:srgbClr val="FF00FF"/>
      </a:folHlink>
    </a:clrScheme>
    <a:fontScheme name="New_Template9">
      <a:majorFont>
        <a:latin typeface="DIN Condensed"/>
        <a:ea typeface="DIN Condensed"/>
        <a:cs typeface="DIN Condensed"/>
      </a:majorFont>
      <a:minorFont>
        <a:latin typeface="DIN Condensed"/>
        <a:ea typeface="DIN Condensed"/>
        <a:cs typeface="DIN Condensed"/>
      </a:minorFont>
    </a:fontScheme>
    <a:fmtScheme name="New_Template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>
            <a:hueOff val="-522454"/>
            <a:satOff val="1153"/>
            <a:lumOff val="13444"/>
          </a:schemeClr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DIN Alternate"/>
            <a:ea typeface="DIN Alternate"/>
            <a:cs typeface="DIN Alternate"/>
            <a:sym typeface="DIN Alternat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747676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l" defTabSz="584200" rtl="0" fontAlgn="auto" latinLnBrk="0" hangingPunct="0">
          <a:lnSpc>
            <a:spcPct val="100000"/>
          </a:lnSpc>
          <a:spcBef>
            <a:spcPts val="1400"/>
          </a:spcBef>
          <a:spcAft>
            <a:spcPts val="0"/>
          </a:spcAft>
          <a:buClrTx/>
          <a:buSzTx/>
          <a:buFontTx/>
          <a:buNone/>
          <a:tabLst/>
          <a:defRPr kumimoji="0" sz="2800" b="0" i="1" u="none" strike="noStrike" cap="none" spc="28" normalizeH="0" baseline="0">
            <a:ln>
              <a:noFill/>
            </a:ln>
            <a:solidFill>
              <a:srgbClr val="5C5C5C"/>
            </a:solidFill>
            <a:effectLst/>
            <a:uFillTx/>
            <a:latin typeface="Iowan Old Style"/>
            <a:ea typeface="Iowan Old Style"/>
            <a:cs typeface="Iowan Old Style"/>
            <a:sym typeface="Iowan Old Styl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2788</TotalTime>
  <Words>77</Words>
  <Application>Microsoft Office PowerPoint</Application>
  <PresentationFormat>Произвольный</PresentationFormat>
  <Paragraphs>21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Обычная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Алексей Емельянов</dc:creator>
  <cp:lastModifiedBy>Елена Купцова</cp:lastModifiedBy>
  <cp:revision>49</cp:revision>
  <dcterms:modified xsi:type="dcterms:W3CDTF">2023-04-05T16:20:19Z</dcterms:modified>
</cp:coreProperties>
</file>