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11"/>
  </p:notesMasterIdLst>
  <p:sldIdLst>
    <p:sldId id="269" r:id="rId2"/>
    <p:sldId id="293" r:id="rId3"/>
    <p:sldId id="275" r:id="rId4"/>
    <p:sldId id="296" r:id="rId5"/>
    <p:sldId id="294" r:id="rId6"/>
    <p:sldId id="290" r:id="rId7"/>
    <p:sldId id="292" r:id="rId8"/>
    <p:sldId id="287" r:id="rId9"/>
    <p:sldId id="270" r:id="rId1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095" autoAdjust="0"/>
  </p:normalViewPr>
  <p:slideViewPr>
    <p:cSldViewPr snapToGrid="0">
      <p:cViewPr varScale="1">
        <p:scale>
          <a:sx n="102" d="100"/>
          <a:sy n="102" d="100"/>
        </p:scale>
        <p:origin x="9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4D0E0-D91C-4D7E-8145-03E37B9DCEFF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45863-F0DF-46B9-84C7-78F095C66F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376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fld id="{7DECC9BA-E950-4553-8582-0AEE794F9F22}" type="slidenum">
              <a:rPr lang="ru-RU" altLang="ru-RU" smtClean="0"/>
              <a:pPr/>
              <a:t>1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95252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45863-F0DF-46B9-84C7-78F095C66FE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93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fld id="{826F125A-D8F2-4AC8-834A-7923438CD52A}" type="slidenum">
              <a:rPr lang="ru-RU" altLang="ru-RU" smtClean="0"/>
              <a:pPr/>
              <a:t>9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296568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035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9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657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888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03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70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852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658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801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90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9915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808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36691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265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091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693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12E7D-D5EA-43F5-BA10-4BAF14C9CD32}" type="datetimeFigureOut">
              <a:rPr lang="ru-RU" smtClean="0"/>
              <a:t>30.07.2024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95441E4-9725-4B78-951F-6FC1258DE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707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1810665" y="2743201"/>
            <a:ext cx="10338148" cy="41147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и значение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контроля качества кормов в кормопроизводстве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Закревская Елена Николаевна,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Испытательной лаборатории </a:t>
            </a:r>
          </a:p>
          <a:p>
            <a:pPr algn="r"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ФГБУ «САС «Томская»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1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1" y="-1"/>
            <a:ext cx="1914529" cy="170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790701" y="190005"/>
            <a:ext cx="8713911" cy="107318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поля в Томской области 2024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21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для успешного развития животноводства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прочной кормовой базы с необходимым ассортиментом, количеством  и высоким качеством кормов-одно из условий успешного развития животноводства.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ключевых моментов в достижении этой цели является подробное изучение состава кормов  для оптимизации процессов их производства и эффективного использования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1" y="-1"/>
            <a:ext cx="1914529" cy="170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145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40629" y="425885"/>
            <a:ext cx="10107935" cy="58452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кормов для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сельскохозяйственных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животных — одно из крупнейших направлений в растениеводческой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отрасли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Лабораторные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проводят на строго научной основе, с применением современных технологий и с поэтапной системой контроля качества, поэтому лабораторные данные обладают высокой точностью 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надежностью</a:t>
            </a: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1740629" y="3348512"/>
            <a:ext cx="9589608" cy="255329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большом многообразии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лабораторной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диагностики одно из основных направлений - это исследование кормов на качество и безопасность. Несмотря на разнообразие кормов на отечественном рынке, следует констатировать тот факт, что проблема их качества существует</a:t>
            </a:r>
            <a:r>
              <a:rPr lang="ru-RU" dirty="0"/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900" y="100207"/>
            <a:ext cx="1914529" cy="170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00871" y="5901809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722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Заголовок 1"/>
          <p:cNvSpPr>
            <a:spLocks noGrp="1"/>
          </p:cNvSpPr>
          <p:nvPr>
            <p:ph type="title"/>
          </p:nvPr>
        </p:nvSpPr>
        <p:spPr>
          <a:xfrm>
            <a:off x="2272757" y="34584"/>
            <a:ext cx="9101797" cy="5756595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 sz="2800" b="1" dirty="0">
                <a:solidFill>
                  <a:srgbClr val="FF0000"/>
                </a:solidFill>
              </a:rPr>
              <a:t>Чтобы иметь объективное представление о питательности корма и </a:t>
            </a:r>
            <a:r>
              <a:rPr lang="ru-RU" sz="2800" b="1" dirty="0" smtClean="0">
                <a:solidFill>
                  <a:srgbClr val="FF0000"/>
                </a:solidFill>
              </a:rPr>
              <a:t>его </a:t>
            </a:r>
            <a:r>
              <a:rPr lang="ru-RU" sz="2800" b="1" dirty="0">
                <a:solidFill>
                  <a:srgbClr val="FF0000"/>
                </a:solidFill>
              </a:rPr>
              <a:t>изменчивости под влиянием различных </a:t>
            </a:r>
            <a:r>
              <a:rPr lang="ru-RU" sz="2800" b="1" dirty="0" smtClean="0">
                <a:solidFill>
                  <a:srgbClr val="FF0000"/>
                </a:solidFill>
              </a:rPr>
              <a:t>факторов (химический состав почвы, сроки уборки), </a:t>
            </a:r>
            <a:r>
              <a:rPr lang="ru-RU" sz="2800" b="1" dirty="0">
                <a:solidFill>
                  <a:srgbClr val="FF0000"/>
                </a:solidFill>
              </a:rPr>
              <a:t>необходимо знать содержание в кормах основных </a:t>
            </a:r>
            <a:r>
              <a:rPr lang="ru-RU" sz="2800" b="1" dirty="0" smtClean="0">
                <a:solidFill>
                  <a:srgbClr val="FF0000"/>
                </a:solidFill>
              </a:rPr>
              <a:t>питательных </a:t>
            </a:r>
            <a:r>
              <a:rPr lang="ru-RU" sz="2800" b="1" dirty="0">
                <a:solidFill>
                  <a:srgbClr val="FF0000"/>
                </a:solidFill>
              </a:rPr>
              <a:t>веществ. </a:t>
            </a:r>
            <a:r>
              <a:rPr lang="ru-RU" sz="2800" b="1" dirty="0" smtClean="0">
                <a:solidFill>
                  <a:srgbClr val="FF0000"/>
                </a:solidFill>
              </a:rPr>
              <a:t/>
            </a:r>
            <a:br>
              <a:rPr lang="ru-RU" sz="2800" b="1" dirty="0" smtClean="0">
                <a:solidFill>
                  <a:srgbClr val="FF0000"/>
                </a:solidFill>
              </a:rPr>
            </a:br>
            <a:endParaRPr lang="ru-RU" alt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55313" y="152400"/>
            <a:ext cx="10736687" cy="6705601"/>
          </a:xfrm>
        </p:spPr>
        <p:txBody>
          <a:bodyPr rtlCol="0">
            <a:normAutofit/>
          </a:bodyPr>
          <a:lstStyle/>
          <a:p>
            <a:pPr>
              <a:buNone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6" descr="X:\Директор\Эмблема\Эмблема-82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29" y="329938"/>
            <a:ext cx="2010178" cy="181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3571" y="601452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237" y="2912882"/>
            <a:ext cx="4414355" cy="300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1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50949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кормовой базы для животноводства тесно связано с повышением качества кормов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2347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Испытательную лабораторию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ФГБУ «САС «Томская» на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от сельхозпроизводителей поступают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следующие корма: силос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сенаж, сено и зерновые, «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мыгкое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сырьё. 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Питательность и качество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этих кормов определяется следующими показателями: сухое вещество, протеин, сахара, клетчатка, зола, сырой жир, кальций, фосфор, кормовые единицы, обменная энергия, перевариваемый протеин, рН, содержание кислот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химическому составу и питательной ценности сенаж и силос подразделяется на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класса и внеклассный.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  </a:t>
            </a:r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1" y="-1"/>
            <a:ext cx="1914529" cy="170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8777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483433"/>
            <a:ext cx="8911687" cy="128089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Сельхозпроизводители,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ежегодно контролируют качество кормов своего хозяйства в испытательной лаборатории ФГБУ «САС «Томская»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589212" y="1764323"/>
            <a:ext cx="8915400" cy="4636477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«Сибирское молоко»; контролируют все корма на постоянной основе (зерновые, мягкое сырьё, силоса, сенажи)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«Агрофирма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Межениновская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СПК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Межениновский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«Спас»;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СПК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Нелюбино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Племзавод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Заварзинский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КХ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Куендат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КФХ «Нива»;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СПК «Кривошеино»;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АПК «Чернышевский»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1" y="-1"/>
            <a:ext cx="1914529" cy="170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146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5094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 контроль качества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всех этапах технологического процесса работы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комбикормового завода и кормоцеха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именно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2000" i="1" dirty="0" smtClean="0"/>
          </a:p>
          <a:p>
            <a:pPr lvl="0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исследований на соответствие поступающего в кормоцех сырья от поставщиков (для расчёта рецептуры готового комбикорма);</a:t>
            </a:r>
          </a:p>
          <a:p>
            <a:pPr lvl="0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кормовой смеси в процессе производства на качество смешивания;</a:t>
            </a:r>
          </a:p>
          <a:p>
            <a:pPr lvl="0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готового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комбикорма 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кормосмеси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81" y="-1"/>
            <a:ext cx="1914529" cy="170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885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5237" y="277814"/>
            <a:ext cx="9369083" cy="2071491"/>
          </a:xfrm>
        </p:spPr>
        <p:txBody>
          <a:bodyPr>
            <a:normAutofit fontScale="90000"/>
          </a:bodyPr>
          <a:lstStyle/>
          <a:p>
            <a:pPr algn="just"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Испытательная лаборатория ФГБУ «САС «Томская» аккредитована с национальной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аккредитации по нескольким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направлениям: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2180493"/>
            <a:ext cx="10210800" cy="4677508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Исследование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почвы: токсикологические, агрохимические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Исследования: почвы, донных отложений, воды сточной, природной, питьевой методом биотестирования, установление класса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опасности;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Исследование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кормов: показатели питательность и безопасности;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Минеральные удобрения: на действующее вещество, на соответствие НД;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Жиры, масла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животного и растительного происхождения на показатели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безопасности;</a:t>
            </a:r>
            <a:endPara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Уважаемые сельхозпроизводители! Приглашаем Вас </a:t>
            </a:r>
            <a:r>
              <a:rPr lang="ru-RU" sz="2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ru-RU" sz="2400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сотрудничеству.</a:t>
            </a:r>
            <a:endParaRPr lang="ru-RU" sz="2400" b="1" i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5364" name="Picture 6" descr="X:\Директор\Эмблема\Эмблема-82 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436" y="23813"/>
            <a:ext cx="1933714" cy="1742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2521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5663821" y="423080"/>
            <a:ext cx="6528178" cy="64349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ru-RU" alt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ctr">
              <a:buFont typeface="Wingdings" panose="05000000000000000000" pitchFamily="2" charset="2"/>
              <a:buNone/>
            </a:pPr>
            <a:endParaRPr lang="ru-RU" altLang="ru-RU" sz="2400" dirty="0">
              <a:solidFill>
                <a:srgbClr val="92D050"/>
              </a:solidFill>
              <a:latin typeface="Arial" panose="020B0604020202020204" pitchFamily="34" charset="0"/>
            </a:endParaRPr>
          </a:p>
          <a:p>
            <a:pPr lvl="0" algn="ctr">
              <a:buClr>
                <a:srgbClr val="A53010"/>
              </a:buClr>
              <a:buNone/>
            </a:pPr>
            <a:r>
              <a:rPr lang="ru-RU" alt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Желаем </a:t>
            </a:r>
            <a:r>
              <a:rPr lang="ru-RU" alt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огромных успехов в работе,</a:t>
            </a:r>
          </a:p>
          <a:p>
            <a:pPr lvl="0" algn="ctr">
              <a:buClr>
                <a:srgbClr val="A53010"/>
              </a:buClr>
              <a:buNone/>
            </a:pPr>
            <a:r>
              <a:rPr lang="ru-RU" alt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Благоприятной погоды,</a:t>
            </a:r>
            <a:endParaRPr lang="ru-RU" alt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Clr>
                <a:srgbClr val="A53010"/>
              </a:buClr>
              <a:buNone/>
            </a:pPr>
            <a:r>
              <a:rPr lang="ru-RU" alt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Благодатной почвы,</a:t>
            </a:r>
            <a:endParaRPr lang="ru-RU" alt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Clr>
                <a:srgbClr val="A53010"/>
              </a:buClr>
              <a:buNone/>
            </a:pPr>
            <a:r>
              <a:rPr lang="ru-RU" alt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Богатых урожаев,</a:t>
            </a:r>
            <a:endParaRPr lang="ru-RU" alt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Clr>
                <a:srgbClr val="A53010"/>
              </a:buClr>
              <a:buNone/>
            </a:pPr>
            <a:r>
              <a:rPr lang="ru-RU" alt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Богатырского здоровья!</a:t>
            </a:r>
            <a:endParaRPr lang="ru-RU" alt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891" name="Picture 6" descr="X:\Директор\Эмблема\Эмблема-82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409" y="4905296"/>
            <a:ext cx="2167002" cy="1952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68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5452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3164</TotalTime>
  <Words>521</Words>
  <Application>Microsoft Office PowerPoint</Application>
  <PresentationFormat>Широкоэкранный</PresentationFormat>
  <Paragraphs>64</Paragraphs>
  <Slides>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Verdana</vt:lpstr>
      <vt:lpstr>Wingdings</vt:lpstr>
      <vt:lpstr>Wingdings 3</vt:lpstr>
      <vt:lpstr>Легкий дым</vt:lpstr>
      <vt:lpstr>День поля в Томской области 2024</vt:lpstr>
      <vt:lpstr>Условие для успешного развития животноводства</vt:lpstr>
      <vt:lpstr>Презентация PowerPoint</vt:lpstr>
      <vt:lpstr>Чтобы иметь объективное представление о питательности корма и его изменчивости под влиянием различных факторов (химический состав почвы, сроки уборки), необходимо знать содержание в кормах основных питательных веществ.  </vt:lpstr>
      <vt:lpstr>Укрепление кормовой базы для животноводства тесно связано с повышением качества кормов</vt:lpstr>
      <vt:lpstr>Сельхозпроизводители, которые ежегодно контролируют качество кормов своего хозяйства в испытательной лаборатории ФГБУ «САС «Томская»</vt:lpstr>
      <vt:lpstr>Необходим контроль качества на всех этапах технологического процесса работы комбикормового завода и кормоцеха, а именно:  </vt:lpstr>
      <vt:lpstr>Испытательная лаборатория ФГБУ «САС «Томская» аккредитована с национальной системе аккредитации по нескольким направлениям: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Комп2</dc:creator>
  <cp:lastModifiedBy>lab1</cp:lastModifiedBy>
  <cp:revision>141</cp:revision>
  <cp:lastPrinted>2024-07-30T05:03:27Z</cp:lastPrinted>
  <dcterms:created xsi:type="dcterms:W3CDTF">2023-06-22T05:10:19Z</dcterms:created>
  <dcterms:modified xsi:type="dcterms:W3CDTF">2024-07-30T05:04:05Z</dcterms:modified>
</cp:coreProperties>
</file>