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123" d="100"/>
          <a:sy n="123" d="100"/>
        </p:scale>
        <p:origin x="-114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587E7-3014-4DCC-9A57-2B0070A481BE}" type="datetimeFigureOut">
              <a:rPr lang="ru-RU" smtClean="0"/>
              <a:t>24.03.2022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23A10-A937-4B41-BB15-E2CFD1E59B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06793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587E7-3014-4DCC-9A57-2B0070A481BE}" type="datetimeFigureOut">
              <a:rPr lang="ru-RU" smtClean="0"/>
              <a:t>24.03.2022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23A10-A937-4B41-BB15-E2CFD1E59B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86557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587E7-3014-4DCC-9A57-2B0070A481BE}" type="datetimeFigureOut">
              <a:rPr lang="ru-RU" smtClean="0"/>
              <a:t>24.03.2022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23A10-A937-4B41-BB15-E2CFD1E59B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76072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587E7-3014-4DCC-9A57-2B0070A481BE}" type="datetimeFigureOut">
              <a:rPr lang="ru-RU" smtClean="0"/>
              <a:t>24.03.2022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23A10-A937-4B41-BB15-E2CFD1E59B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89024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587E7-3014-4DCC-9A57-2B0070A481BE}" type="datetimeFigureOut">
              <a:rPr lang="ru-RU" smtClean="0"/>
              <a:t>24.03.2022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23A10-A937-4B41-BB15-E2CFD1E59B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19490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587E7-3014-4DCC-9A57-2B0070A481BE}" type="datetimeFigureOut">
              <a:rPr lang="ru-RU" smtClean="0"/>
              <a:t>24.03.2022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23A10-A937-4B41-BB15-E2CFD1E59B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80968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587E7-3014-4DCC-9A57-2B0070A481BE}" type="datetimeFigureOut">
              <a:rPr lang="ru-RU" smtClean="0"/>
              <a:t>24.03.2022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23A10-A937-4B41-BB15-E2CFD1E59B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4753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587E7-3014-4DCC-9A57-2B0070A481BE}" type="datetimeFigureOut">
              <a:rPr lang="ru-RU" smtClean="0"/>
              <a:t>24.03.2022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23A10-A937-4B41-BB15-E2CFD1E59B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88523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587E7-3014-4DCC-9A57-2B0070A481BE}" type="datetimeFigureOut">
              <a:rPr lang="ru-RU" smtClean="0"/>
              <a:t>24.03.2022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23A10-A937-4B41-BB15-E2CFD1E59B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13476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587E7-3014-4DCC-9A57-2B0070A481BE}" type="datetimeFigureOut">
              <a:rPr lang="ru-RU" smtClean="0"/>
              <a:t>24.03.2022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23A10-A937-4B41-BB15-E2CFD1E59B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69442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2587E7-3014-4DCC-9A57-2B0070A481BE}" type="datetimeFigureOut">
              <a:rPr lang="ru-RU" smtClean="0"/>
              <a:t>24.03.2022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23A10-A937-4B41-BB15-E2CFD1E59B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31389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2587E7-3014-4DCC-9A57-2B0070A481BE}" type="datetimeFigureOut">
              <a:rPr lang="ru-RU" smtClean="0"/>
              <a:t>24.03.2022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423A10-A937-4B41-BB15-E2CFD1E59BE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47631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29962" y="618426"/>
            <a:ext cx="6617737" cy="99862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9308" y="1617052"/>
            <a:ext cx="4038600" cy="5048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12453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Наши БПЛА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05191" y="2113452"/>
            <a:ext cx="5161085" cy="387081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9507" y="1538408"/>
            <a:ext cx="5186865" cy="208406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9507" y="3903785"/>
            <a:ext cx="5121936" cy="2650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12583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54783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err="1" smtClean="0"/>
              <a:t>Дроны</a:t>
            </a:r>
            <a:r>
              <a:rPr lang="ru-RU" dirty="0" smtClean="0"/>
              <a:t>:</a:t>
            </a:r>
            <a:endParaRPr lang="ru-RU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5662" y="1652953"/>
            <a:ext cx="4264269" cy="4264269"/>
          </a:xfrm>
          <a:prstGeom prst="rect">
            <a:avLst/>
          </a:prstGeom>
        </p:spPr>
      </p:pic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578" y="1969477"/>
            <a:ext cx="4895648" cy="3947744"/>
          </a:xfrm>
        </p:spPr>
      </p:pic>
    </p:spTree>
    <p:extLst>
      <p:ext uri="{BB962C8B-B14F-4D97-AF65-F5344CB8AC3E}">
        <p14:creationId xmlns:p14="http://schemas.microsoft.com/office/powerpoint/2010/main" val="25773881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00B050"/>
                </a:solidFill>
              </a:rPr>
              <a:t>Точное земледелие</a:t>
            </a:r>
            <a:endParaRPr lang="ru-RU" b="1" dirty="0">
              <a:solidFill>
                <a:srgbClr val="00B05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- комплексная </a:t>
            </a:r>
            <a:r>
              <a:rPr lang="ru-RU" dirty="0"/>
              <a:t>высокотехнологичная система сельскохозяйственного менеджмента, включающая в себя технологии глобального позиционирования (GPS), географические информационные системы (GIS), технологии оценки урожайности (</a:t>
            </a:r>
            <a:r>
              <a:rPr lang="ru-RU" dirty="0" err="1"/>
              <a:t>Yield</a:t>
            </a:r>
            <a:r>
              <a:rPr lang="ru-RU" dirty="0"/>
              <a:t> </a:t>
            </a:r>
            <a:r>
              <a:rPr lang="ru-RU" dirty="0" err="1"/>
              <a:t>Monitor</a:t>
            </a:r>
            <a:r>
              <a:rPr lang="ru-RU" dirty="0"/>
              <a:t> </a:t>
            </a:r>
            <a:r>
              <a:rPr lang="ru-RU" dirty="0" err="1"/>
              <a:t>Technologies</a:t>
            </a:r>
            <a:r>
              <a:rPr lang="ru-RU" dirty="0"/>
              <a:t>), технологию переменного нормирования (</a:t>
            </a:r>
            <a:r>
              <a:rPr lang="ru-RU" dirty="0" err="1"/>
              <a:t>Variable</a:t>
            </a:r>
            <a:r>
              <a:rPr lang="ru-RU" dirty="0"/>
              <a:t> </a:t>
            </a:r>
            <a:r>
              <a:rPr lang="ru-RU" dirty="0" err="1"/>
              <a:t>Rate</a:t>
            </a:r>
            <a:r>
              <a:rPr lang="ru-RU" dirty="0"/>
              <a:t> </a:t>
            </a:r>
            <a:r>
              <a:rPr lang="ru-RU" dirty="0" err="1"/>
              <a:t>Technology</a:t>
            </a:r>
            <a:r>
              <a:rPr lang="ru-RU" dirty="0"/>
              <a:t>), технологии дистанционного зондирования земли (ДЗЗ) и решения технологии "интернет вещей" (</a:t>
            </a:r>
            <a:r>
              <a:rPr lang="ru-RU" dirty="0" err="1"/>
              <a:t>IoT</a:t>
            </a:r>
            <a:r>
              <a:rPr lang="ru-RU" dirty="0"/>
              <a:t>).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91893"/>
            <a:ext cx="1888850" cy="14987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37121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00B050"/>
                </a:solidFill>
              </a:rPr>
              <a:t>Неоднородность поля</a:t>
            </a:r>
            <a:endParaRPr lang="ru-RU" b="1" dirty="0">
              <a:solidFill>
                <a:srgbClr val="00B05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961" y="1825625"/>
            <a:ext cx="9752077" cy="4351338"/>
          </a:xfrm>
        </p:spPr>
      </p:pic>
    </p:spTree>
    <p:extLst>
      <p:ext uri="{BB962C8B-B14F-4D97-AF65-F5344CB8AC3E}">
        <p14:creationId xmlns:p14="http://schemas.microsoft.com/office/powerpoint/2010/main" val="4343392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ГИС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5185" y="1418065"/>
            <a:ext cx="7600169" cy="4750106"/>
          </a:xfrm>
        </p:spPr>
      </p:pic>
    </p:spTree>
    <p:extLst>
      <p:ext uri="{BB962C8B-B14F-4D97-AF65-F5344CB8AC3E}">
        <p14:creationId xmlns:p14="http://schemas.microsoft.com/office/powerpoint/2010/main" val="9945358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051" y="1758237"/>
            <a:ext cx="4681610" cy="4970443"/>
          </a:xfrm>
        </p:spPr>
      </p:pic>
      <p:sp>
        <p:nvSpPr>
          <p:cNvPr id="10" name="Заголовок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00B050"/>
                </a:solidFill>
              </a:rPr>
              <a:t>ДЗЗ Спутник и БПЛА</a:t>
            </a:r>
            <a:endParaRPr lang="ru-RU" b="1" dirty="0">
              <a:solidFill>
                <a:srgbClr val="00B050"/>
              </a:solidFill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335536" y="2411228"/>
            <a:ext cx="5009050" cy="3339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77348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00B050"/>
                </a:solidFill>
              </a:rPr>
              <a:t>Опыт работ на полях ТО в 2021 году</a:t>
            </a:r>
            <a:endParaRPr lang="ru-RU" b="1" dirty="0">
              <a:solidFill>
                <a:srgbClr val="00B05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6262" y="1825625"/>
            <a:ext cx="7739476" cy="4351338"/>
          </a:xfrm>
        </p:spPr>
      </p:pic>
    </p:spTree>
    <p:extLst>
      <p:ext uri="{BB962C8B-B14F-4D97-AF65-F5344CB8AC3E}">
        <p14:creationId xmlns:p14="http://schemas.microsoft.com/office/powerpoint/2010/main" val="22705734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00B050"/>
                </a:solidFill>
              </a:rPr>
              <a:t>Определение площадей пашни</a:t>
            </a:r>
            <a:endParaRPr lang="ru-RU" b="1" dirty="0">
              <a:solidFill>
                <a:srgbClr val="00B05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0446" y="1440436"/>
            <a:ext cx="6954716" cy="4911870"/>
          </a:xfrm>
        </p:spPr>
      </p:pic>
    </p:spTree>
    <p:extLst>
      <p:ext uri="{BB962C8B-B14F-4D97-AF65-F5344CB8AC3E}">
        <p14:creationId xmlns:p14="http://schemas.microsoft.com/office/powerpoint/2010/main" val="26672316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0919" y="413239"/>
            <a:ext cx="7933858" cy="6083470"/>
          </a:xfrm>
        </p:spPr>
      </p:pic>
    </p:spTree>
    <p:extLst>
      <p:ext uri="{BB962C8B-B14F-4D97-AF65-F5344CB8AC3E}">
        <p14:creationId xmlns:p14="http://schemas.microsoft.com/office/powerpoint/2010/main" val="5559915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00B050"/>
                </a:solidFill>
              </a:rPr>
              <a:t>Определение всхожести озимых</a:t>
            </a:r>
            <a:endParaRPr lang="ru-RU" b="1" dirty="0">
              <a:solidFill>
                <a:srgbClr val="00B05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4203" y="1366645"/>
            <a:ext cx="4123593" cy="5421016"/>
          </a:xfrm>
        </p:spPr>
      </p:pic>
    </p:spTree>
    <p:extLst>
      <p:ext uri="{BB962C8B-B14F-4D97-AF65-F5344CB8AC3E}">
        <p14:creationId xmlns:p14="http://schemas.microsoft.com/office/powerpoint/2010/main" val="14785147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439279" y="527538"/>
            <a:ext cx="9067618" cy="6045078"/>
          </a:xfrm>
        </p:spPr>
      </p:pic>
    </p:spTree>
    <p:extLst>
      <p:ext uri="{BB962C8B-B14F-4D97-AF65-F5344CB8AC3E}">
        <p14:creationId xmlns:p14="http://schemas.microsoft.com/office/powerpoint/2010/main" val="17077178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42706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00B050"/>
                </a:solidFill>
              </a:rPr>
              <a:t>Индекс всхожести</a:t>
            </a:r>
            <a:endParaRPr lang="ru-RU" b="1" dirty="0">
              <a:solidFill>
                <a:srgbClr val="00B05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2001" y="1107832"/>
            <a:ext cx="4007997" cy="5273680"/>
          </a:xfrm>
        </p:spPr>
      </p:pic>
    </p:spTree>
    <p:extLst>
      <p:ext uri="{BB962C8B-B14F-4D97-AF65-F5344CB8AC3E}">
        <p14:creationId xmlns:p14="http://schemas.microsoft.com/office/powerpoint/2010/main" val="40793326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00B050"/>
                </a:solidFill>
              </a:rPr>
              <a:t>Рапс</a:t>
            </a:r>
            <a:endParaRPr lang="ru-RU" b="1" dirty="0">
              <a:solidFill>
                <a:srgbClr val="00B05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9815" y="1237041"/>
            <a:ext cx="8379997" cy="4939922"/>
          </a:xfrm>
        </p:spPr>
      </p:pic>
    </p:spTree>
    <p:extLst>
      <p:ext uri="{BB962C8B-B14F-4D97-AF65-F5344CB8AC3E}">
        <p14:creationId xmlns:p14="http://schemas.microsoft.com/office/powerpoint/2010/main" val="11525923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4662" y="326048"/>
            <a:ext cx="7299583" cy="5824538"/>
          </a:xfrm>
        </p:spPr>
      </p:pic>
    </p:spTree>
    <p:extLst>
      <p:ext uri="{BB962C8B-B14F-4D97-AF65-F5344CB8AC3E}">
        <p14:creationId xmlns:p14="http://schemas.microsoft.com/office/powerpoint/2010/main" val="213107833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28346" y="2528033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chemeClr val="accent2"/>
                </a:solidFill>
              </a:rPr>
              <a:t>Спасибо за внимание!</a:t>
            </a:r>
            <a:br>
              <a:rPr lang="ru-RU" b="1" dirty="0" smtClean="0">
                <a:solidFill>
                  <a:schemeClr val="accent2"/>
                </a:solidFill>
              </a:rPr>
            </a:br>
            <a:r>
              <a:rPr lang="ru-RU" b="1" dirty="0">
                <a:solidFill>
                  <a:srgbClr val="00B050"/>
                </a:solidFill>
              </a:rPr>
              <a:t/>
            </a:r>
            <a:br>
              <a:rPr lang="ru-RU" b="1" dirty="0">
                <a:solidFill>
                  <a:srgbClr val="00B050"/>
                </a:solidFill>
              </a:rPr>
            </a:br>
            <a:r>
              <a:rPr lang="ru-RU" b="1" dirty="0" smtClean="0">
                <a:solidFill>
                  <a:srgbClr val="00B050"/>
                </a:solidFill>
              </a:rPr>
              <a:t>Макаров Евгений Владимирович</a:t>
            </a:r>
            <a:br>
              <a:rPr lang="ru-RU" b="1" dirty="0" smtClean="0">
                <a:solidFill>
                  <a:srgbClr val="00B050"/>
                </a:solidFill>
              </a:rPr>
            </a:br>
            <a:r>
              <a:rPr lang="ru-RU" b="1" dirty="0" smtClean="0">
                <a:solidFill>
                  <a:srgbClr val="00B050"/>
                </a:solidFill>
              </a:rPr>
              <a:t>ООО «Новые технологии»</a:t>
            </a:r>
            <a:br>
              <a:rPr lang="ru-RU" b="1" dirty="0" smtClean="0">
                <a:solidFill>
                  <a:srgbClr val="00B050"/>
                </a:solidFill>
              </a:rPr>
            </a:br>
            <a:r>
              <a:rPr lang="ru-RU" b="1" dirty="0" smtClean="0"/>
              <a:t>+79138073247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96344561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</TotalTime>
  <Words>89</Words>
  <Application>Microsoft Office PowerPoint</Application>
  <PresentationFormat>Произвольный</PresentationFormat>
  <Paragraphs>14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Презентация PowerPoint</vt:lpstr>
      <vt:lpstr>Наши БПЛА</vt:lpstr>
      <vt:lpstr>Дроны:</vt:lpstr>
      <vt:lpstr>Точное земледелие</vt:lpstr>
      <vt:lpstr>Неоднородность поля</vt:lpstr>
      <vt:lpstr>ГИС</vt:lpstr>
      <vt:lpstr>ДЗЗ Спутник и БПЛА</vt:lpstr>
      <vt:lpstr>Опыт работ на полях ТО в 2021 году</vt:lpstr>
      <vt:lpstr>Определение площадей пашни</vt:lpstr>
      <vt:lpstr>Презентация PowerPoint</vt:lpstr>
      <vt:lpstr>Определение всхожести озимых</vt:lpstr>
      <vt:lpstr>Презентация PowerPoint</vt:lpstr>
      <vt:lpstr>Индекс всхожести</vt:lpstr>
      <vt:lpstr>Рапс</vt:lpstr>
      <vt:lpstr>Презентация PowerPoint</vt:lpstr>
      <vt:lpstr>Спасибо за внимание!  Макаров Евгений Владимирович ООО «Новые технологии» +79138073247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79138</dc:creator>
  <cp:lastModifiedBy>Виктор Буркин</cp:lastModifiedBy>
  <cp:revision>15</cp:revision>
  <dcterms:created xsi:type="dcterms:W3CDTF">2022-03-17T05:56:15Z</dcterms:created>
  <dcterms:modified xsi:type="dcterms:W3CDTF">2022-03-24T02:19:33Z</dcterms:modified>
</cp:coreProperties>
</file>