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136" r:id="rId2"/>
    <p:sldId id="2123" r:id="rId3"/>
    <p:sldId id="2121" r:id="rId4"/>
    <p:sldId id="1092" r:id="rId5"/>
    <p:sldId id="2124" r:id="rId6"/>
    <p:sldId id="1073" r:id="rId7"/>
  </p:sldIdLst>
  <p:sldSz cx="12195175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" id="{48F33A02-2941-0147-A616-28C8B8EF0563}">
          <p14:sldIdLst/>
        </p14:section>
        <p14:section name="Core Content" id="{56DEFEDF-1F85-8B48-A0EB-BFA96D489D0A}">
          <p14:sldIdLst>
            <p14:sldId id="2136"/>
            <p14:sldId id="2123"/>
            <p14:sldId id="2121"/>
            <p14:sldId id="1092"/>
            <p14:sldId id="2124"/>
          </p14:sldIdLst>
        </p14:section>
        <p14:section name="Closing" id="{8AC085A7-0D2E-604C-A3C7-5A5E7F207B5C}">
          <p14:sldIdLst>
            <p14:sldId id="107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907" userDrawn="1">
          <p15:clr>
            <a:srgbClr val="A4A3A4"/>
          </p15:clr>
        </p15:guide>
        <p15:guide id="2" orient="horz" pos="4082" userDrawn="1">
          <p15:clr>
            <a:srgbClr val="A4A3A4"/>
          </p15:clr>
        </p15:guide>
        <p15:guide id="3" pos="7456" userDrawn="1">
          <p15:clr>
            <a:srgbClr val="A4A3A4"/>
          </p15:clr>
        </p15:guide>
        <p15:guide id="4" pos="226" userDrawn="1">
          <p15:clr>
            <a:srgbClr val="A4A3A4"/>
          </p15:clr>
        </p15:guide>
        <p15:guide id="5" pos="7342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340" userDrawn="1">
          <p15:clr>
            <a:srgbClr val="A4A3A4"/>
          </p15:clr>
        </p15:guide>
        <p15:guide id="8" pos="3785" userDrawn="1">
          <p15:clr>
            <a:srgbClr val="A4A3A4"/>
          </p15:clr>
        </p15:guide>
        <p15:guide id="9" pos="389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rabbe, Kerstin (KWS-SE, DEEI)" initials="GK(D" lastIdx="4" clrIdx="0">
    <p:extLst/>
  </p:cmAuthor>
  <p:cmAuthor id="2" name="Dehne, Anne (KWS-SE, DEEI)" initials="DA(D" lastIdx="8" clrIdx="1">
    <p:extLst/>
  </p:cmAuthor>
  <p:cmAuthor id="3" name="Sebastian Frei" initials="SF" lastIdx="149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AF9B"/>
    <a:srgbClr val="D9D9D9"/>
    <a:srgbClr val="F2F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1407F6-D3CA-442F-B7E3-BCFBEF426DE1}" v="1" dt="2021-07-27T03:34:45.9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Helle Formatvorlage 1 - Akz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Helle Formatvorlage 1 - Akz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7292A2E-F333-43FB-9621-5CBBE7FDCDCB}" styleName="Helle Formatvorlage 2 - Akz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Helle Formatvorlage 1 - Akz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Dunkle Formatvorlage 2 - Akzent 3/Akz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Mittlere Formatvorlage 4 - Akz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Mittlere Formatvorlage 4 - Akz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Helle Formatvorlage 3 - Akz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505E3EF-67EA-436B-97B2-0124C06EBD24}" styleName="Mittlere Formatvorlage 4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E171933-4619-4E11-9A3F-F7608DF75F80}" styleName="Mittlere Formatvorlage 1 - Akz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8034E78-7F5D-4C2E-B375-FC64B27BC917}" styleName="Dunkle Formatvorlag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85" autoAdjust="0"/>
    <p:restoredTop sz="85695" autoAdjust="0"/>
  </p:normalViewPr>
  <p:slideViewPr>
    <p:cSldViewPr snapToGrid="0" showGuides="1">
      <p:cViewPr>
        <p:scale>
          <a:sx n="66" d="100"/>
          <a:sy n="66" d="100"/>
        </p:scale>
        <p:origin x="-2526" y="-834"/>
      </p:cViewPr>
      <p:guideLst>
        <p:guide orient="horz" pos="907"/>
        <p:guide orient="horz" pos="4082"/>
        <p:guide pos="7456"/>
        <p:guide pos="226"/>
        <p:guide pos="7342"/>
        <p:guide pos="3840"/>
        <p:guide pos="340"/>
        <p:guide pos="3785"/>
        <p:guide pos="389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23" d="100"/>
          <a:sy n="123" d="100"/>
        </p:scale>
        <p:origin x="6280" y="192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amatin, Vladimir (KW-RUS, RUMO)" userId="a226c132-0c80-4f7a-94ba-da9c9116b98d" providerId="ADAL" clId="{A21407F6-D3CA-442F-B7E3-BCFBEF426DE1}"/>
    <pc:docChg chg="undo redo custSel delSld modSld sldOrd modSection">
      <pc:chgData name="Salamatin, Vladimir (KW-RUS, RUMO)" userId="a226c132-0c80-4f7a-94ba-da9c9116b98d" providerId="ADAL" clId="{A21407F6-D3CA-442F-B7E3-BCFBEF426DE1}" dt="2021-07-27T03:41:21.033" v="5876" actId="20577"/>
      <pc:docMkLst>
        <pc:docMk/>
      </pc:docMkLst>
      <pc:sldChg chg="addSp delSp modSp mod modClrScheme chgLayout">
        <pc:chgData name="Salamatin, Vladimir (KW-RUS, RUMO)" userId="a226c132-0c80-4f7a-94ba-da9c9116b98d" providerId="ADAL" clId="{A21407F6-D3CA-442F-B7E3-BCFBEF426DE1}" dt="2021-07-27T03:39:28.489" v="5871" actId="26606"/>
        <pc:sldMkLst>
          <pc:docMk/>
          <pc:sldMk cId="2658905617" sldId="1073"/>
        </pc:sldMkLst>
        <pc:spChg chg="mod ord">
          <ac:chgData name="Salamatin, Vladimir (KW-RUS, RUMO)" userId="a226c132-0c80-4f7a-94ba-da9c9116b98d" providerId="ADAL" clId="{A21407F6-D3CA-442F-B7E3-BCFBEF426DE1}" dt="2021-07-27T03:39:28.489" v="5871" actId="26606"/>
          <ac:spMkLst>
            <pc:docMk/>
            <pc:sldMk cId="2658905617" sldId="1073"/>
            <ac:spMk id="2" creationId="{FC1E8188-B5D2-2040-B833-22B518F7134B}"/>
          </ac:spMkLst>
        </pc:spChg>
        <pc:spChg chg="add del mod">
          <ac:chgData name="Salamatin, Vladimir (KW-RUS, RUMO)" userId="a226c132-0c80-4f7a-94ba-da9c9116b98d" providerId="ADAL" clId="{A21407F6-D3CA-442F-B7E3-BCFBEF426DE1}" dt="2021-07-27T03:34:59.780" v="5836" actId="26606"/>
          <ac:spMkLst>
            <pc:docMk/>
            <pc:sldMk cId="2658905617" sldId="1073"/>
            <ac:spMk id="8" creationId="{A13113F3-D6C7-47EA-A256-652E5B802C3C}"/>
          </ac:spMkLst>
        </pc:spChg>
        <pc:spChg chg="add del mod">
          <ac:chgData name="Salamatin, Vladimir (KW-RUS, RUMO)" userId="a226c132-0c80-4f7a-94ba-da9c9116b98d" providerId="ADAL" clId="{A21407F6-D3CA-442F-B7E3-BCFBEF426DE1}" dt="2021-07-27T03:34:59.780" v="5836" actId="26606"/>
          <ac:spMkLst>
            <pc:docMk/>
            <pc:sldMk cId="2658905617" sldId="1073"/>
            <ac:spMk id="10" creationId="{B0CCA631-5516-4E42-BC78-0C9A6ECA6FCF}"/>
          </ac:spMkLst>
        </pc:spChg>
        <pc:spChg chg="add del mod">
          <ac:chgData name="Salamatin, Vladimir (KW-RUS, RUMO)" userId="a226c132-0c80-4f7a-94ba-da9c9116b98d" providerId="ADAL" clId="{A21407F6-D3CA-442F-B7E3-BCFBEF426DE1}" dt="2021-07-27T03:34:59.780" v="5836" actId="26606"/>
          <ac:spMkLst>
            <pc:docMk/>
            <pc:sldMk cId="2658905617" sldId="1073"/>
            <ac:spMk id="12" creationId="{C641124B-78B8-4F9E-9A2A-4E6B9EC82762}"/>
          </ac:spMkLst>
        </pc:spChg>
        <pc:spChg chg="add del mod">
          <ac:chgData name="Salamatin, Vladimir (KW-RUS, RUMO)" userId="a226c132-0c80-4f7a-94ba-da9c9116b98d" providerId="ADAL" clId="{A21407F6-D3CA-442F-B7E3-BCFBEF426DE1}" dt="2021-07-27T03:34:59.780" v="5836" actId="26606"/>
          <ac:spMkLst>
            <pc:docMk/>
            <pc:sldMk cId="2658905617" sldId="1073"/>
            <ac:spMk id="14" creationId="{44633782-10C9-4451-98CD-64C8BB2B17CD}"/>
          </ac:spMkLst>
        </pc:spChg>
        <pc:spChg chg="add mod">
          <ac:chgData name="Salamatin, Vladimir (KW-RUS, RUMO)" userId="a226c132-0c80-4f7a-94ba-da9c9116b98d" providerId="ADAL" clId="{A21407F6-D3CA-442F-B7E3-BCFBEF426DE1}" dt="2021-07-27T03:39:28.489" v="5871" actId="26606"/>
          <ac:spMkLst>
            <pc:docMk/>
            <pc:sldMk cId="2658905617" sldId="1073"/>
            <ac:spMk id="71" creationId="{00685EC4-478F-4CA7-94D8-724955B1E95D}"/>
          </ac:spMkLst>
        </pc:spChg>
        <pc:spChg chg="add mod">
          <ac:chgData name="Salamatin, Vladimir (KW-RUS, RUMO)" userId="a226c132-0c80-4f7a-94ba-da9c9116b98d" providerId="ADAL" clId="{A21407F6-D3CA-442F-B7E3-BCFBEF426DE1}" dt="2021-07-27T03:39:28.489" v="5871" actId="26606"/>
          <ac:spMkLst>
            <pc:docMk/>
            <pc:sldMk cId="2658905617" sldId="1073"/>
            <ac:spMk id="73" creationId="{C74A5559-BB9F-4633-BE87-4A51ACFDE35D}"/>
          </ac:spMkLst>
        </pc:spChg>
        <pc:spChg chg="add mod">
          <ac:chgData name="Salamatin, Vladimir (KW-RUS, RUMO)" userId="a226c132-0c80-4f7a-94ba-da9c9116b98d" providerId="ADAL" clId="{A21407F6-D3CA-442F-B7E3-BCFBEF426DE1}" dt="2021-07-27T03:39:28.489" v="5871" actId="26606"/>
          <ac:spMkLst>
            <pc:docMk/>
            <pc:sldMk cId="2658905617" sldId="1073"/>
            <ac:spMk id="75" creationId="{014CF64F-28E4-4224-B006-3915AD0CF149}"/>
          </ac:spMkLst>
        </pc:spChg>
        <pc:spChg chg="add mod">
          <ac:chgData name="Salamatin, Vladimir (KW-RUS, RUMO)" userId="a226c132-0c80-4f7a-94ba-da9c9116b98d" providerId="ADAL" clId="{A21407F6-D3CA-442F-B7E3-BCFBEF426DE1}" dt="2021-07-27T03:39:28.489" v="5871" actId="26606"/>
          <ac:spMkLst>
            <pc:docMk/>
            <pc:sldMk cId="2658905617" sldId="1073"/>
            <ac:spMk id="77" creationId="{9B17C2C3-050A-491D-B7B5-C7FC33B72D78}"/>
          </ac:spMkLst>
        </pc:spChg>
        <pc:picChg chg="add del mod">
          <ac:chgData name="Salamatin, Vladimir (KW-RUS, RUMO)" userId="a226c132-0c80-4f7a-94ba-da9c9116b98d" providerId="ADAL" clId="{A21407F6-D3CA-442F-B7E3-BCFBEF426DE1}" dt="2021-07-27T03:36:28.931" v="5868" actId="478"/>
          <ac:picMkLst>
            <pc:docMk/>
            <pc:sldMk cId="2658905617" sldId="1073"/>
            <ac:picMk id="3" creationId="{3A233069-8110-46FC-AFA3-7DD7746B7B5B}"/>
          </ac:picMkLst>
        </pc:picChg>
        <pc:picChg chg="add mod">
          <ac:chgData name="Salamatin, Vladimir (KW-RUS, RUMO)" userId="a226c132-0c80-4f7a-94ba-da9c9116b98d" providerId="ADAL" clId="{A21407F6-D3CA-442F-B7E3-BCFBEF426DE1}" dt="2021-07-27T03:39:28.489" v="5871" actId="26606"/>
          <ac:picMkLst>
            <pc:docMk/>
            <pc:sldMk cId="2658905617" sldId="1073"/>
            <ac:picMk id="1026" creationId="{193609C1-E604-4300-AD0C-1C3619FB1972}"/>
          </ac:picMkLst>
        </pc:picChg>
      </pc:sldChg>
      <pc:sldChg chg="del">
        <pc:chgData name="Salamatin, Vladimir (KW-RUS, RUMO)" userId="a226c132-0c80-4f7a-94ba-da9c9116b98d" providerId="ADAL" clId="{A21407F6-D3CA-442F-B7E3-BCFBEF426DE1}" dt="2021-07-27T03:29:59.501" v="5824" actId="47"/>
        <pc:sldMkLst>
          <pc:docMk/>
          <pc:sldMk cId="3513693921" sldId="1089"/>
        </pc:sldMkLst>
      </pc:sldChg>
      <pc:sldChg chg="del">
        <pc:chgData name="Salamatin, Vladimir (KW-RUS, RUMO)" userId="a226c132-0c80-4f7a-94ba-da9c9116b98d" providerId="ADAL" clId="{A21407F6-D3CA-442F-B7E3-BCFBEF426DE1}" dt="2021-07-27T03:30:00.195" v="5825" actId="47"/>
        <pc:sldMkLst>
          <pc:docMk/>
          <pc:sldMk cId="2885174263" sldId="1090"/>
        </pc:sldMkLst>
      </pc:sldChg>
      <pc:sldChg chg="addSp delSp modSp mod">
        <pc:chgData name="Salamatin, Vladimir (KW-RUS, RUMO)" userId="a226c132-0c80-4f7a-94ba-da9c9116b98d" providerId="ADAL" clId="{A21407F6-D3CA-442F-B7E3-BCFBEF426DE1}" dt="2021-07-27T03:30:30.506" v="5830" actId="255"/>
        <pc:sldMkLst>
          <pc:docMk/>
          <pc:sldMk cId="3793037878" sldId="1092"/>
        </pc:sldMkLst>
        <pc:spChg chg="add mod">
          <ac:chgData name="Salamatin, Vladimir (KW-RUS, RUMO)" userId="a226c132-0c80-4f7a-94ba-da9c9116b98d" providerId="ADAL" clId="{A21407F6-D3CA-442F-B7E3-BCFBEF426DE1}" dt="2021-07-27T03:30:21.317" v="5829" actId="20577"/>
          <ac:spMkLst>
            <pc:docMk/>
            <pc:sldMk cId="3793037878" sldId="1092"/>
            <ac:spMk id="6" creationId="{D66E62DF-4CF8-4E0E-8799-BE66CBB5F03E}"/>
          </ac:spMkLst>
        </pc:spChg>
        <pc:spChg chg="add del">
          <ac:chgData name="Salamatin, Vladimir (KW-RUS, RUMO)" userId="a226c132-0c80-4f7a-94ba-da9c9116b98d" providerId="ADAL" clId="{A21407F6-D3CA-442F-B7E3-BCFBEF426DE1}" dt="2021-07-27T03:28:04.844" v="5817" actId="11529"/>
          <ac:spMkLst>
            <pc:docMk/>
            <pc:sldMk cId="3793037878" sldId="1092"/>
            <ac:spMk id="7" creationId="{95B2B267-00C3-41A9-8C67-0422265EA427}"/>
          </ac:spMkLst>
        </pc:spChg>
        <pc:spChg chg="mod">
          <ac:chgData name="Salamatin, Vladimir (KW-RUS, RUMO)" userId="a226c132-0c80-4f7a-94ba-da9c9116b98d" providerId="ADAL" clId="{A21407F6-D3CA-442F-B7E3-BCFBEF426DE1}" dt="2021-07-27T02:27:22.157" v="3486" actId="20577"/>
          <ac:spMkLst>
            <pc:docMk/>
            <pc:sldMk cId="3793037878" sldId="1092"/>
            <ac:spMk id="10" creationId="{F510B439-1B53-B444-8A74-90EA750C6464}"/>
          </ac:spMkLst>
        </pc:spChg>
        <pc:spChg chg="mod">
          <ac:chgData name="Salamatin, Vladimir (KW-RUS, RUMO)" userId="a226c132-0c80-4f7a-94ba-da9c9116b98d" providerId="ADAL" clId="{A21407F6-D3CA-442F-B7E3-BCFBEF426DE1}" dt="2021-07-27T03:30:30.506" v="5830" actId="255"/>
          <ac:spMkLst>
            <pc:docMk/>
            <pc:sldMk cId="3793037878" sldId="1092"/>
            <ac:spMk id="13" creationId="{7D772B3E-E198-4194-B506-92450B56DAC4}"/>
          </ac:spMkLst>
        </pc:spChg>
        <pc:graphicFrameChg chg="del mod">
          <ac:chgData name="Salamatin, Vladimir (KW-RUS, RUMO)" userId="a226c132-0c80-4f7a-94ba-da9c9116b98d" providerId="ADAL" clId="{A21407F6-D3CA-442F-B7E3-BCFBEF426DE1}" dt="2021-07-27T01:32:36.348" v="1564" actId="478"/>
          <ac:graphicFrameMkLst>
            <pc:docMk/>
            <pc:sldMk cId="3793037878" sldId="1092"/>
            <ac:graphicFrameMk id="25" creationId="{7A8A15D9-7070-48AC-BA2F-AA1293C2F1E6}"/>
          </ac:graphicFrameMkLst>
        </pc:graphicFrameChg>
        <pc:graphicFrameChg chg="del">
          <ac:chgData name="Salamatin, Vladimir (KW-RUS, RUMO)" userId="a226c132-0c80-4f7a-94ba-da9c9116b98d" providerId="ADAL" clId="{A21407F6-D3CA-442F-B7E3-BCFBEF426DE1}" dt="2021-07-27T01:32:39.822" v="1565" actId="478"/>
          <ac:graphicFrameMkLst>
            <pc:docMk/>
            <pc:sldMk cId="3793037878" sldId="1092"/>
            <ac:graphicFrameMk id="28" creationId="{6ED86A4E-BAA3-4621-81E9-44A5DAF98882}"/>
          </ac:graphicFrameMkLst>
        </pc:graphicFrameChg>
        <pc:graphicFrameChg chg="del">
          <ac:chgData name="Salamatin, Vladimir (KW-RUS, RUMO)" userId="a226c132-0c80-4f7a-94ba-da9c9116b98d" providerId="ADAL" clId="{A21407F6-D3CA-442F-B7E3-BCFBEF426DE1}" dt="2021-07-27T01:32:30.265" v="1561" actId="478"/>
          <ac:graphicFrameMkLst>
            <pc:docMk/>
            <pc:sldMk cId="3793037878" sldId="1092"/>
            <ac:graphicFrameMk id="29" creationId="{D826C0BE-543B-4B50-9010-B10C61C63FE3}"/>
          </ac:graphicFrameMkLst>
        </pc:graphicFrameChg>
        <pc:graphicFrameChg chg="del">
          <ac:chgData name="Salamatin, Vladimir (KW-RUS, RUMO)" userId="a226c132-0c80-4f7a-94ba-da9c9116b98d" providerId="ADAL" clId="{A21407F6-D3CA-442F-B7E3-BCFBEF426DE1}" dt="2021-07-27T01:32:46.469" v="1567" actId="478"/>
          <ac:graphicFrameMkLst>
            <pc:docMk/>
            <pc:sldMk cId="3793037878" sldId="1092"/>
            <ac:graphicFrameMk id="30" creationId="{267D137F-D1C8-4B22-9EBC-BAAFD78EC968}"/>
          </ac:graphicFrameMkLst>
        </pc:graphicFrameChg>
        <pc:graphicFrameChg chg="del">
          <ac:chgData name="Salamatin, Vladimir (KW-RUS, RUMO)" userId="a226c132-0c80-4f7a-94ba-da9c9116b98d" providerId="ADAL" clId="{A21407F6-D3CA-442F-B7E3-BCFBEF426DE1}" dt="2021-07-27T01:32:43.520" v="1566" actId="478"/>
          <ac:graphicFrameMkLst>
            <pc:docMk/>
            <pc:sldMk cId="3793037878" sldId="1092"/>
            <ac:graphicFrameMk id="31" creationId="{9C0A320A-E61B-42D5-AB13-804718041D22}"/>
          </ac:graphicFrameMkLst>
        </pc:graphicFrameChg>
        <pc:graphicFrameChg chg="del">
          <ac:chgData name="Salamatin, Vladimir (KW-RUS, RUMO)" userId="a226c132-0c80-4f7a-94ba-da9c9116b98d" providerId="ADAL" clId="{A21407F6-D3CA-442F-B7E3-BCFBEF426DE1}" dt="2021-07-27T01:32:50.124" v="1568" actId="478"/>
          <ac:graphicFrameMkLst>
            <pc:docMk/>
            <pc:sldMk cId="3793037878" sldId="1092"/>
            <ac:graphicFrameMk id="32" creationId="{BEF25B24-63CE-4408-8551-75A438539EF3}"/>
          </ac:graphicFrameMkLst>
        </pc:graphicFrameChg>
        <pc:picChg chg="add del mod">
          <ac:chgData name="Salamatin, Vladimir (KW-RUS, RUMO)" userId="a226c132-0c80-4f7a-94ba-da9c9116b98d" providerId="ADAL" clId="{A21407F6-D3CA-442F-B7E3-BCFBEF426DE1}" dt="2021-07-27T02:28:57.414" v="3492" actId="21"/>
          <ac:picMkLst>
            <pc:docMk/>
            <pc:sldMk cId="3793037878" sldId="1092"/>
            <ac:picMk id="2" creationId="{7A5F387D-3D86-404A-BB15-9D0EF867BE32}"/>
          </ac:picMkLst>
        </pc:picChg>
        <pc:picChg chg="add mod">
          <ac:chgData name="Salamatin, Vladimir (KW-RUS, RUMO)" userId="a226c132-0c80-4f7a-94ba-da9c9116b98d" providerId="ADAL" clId="{A21407F6-D3CA-442F-B7E3-BCFBEF426DE1}" dt="2021-07-27T03:29:46.659" v="5822" actId="1076"/>
          <ac:picMkLst>
            <pc:docMk/>
            <pc:sldMk cId="3793037878" sldId="1092"/>
            <ac:picMk id="24" creationId="{617F5BBD-33D7-4D6D-B2D4-6F404CCB06C5}"/>
          </ac:picMkLst>
        </pc:picChg>
        <pc:cxnChg chg="add mod">
          <ac:chgData name="Salamatin, Vladimir (KW-RUS, RUMO)" userId="a226c132-0c80-4f7a-94ba-da9c9116b98d" providerId="ADAL" clId="{A21407F6-D3CA-442F-B7E3-BCFBEF426DE1}" dt="2021-07-27T03:28:56.238" v="5819" actId="13822"/>
          <ac:cxnSpMkLst>
            <pc:docMk/>
            <pc:sldMk cId="3793037878" sldId="1092"/>
            <ac:cxnSpMk id="9" creationId="{3BFDA352-0414-4A6E-9778-1243073F765C}"/>
          </ac:cxnSpMkLst>
        </pc:cxnChg>
        <pc:cxnChg chg="del">
          <ac:chgData name="Salamatin, Vladimir (KW-RUS, RUMO)" userId="a226c132-0c80-4f7a-94ba-da9c9116b98d" providerId="ADAL" clId="{A21407F6-D3CA-442F-B7E3-BCFBEF426DE1}" dt="2021-07-27T01:33:19.188" v="1602" actId="478"/>
          <ac:cxnSpMkLst>
            <pc:docMk/>
            <pc:sldMk cId="3793037878" sldId="1092"/>
            <ac:cxnSpMk id="33" creationId="{17FCC3BE-4FF3-4870-82BD-444ABD953BAD}"/>
          </ac:cxnSpMkLst>
        </pc:cxnChg>
        <pc:cxnChg chg="del">
          <ac:chgData name="Salamatin, Vladimir (KW-RUS, RUMO)" userId="a226c132-0c80-4f7a-94ba-da9c9116b98d" providerId="ADAL" clId="{A21407F6-D3CA-442F-B7E3-BCFBEF426DE1}" dt="2021-07-27T01:33:21.621" v="1603" actId="478"/>
          <ac:cxnSpMkLst>
            <pc:docMk/>
            <pc:sldMk cId="3793037878" sldId="1092"/>
            <ac:cxnSpMk id="34" creationId="{3D33E9B7-2DA6-4221-B345-D2C1FB92AF53}"/>
          </ac:cxnSpMkLst>
        </pc:cxnChg>
        <pc:cxnChg chg="del">
          <ac:chgData name="Salamatin, Vladimir (KW-RUS, RUMO)" userId="a226c132-0c80-4f7a-94ba-da9c9116b98d" providerId="ADAL" clId="{A21407F6-D3CA-442F-B7E3-BCFBEF426DE1}" dt="2021-07-27T01:33:24.059" v="1604" actId="478"/>
          <ac:cxnSpMkLst>
            <pc:docMk/>
            <pc:sldMk cId="3793037878" sldId="1092"/>
            <ac:cxnSpMk id="35" creationId="{672BD389-F5BB-43D5-B7BA-0B992FD74486}"/>
          </ac:cxnSpMkLst>
        </pc:cxnChg>
        <pc:cxnChg chg="del">
          <ac:chgData name="Salamatin, Vladimir (KW-RUS, RUMO)" userId="a226c132-0c80-4f7a-94ba-da9c9116b98d" providerId="ADAL" clId="{A21407F6-D3CA-442F-B7E3-BCFBEF426DE1}" dt="2021-07-27T01:33:16.240" v="1601" actId="478"/>
          <ac:cxnSpMkLst>
            <pc:docMk/>
            <pc:sldMk cId="3793037878" sldId="1092"/>
            <ac:cxnSpMk id="36" creationId="{6480A007-BC34-4454-B611-C6714B41D808}"/>
          </ac:cxnSpMkLst>
        </pc:cxnChg>
        <pc:cxnChg chg="del">
          <ac:chgData name="Salamatin, Vladimir (KW-RUS, RUMO)" userId="a226c132-0c80-4f7a-94ba-da9c9116b98d" providerId="ADAL" clId="{A21407F6-D3CA-442F-B7E3-BCFBEF426DE1}" dt="2021-07-27T01:33:26.724" v="1605" actId="478"/>
          <ac:cxnSpMkLst>
            <pc:docMk/>
            <pc:sldMk cId="3793037878" sldId="1092"/>
            <ac:cxnSpMk id="37" creationId="{640EC0B1-A850-4369-8823-34D90AD3DE11}"/>
          </ac:cxnSpMkLst>
        </pc:cxnChg>
        <pc:cxnChg chg="del">
          <ac:chgData name="Salamatin, Vladimir (KW-RUS, RUMO)" userId="a226c132-0c80-4f7a-94ba-da9c9116b98d" providerId="ADAL" clId="{A21407F6-D3CA-442F-B7E3-BCFBEF426DE1}" dt="2021-07-27T01:33:29.241" v="1606" actId="478"/>
          <ac:cxnSpMkLst>
            <pc:docMk/>
            <pc:sldMk cId="3793037878" sldId="1092"/>
            <ac:cxnSpMk id="38" creationId="{E4049E0A-D85D-4A0A-8781-22822EE8C979}"/>
          </ac:cxnSpMkLst>
        </pc:cxnChg>
      </pc:sldChg>
      <pc:sldChg chg="addSp delSp modSp mod ord">
        <pc:chgData name="Salamatin, Vladimir (KW-RUS, RUMO)" userId="a226c132-0c80-4f7a-94ba-da9c9116b98d" providerId="ADAL" clId="{A21407F6-D3CA-442F-B7E3-BCFBEF426DE1}" dt="2021-07-27T02:23:35.669" v="3281" actId="20577"/>
        <pc:sldMkLst>
          <pc:docMk/>
          <pc:sldMk cId="4004255366" sldId="2121"/>
        </pc:sldMkLst>
        <pc:spChg chg="add del mod">
          <ac:chgData name="Salamatin, Vladimir (KW-RUS, RUMO)" userId="a226c132-0c80-4f7a-94ba-da9c9116b98d" providerId="ADAL" clId="{A21407F6-D3CA-442F-B7E3-BCFBEF426DE1}" dt="2021-07-26T23:14:41.065" v="171" actId="21"/>
          <ac:spMkLst>
            <pc:docMk/>
            <pc:sldMk cId="4004255366" sldId="2121"/>
            <ac:spMk id="3" creationId="{192CCBED-48D4-49E6-8556-5923590A536B}"/>
          </ac:spMkLst>
        </pc:spChg>
        <pc:spChg chg="mod">
          <ac:chgData name="Salamatin, Vladimir (KW-RUS, RUMO)" userId="a226c132-0c80-4f7a-94ba-da9c9116b98d" providerId="ADAL" clId="{A21407F6-D3CA-442F-B7E3-BCFBEF426DE1}" dt="2021-07-26T23:59:05.304" v="1358" actId="20577"/>
          <ac:spMkLst>
            <pc:docMk/>
            <pc:sldMk cId="4004255366" sldId="2121"/>
            <ac:spMk id="8" creationId="{B3E8A301-D755-DA4F-BE7B-236F8B7DB933}"/>
          </ac:spMkLst>
        </pc:spChg>
        <pc:spChg chg="add del mod">
          <ac:chgData name="Salamatin, Vladimir (KW-RUS, RUMO)" userId="a226c132-0c80-4f7a-94ba-da9c9116b98d" providerId="ADAL" clId="{A21407F6-D3CA-442F-B7E3-BCFBEF426DE1}" dt="2021-07-26T23:22:01.370" v="354" actId="11529"/>
          <ac:spMkLst>
            <pc:docMk/>
            <pc:sldMk cId="4004255366" sldId="2121"/>
            <ac:spMk id="12" creationId="{B836D02D-B096-4E84-8B00-3003599B027C}"/>
          </ac:spMkLst>
        </pc:spChg>
        <pc:spChg chg="add mod">
          <ac:chgData name="Salamatin, Vladimir (KW-RUS, RUMO)" userId="a226c132-0c80-4f7a-94ba-da9c9116b98d" providerId="ADAL" clId="{A21407F6-D3CA-442F-B7E3-BCFBEF426DE1}" dt="2021-07-27T02:23:35.669" v="3281" actId="20577"/>
          <ac:spMkLst>
            <pc:docMk/>
            <pc:sldMk cId="4004255366" sldId="2121"/>
            <ac:spMk id="16" creationId="{12014F8C-877A-4F7E-990A-32055A54EC0E}"/>
          </ac:spMkLst>
        </pc:spChg>
        <pc:spChg chg="del">
          <ac:chgData name="Salamatin, Vladimir (KW-RUS, RUMO)" userId="a226c132-0c80-4f7a-94ba-da9c9116b98d" providerId="ADAL" clId="{A21407F6-D3CA-442F-B7E3-BCFBEF426DE1}" dt="2021-07-26T23:11:55.389" v="130" actId="21"/>
          <ac:spMkLst>
            <pc:docMk/>
            <pc:sldMk cId="4004255366" sldId="2121"/>
            <ac:spMk id="25" creationId="{81724258-7673-4B82-920D-6D24F6FFFE9E}"/>
          </ac:spMkLst>
        </pc:spChg>
        <pc:spChg chg="del mod">
          <ac:chgData name="Salamatin, Vladimir (KW-RUS, RUMO)" userId="a226c132-0c80-4f7a-94ba-da9c9116b98d" providerId="ADAL" clId="{A21407F6-D3CA-442F-B7E3-BCFBEF426DE1}" dt="2021-07-26T23:11:46.350" v="129" actId="21"/>
          <ac:spMkLst>
            <pc:docMk/>
            <pc:sldMk cId="4004255366" sldId="2121"/>
            <ac:spMk id="33" creationId="{0CE6751E-20B8-453E-8E0C-6430B5013CEF}"/>
          </ac:spMkLst>
        </pc:spChg>
        <pc:picChg chg="add mod">
          <ac:chgData name="Salamatin, Vladimir (KW-RUS, RUMO)" userId="a226c132-0c80-4f7a-94ba-da9c9116b98d" providerId="ADAL" clId="{A21407F6-D3CA-442F-B7E3-BCFBEF426DE1}" dt="2021-07-26T23:51:27.863" v="1009" actId="1076"/>
          <ac:picMkLst>
            <pc:docMk/>
            <pc:sldMk cId="4004255366" sldId="2121"/>
            <ac:picMk id="26" creationId="{849AFBCF-B649-4392-BE05-CB5BB95D3C36}"/>
          </ac:picMkLst>
        </pc:picChg>
        <pc:picChg chg="del">
          <ac:chgData name="Salamatin, Vladimir (KW-RUS, RUMO)" userId="a226c132-0c80-4f7a-94ba-da9c9116b98d" providerId="ADAL" clId="{A21407F6-D3CA-442F-B7E3-BCFBEF426DE1}" dt="2021-07-26T23:11:21.081" v="123" actId="478"/>
          <ac:picMkLst>
            <pc:docMk/>
            <pc:sldMk cId="4004255366" sldId="2121"/>
            <ac:picMk id="27" creationId="{91F1F723-AA40-4A8B-9F9C-F8BE1B1CA425}"/>
          </ac:picMkLst>
        </pc:picChg>
        <pc:picChg chg="add mod">
          <ac:chgData name="Salamatin, Vladimir (KW-RUS, RUMO)" userId="a226c132-0c80-4f7a-94ba-da9c9116b98d" providerId="ADAL" clId="{A21407F6-D3CA-442F-B7E3-BCFBEF426DE1}" dt="2021-07-26T23:37:55.170" v="708" actId="1076"/>
          <ac:picMkLst>
            <pc:docMk/>
            <pc:sldMk cId="4004255366" sldId="2121"/>
            <ac:picMk id="28" creationId="{EC41958C-6864-4AFE-9DDF-5D66644FCAA1}"/>
          </ac:picMkLst>
        </pc:picChg>
        <pc:picChg chg="add del mod">
          <ac:chgData name="Salamatin, Vladimir (KW-RUS, RUMO)" userId="a226c132-0c80-4f7a-94ba-da9c9116b98d" providerId="ADAL" clId="{A21407F6-D3CA-442F-B7E3-BCFBEF426DE1}" dt="2021-07-26T23:50:27.992" v="1003" actId="21"/>
          <ac:picMkLst>
            <pc:docMk/>
            <pc:sldMk cId="4004255366" sldId="2121"/>
            <ac:picMk id="31" creationId="{9670663A-D52B-49F6-9009-C1FBA29F5742}"/>
          </ac:picMkLst>
        </pc:picChg>
        <pc:picChg chg="add mod">
          <ac:chgData name="Salamatin, Vladimir (KW-RUS, RUMO)" userId="a226c132-0c80-4f7a-94ba-da9c9116b98d" providerId="ADAL" clId="{A21407F6-D3CA-442F-B7E3-BCFBEF426DE1}" dt="2021-07-26T23:58:01.710" v="1354" actId="1076"/>
          <ac:picMkLst>
            <pc:docMk/>
            <pc:sldMk cId="4004255366" sldId="2121"/>
            <ac:picMk id="39" creationId="{2B501946-7A50-4BDB-9699-5ECB5EEED0C0}"/>
          </ac:picMkLst>
        </pc:picChg>
        <pc:picChg chg="add del mod">
          <ac:chgData name="Salamatin, Vladimir (KW-RUS, RUMO)" userId="a226c132-0c80-4f7a-94ba-da9c9116b98d" providerId="ADAL" clId="{A21407F6-D3CA-442F-B7E3-BCFBEF426DE1}" dt="2021-07-26T23:49:08.506" v="998"/>
          <ac:picMkLst>
            <pc:docMk/>
            <pc:sldMk cId="4004255366" sldId="2121"/>
            <ac:picMk id="40" creationId="{3618DBCA-AFBA-455B-83F0-E9710620D4E7}"/>
          </ac:picMkLst>
        </pc:picChg>
        <pc:picChg chg="add mod">
          <ac:chgData name="Salamatin, Vladimir (KW-RUS, RUMO)" userId="a226c132-0c80-4f7a-94ba-da9c9116b98d" providerId="ADAL" clId="{A21407F6-D3CA-442F-B7E3-BCFBEF426DE1}" dt="2021-07-27T02:23:21.505" v="3280" actId="29295"/>
          <ac:picMkLst>
            <pc:docMk/>
            <pc:sldMk cId="4004255366" sldId="2121"/>
            <ac:picMk id="52" creationId="{BF376A5A-54A2-4AA7-950D-CC05FA434FF6}"/>
          </ac:picMkLst>
        </pc:picChg>
        <pc:cxnChg chg="add del mod">
          <ac:chgData name="Salamatin, Vladimir (KW-RUS, RUMO)" userId="a226c132-0c80-4f7a-94ba-da9c9116b98d" providerId="ADAL" clId="{A21407F6-D3CA-442F-B7E3-BCFBEF426DE1}" dt="2021-07-26T23:16:37.365" v="194" actId="478"/>
          <ac:cxnSpMkLst>
            <pc:docMk/>
            <pc:sldMk cId="4004255366" sldId="2121"/>
            <ac:cxnSpMk id="7" creationId="{EA485E91-4781-45EE-AC22-DBC28BB59FB8}"/>
          </ac:cxnSpMkLst>
        </pc:cxnChg>
        <pc:cxnChg chg="del">
          <ac:chgData name="Salamatin, Vladimir (KW-RUS, RUMO)" userId="a226c132-0c80-4f7a-94ba-da9c9116b98d" providerId="ADAL" clId="{A21407F6-D3CA-442F-B7E3-BCFBEF426DE1}" dt="2021-07-26T23:11:30.847" v="126" actId="478"/>
          <ac:cxnSpMkLst>
            <pc:docMk/>
            <pc:sldMk cId="4004255366" sldId="2121"/>
            <ac:cxnSpMk id="10" creationId="{C25CDF76-5A5C-4757-9618-4FDE9A3727DC}"/>
          </ac:cxnSpMkLst>
        </pc:cxnChg>
        <pc:cxnChg chg="add mod">
          <ac:chgData name="Salamatin, Vladimir (KW-RUS, RUMO)" userId="a226c132-0c80-4f7a-94ba-da9c9116b98d" providerId="ADAL" clId="{A21407F6-D3CA-442F-B7E3-BCFBEF426DE1}" dt="2021-07-26T23:29:35.778" v="431" actId="1076"/>
          <ac:cxnSpMkLst>
            <pc:docMk/>
            <pc:sldMk cId="4004255366" sldId="2121"/>
            <ac:cxnSpMk id="11" creationId="{85A62211-D29A-4102-A414-EB503C04CCF1}"/>
          </ac:cxnSpMkLst>
        </pc:cxnChg>
        <pc:cxnChg chg="add mod">
          <ac:chgData name="Salamatin, Vladimir (KW-RUS, RUMO)" userId="a226c132-0c80-4f7a-94ba-da9c9116b98d" providerId="ADAL" clId="{A21407F6-D3CA-442F-B7E3-BCFBEF426DE1}" dt="2021-07-26T23:22:58.107" v="358" actId="1582"/>
          <ac:cxnSpMkLst>
            <pc:docMk/>
            <pc:sldMk cId="4004255366" sldId="2121"/>
            <ac:cxnSpMk id="14" creationId="{0E5F2631-65DF-4EA0-8F2A-1AFF62480A99}"/>
          </ac:cxnSpMkLst>
        </pc:cxnChg>
        <pc:cxnChg chg="add mod">
          <ac:chgData name="Salamatin, Vladimir (KW-RUS, RUMO)" userId="a226c132-0c80-4f7a-94ba-da9c9116b98d" providerId="ADAL" clId="{A21407F6-D3CA-442F-B7E3-BCFBEF426DE1}" dt="2021-07-26T23:30:27.993" v="434" actId="14100"/>
          <ac:cxnSpMkLst>
            <pc:docMk/>
            <pc:sldMk cId="4004255366" sldId="2121"/>
            <ac:cxnSpMk id="20" creationId="{0F062862-5F12-46A3-BC23-09270AD45373}"/>
          </ac:cxnSpMkLst>
        </pc:cxnChg>
        <pc:cxnChg chg="add mod">
          <ac:chgData name="Salamatin, Vladimir (KW-RUS, RUMO)" userId="a226c132-0c80-4f7a-94ba-da9c9116b98d" providerId="ADAL" clId="{A21407F6-D3CA-442F-B7E3-BCFBEF426DE1}" dt="2021-07-26T23:23:27.778" v="362" actId="14100"/>
          <ac:cxnSpMkLst>
            <pc:docMk/>
            <pc:sldMk cId="4004255366" sldId="2121"/>
            <ac:cxnSpMk id="23" creationId="{14E39059-A0BF-4E75-86FE-65E6E23DE592}"/>
          </ac:cxnSpMkLst>
        </pc:cxnChg>
        <pc:cxnChg chg="add del mod">
          <ac:chgData name="Salamatin, Vladimir (KW-RUS, RUMO)" userId="a226c132-0c80-4f7a-94ba-da9c9116b98d" providerId="ADAL" clId="{A21407F6-D3CA-442F-B7E3-BCFBEF426DE1}" dt="2021-07-26T23:36:44.271" v="693" actId="478"/>
          <ac:cxnSpMkLst>
            <pc:docMk/>
            <pc:sldMk cId="4004255366" sldId="2121"/>
            <ac:cxnSpMk id="24" creationId="{224FA7A1-7EFC-483B-AC52-EE7040A3A342}"/>
          </ac:cxnSpMkLst>
        </pc:cxnChg>
        <pc:cxnChg chg="del">
          <ac:chgData name="Salamatin, Vladimir (KW-RUS, RUMO)" userId="a226c132-0c80-4f7a-94ba-da9c9116b98d" providerId="ADAL" clId="{A21407F6-D3CA-442F-B7E3-BCFBEF426DE1}" dt="2021-07-26T23:11:33.611" v="127" actId="478"/>
          <ac:cxnSpMkLst>
            <pc:docMk/>
            <pc:sldMk cId="4004255366" sldId="2121"/>
            <ac:cxnSpMk id="29" creationId="{B951D7C5-D0B6-4265-B759-A8FF5668A335}"/>
          </ac:cxnSpMkLst>
        </pc:cxnChg>
        <pc:cxnChg chg="del">
          <ac:chgData name="Salamatin, Vladimir (KW-RUS, RUMO)" userId="a226c132-0c80-4f7a-94ba-da9c9116b98d" providerId="ADAL" clId="{A21407F6-D3CA-442F-B7E3-BCFBEF426DE1}" dt="2021-07-26T23:11:28.210" v="125" actId="478"/>
          <ac:cxnSpMkLst>
            <pc:docMk/>
            <pc:sldMk cId="4004255366" sldId="2121"/>
            <ac:cxnSpMk id="30" creationId="{2AE61542-6CCB-49C9-AD72-307919BDE23E}"/>
          </ac:cxnSpMkLst>
        </pc:cxnChg>
        <pc:cxnChg chg="del">
          <ac:chgData name="Salamatin, Vladimir (KW-RUS, RUMO)" userId="a226c132-0c80-4f7a-94ba-da9c9116b98d" providerId="ADAL" clId="{A21407F6-D3CA-442F-B7E3-BCFBEF426DE1}" dt="2021-07-26T23:11:25.770" v="124" actId="478"/>
          <ac:cxnSpMkLst>
            <pc:docMk/>
            <pc:sldMk cId="4004255366" sldId="2121"/>
            <ac:cxnSpMk id="32" creationId="{6A2C1E13-F282-4EDD-BB33-61A76C19218E}"/>
          </ac:cxnSpMkLst>
        </pc:cxnChg>
        <pc:cxnChg chg="add del mod">
          <ac:chgData name="Salamatin, Vladimir (KW-RUS, RUMO)" userId="a226c132-0c80-4f7a-94ba-da9c9116b98d" providerId="ADAL" clId="{A21407F6-D3CA-442F-B7E3-BCFBEF426DE1}" dt="2021-07-26T23:34:30.478" v="646"/>
          <ac:cxnSpMkLst>
            <pc:docMk/>
            <pc:sldMk cId="4004255366" sldId="2121"/>
            <ac:cxnSpMk id="34" creationId="{FBDE1BD4-1B33-473B-A2C5-A09700A32725}"/>
          </ac:cxnSpMkLst>
        </pc:cxnChg>
        <pc:cxnChg chg="add mod">
          <ac:chgData name="Salamatin, Vladimir (KW-RUS, RUMO)" userId="a226c132-0c80-4f7a-94ba-da9c9116b98d" providerId="ADAL" clId="{A21407F6-D3CA-442F-B7E3-BCFBEF426DE1}" dt="2021-07-26T23:43:11.018" v="819" actId="1076"/>
          <ac:cxnSpMkLst>
            <pc:docMk/>
            <pc:sldMk cId="4004255366" sldId="2121"/>
            <ac:cxnSpMk id="36" creationId="{A724AA08-0C47-4A54-9E53-60922C343EC1}"/>
          </ac:cxnSpMkLst>
        </pc:cxnChg>
        <pc:cxnChg chg="add mod">
          <ac:chgData name="Salamatin, Vladimir (KW-RUS, RUMO)" userId="a226c132-0c80-4f7a-94ba-da9c9116b98d" providerId="ADAL" clId="{A21407F6-D3CA-442F-B7E3-BCFBEF426DE1}" dt="2021-07-26T23:43:19.729" v="820" actId="1076"/>
          <ac:cxnSpMkLst>
            <pc:docMk/>
            <pc:sldMk cId="4004255366" sldId="2121"/>
            <ac:cxnSpMk id="38" creationId="{9868FDE2-5B18-4C64-B937-467CB6BDEFDB}"/>
          </ac:cxnSpMkLst>
        </pc:cxnChg>
        <pc:cxnChg chg="add mod">
          <ac:chgData name="Salamatin, Vladimir (KW-RUS, RUMO)" userId="a226c132-0c80-4f7a-94ba-da9c9116b98d" providerId="ADAL" clId="{A21407F6-D3CA-442F-B7E3-BCFBEF426DE1}" dt="2021-07-26T23:57:25.877" v="1351" actId="14100"/>
          <ac:cxnSpMkLst>
            <pc:docMk/>
            <pc:sldMk cId="4004255366" sldId="2121"/>
            <ac:cxnSpMk id="42" creationId="{7439128A-A380-482C-81D4-315FBCEFE76B}"/>
          </ac:cxnSpMkLst>
        </pc:cxnChg>
        <pc:cxnChg chg="add mod">
          <ac:chgData name="Salamatin, Vladimir (KW-RUS, RUMO)" userId="a226c132-0c80-4f7a-94ba-da9c9116b98d" providerId="ADAL" clId="{A21407F6-D3CA-442F-B7E3-BCFBEF426DE1}" dt="2021-07-26T23:51:16.054" v="1008" actId="1076"/>
          <ac:cxnSpMkLst>
            <pc:docMk/>
            <pc:sldMk cId="4004255366" sldId="2121"/>
            <ac:cxnSpMk id="44" creationId="{FD5206E5-2403-4D04-83F2-521E07699457}"/>
          </ac:cxnSpMkLst>
        </pc:cxnChg>
        <pc:cxnChg chg="add mod">
          <ac:chgData name="Salamatin, Vladimir (KW-RUS, RUMO)" userId="a226c132-0c80-4f7a-94ba-da9c9116b98d" providerId="ADAL" clId="{A21407F6-D3CA-442F-B7E3-BCFBEF426DE1}" dt="2021-07-26T23:57:13.681" v="1349" actId="1076"/>
          <ac:cxnSpMkLst>
            <pc:docMk/>
            <pc:sldMk cId="4004255366" sldId="2121"/>
            <ac:cxnSpMk id="47" creationId="{9C898CC0-9D0E-49AA-A7D8-3358F87A944D}"/>
          </ac:cxnSpMkLst>
        </pc:cxnChg>
        <pc:cxnChg chg="add mod">
          <ac:chgData name="Salamatin, Vladimir (KW-RUS, RUMO)" userId="a226c132-0c80-4f7a-94ba-da9c9116b98d" providerId="ADAL" clId="{A21407F6-D3CA-442F-B7E3-BCFBEF426DE1}" dt="2021-07-26T23:57:17.554" v="1350" actId="1076"/>
          <ac:cxnSpMkLst>
            <pc:docMk/>
            <pc:sldMk cId="4004255366" sldId="2121"/>
            <ac:cxnSpMk id="49" creationId="{12C1D686-BC84-4B73-88A2-E24F4CA9E6C4}"/>
          </ac:cxnSpMkLst>
        </pc:cxnChg>
      </pc:sldChg>
      <pc:sldChg chg="addSp delSp modSp mod delAnim">
        <pc:chgData name="Salamatin, Vladimir (KW-RUS, RUMO)" userId="a226c132-0c80-4f7a-94ba-da9c9116b98d" providerId="ADAL" clId="{A21407F6-D3CA-442F-B7E3-BCFBEF426DE1}" dt="2021-07-27T03:32:19.061" v="5833" actId="1035"/>
        <pc:sldMkLst>
          <pc:docMk/>
          <pc:sldMk cId="2254346580" sldId="2123"/>
        </pc:sldMkLst>
        <pc:spChg chg="mod">
          <ac:chgData name="Salamatin, Vladimir (KW-RUS, RUMO)" userId="a226c132-0c80-4f7a-94ba-da9c9116b98d" providerId="ADAL" clId="{A21407F6-D3CA-442F-B7E3-BCFBEF426DE1}" dt="2021-07-27T01:28:52.877" v="1511" actId="20577"/>
          <ac:spMkLst>
            <pc:docMk/>
            <pc:sldMk cId="2254346580" sldId="2123"/>
            <ac:spMk id="10" creationId="{F510B439-1B53-B444-8A74-90EA750C6464}"/>
          </ac:spMkLst>
        </pc:spChg>
        <pc:spChg chg="del mod">
          <ac:chgData name="Salamatin, Vladimir (KW-RUS, RUMO)" userId="a226c132-0c80-4f7a-94ba-da9c9116b98d" providerId="ADAL" clId="{A21407F6-D3CA-442F-B7E3-BCFBEF426DE1}" dt="2021-07-27T02:11:16.760" v="2908" actId="478"/>
          <ac:spMkLst>
            <pc:docMk/>
            <pc:sldMk cId="2254346580" sldId="2123"/>
            <ac:spMk id="17" creationId="{4EF55453-D22E-4574-A408-F0977165680D}"/>
          </ac:spMkLst>
        </pc:spChg>
        <pc:spChg chg="del mod">
          <ac:chgData name="Salamatin, Vladimir (KW-RUS, RUMO)" userId="a226c132-0c80-4f7a-94ba-da9c9116b98d" providerId="ADAL" clId="{A21407F6-D3CA-442F-B7E3-BCFBEF426DE1}" dt="2021-07-27T02:11:01.577" v="2905" actId="478"/>
          <ac:spMkLst>
            <pc:docMk/>
            <pc:sldMk cId="2254346580" sldId="2123"/>
            <ac:spMk id="18" creationId="{EB67E0CF-D9CB-45E5-B366-0F5473F72D33}"/>
          </ac:spMkLst>
        </pc:spChg>
        <pc:spChg chg="del">
          <ac:chgData name="Salamatin, Vladimir (KW-RUS, RUMO)" userId="a226c132-0c80-4f7a-94ba-da9c9116b98d" providerId="ADAL" clId="{A21407F6-D3CA-442F-B7E3-BCFBEF426DE1}" dt="2021-07-27T01:36:09.576" v="1625" actId="478"/>
          <ac:spMkLst>
            <pc:docMk/>
            <pc:sldMk cId="2254346580" sldId="2123"/>
            <ac:spMk id="19" creationId="{5813390E-7094-4404-A25B-4BA0FEB2C2E4}"/>
          </ac:spMkLst>
        </pc:spChg>
        <pc:spChg chg="del mod">
          <ac:chgData name="Salamatin, Vladimir (KW-RUS, RUMO)" userId="a226c132-0c80-4f7a-94ba-da9c9116b98d" providerId="ADAL" clId="{A21407F6-D3CA-442F-B7E3-BCFBEF426DE1}" dt="2021-07-27T02:10:39.770" v="2900" actId="478"/>
          <ac:spMkLst>
            <pc:docMk/>
            <pc:sldMk cId="2254346580" sldId="2123"/>
            <ac:spMk id="20" creationId="{66F73DDF-5429-48ED-BFFD-44BCE7D444CA}"/>
          </ac:spMkLst>
        </pc:spChg>
        <pc:spChg chg="del">
          <ac:chgData name="Salamatin, Vladimir (KW-RUS, RUMO)" userId="a226c132-0c80-4f7a-94ba-da9c9116b98d" providerId="ADAL" clId="{A21407F6-D3CA-442F-B7E3-BCFBEF426DE1}" dt="2021-07-27T01:36:01.698" v="1623" actId="478"/>
          <ac:spMkLst>
            <pc:docMk/>
            <pc:sldMk cId="2254346580" sldId="2123"/>
            <ac:spMk id="22" creationId="{E34A4ECF-941E-43E1-8AFE-4ACBE123AE34}"/>
          </ac:spMkLst>
        </pc:spChg>
        <pc:spChg chg="mod">
          <ac:chgData name="Salamatin, Vladimir (KW-RUS, RUMO)" userId="a226c132-0c80-4f7a-94ba-da9c9116b98d" providerId="ADAL" clId="{A21407F6-D3CA-442F-B7E3-BCFBEF426DE1}" dt="2021-07-27T03:32:19.061" v="5833" actId="1035"/>
          <ac:spMkLst>
            <pc:docMk/>
            <pc:sldMk cId="2254346580" sldId="2123"/>
            <ac:spMk id="23" creationId="{6332A61F-EB38-4B21-B198-64E8EA5F4BF5}"/>
          </ac:spMkLst>
        </pc:spChg>
        <pc:spChg chg="del mod">
          <ac:chgData name="Salamatin, Vladimir (KW-RUS, RUMO)" userId="a226c132-0c80-4f7a-94ba-da9c9116b98d" providerId="ADAL" clId="{A21407F6-D3CA-442F-B7E3-BCFBEF426DE1}" dt="2021-07-27T02:10:54.844" v="2904" actId="478"/>
          <ac:spMkLst>
            <pc:docMk/>
            <pc:sldMk cId="2254346580" sldId="2123"/>
            <ac:spMk id="25" creationId="{4C1D9E8B-07C3-4234-A1B5-10061EFC8857}"/>
          </ac:spMkLst>
        </pc:spChg>
        <pc:graphicFrameChg chg="del">
          <ac:chgData name="Salamatin, Vladimir (KW-RUS, RUMO)" userId="a226c132-0c80-4f7a-94ba-da9c9116b98d" providerId="ADAL" clId="{A21407F6-D3CA-442F-B7E3-BCFBEF426DE1}" dt="2021-07-27T01:27:41.361" v="1361" actId="21"/>
          <ac:graphicFrameMkLst>
            <pc:docMk/>
            <pc:sldMk cId="2254346580" sldId="2123"/>
            <ac:graphicFrameMk id="9" creationId="{61547415-8459-43F5-B4C3-526AA3FF834E}"/>
          </ac:graphicFrameMkLst>
        </pc:graphicFrameChg>
        <pc:graphicFrameChg chg="del">
          <ac:chgData name="Salamatin, Vladimir (KW-RUS, RUMO)" userId="a226c132-0c80-4f7a-94ba-da9c9116b98d" providerId="ADAL" clId="{A21407F6-D3CA-442F-B7E3-BCFBEF426DE1}" dt="2021-07-27T01:27:49.467" v="1362" actId="21"/>
          <ac:graphicFrameMkLst>
            <pc:docMk/>
            <pc:sldMk cId="2254346580" sldId="2123"/>
            <ac:graphicFrameMk id="12" creationId="{1B5F6C80-B1A8-4D83-91D7-28E142CAC228}"/>
          </ac:graphicFrameMkLst>
        </pc:graphicFrameChg>
        <pc:picChg chg="add del mod">
          <ac:chgData name="Salamatin, Vladimir (KW-RUS, RUMO)" userId="a226c132-0c80-4f7a-94ba-da9c9116b98d" providerId="ADAL" clId="{A21407F6-D3CA-442F-B7E3-BCFBEF426DE1}" dt="2021-07-27T02:10:02.136" v="2893" actId="21"/>
          <ac:picMkLst>
            <pc:docMk/>
            <pc:sldMk cId="2254346580" sldId="2123"/>
            <ac:picMk id="2" creationId="{2CACA565-6DC0-421F-AFFD-26FDB0ABB5F9}"/>
          </ac:picMkLst>
        </pc:picChg>
        <pc:picChg chg="add mod">
          <ac:chgData name="Salamatin, Vladimir (KW-RUS, RUMO)" userId="a226c132-0c80-4f7a-94ba-da9c9116b98d" providerId="ADAL" clId="{A21407F6-D3CA-442F-B7E3-BCFBEF426DE1}" dt="2021-07-27T03:32:03.629" v="5832" actId="1076"/>
          <ac:picMkLst>
            <pc:docMk/>
            <pc:sldMk cId="2254346580" sldId="2123"/>
            <ac:picMk id="6" creationId="{500108BF-C530-41B8-8DF0-FA3055898F00}"/>
          </ac:picMkLst>
        </pc:picChg>
        <pc:picChg chg="del">
          <ac:chgData name="Salamatin, Vladimir (KW-RUS, RUMO)" userId="a226c132-0c80-4f7a-94ba-da9c9116b98d" providerId="ADAL" clId="{A21407F6-D3CA-442F-B7E3-BCFBEF426DE1}" dt="2021-07-27T01:27:15.269" v="1359" actId="478"/>
          <ac:picMkLst>
            <pc:docMk/>
            <pc:sldMk cId="2254346580" sldId="2123"/>
            <ac:picMk id="26" creationId="{8A0541F5-437A-4A5D-A00B-BDC90395245B}"/>
          </ac:picMkLst>
        </pc:picChg>
        <pc:cxnChg chg="del mod">
          <ac:chgData name="Salamatin, Vladimir (KW-RUS, RUMO)" userId="a226c132-0c80-4f7a-94ba-da9c9116b98d" providerId="ADAL" clId="{A21407F6-D3CA-442F-B7E3-BCFBEF426DE1}" dt="2021-07-27T02:10:43.521" v="2902" actId="478"/>
          <ac:cxnSpMkLst>
            <pc:docMk/>
            <pc:sldMk cId="2254346580" sldId="2123"/>
            <ac:cxnSpMk id="14" creationId="{38628248-947F-4AEA-A989-7749260FB3A6}"/>
          </ac:cxnSpMkLst>
        </pc:cxnChg>
        <pc:cxnChg chg="del mod">
          <ac:chgData name="Salamatin, Vladimir (KW-RUS, RUMO)" userId="a226c132-0c80-4f7a-94ba-da9c9116b98d" providerId="ADAL" clId="{A21407F6-D3CA-442F-B7E3-BCFBEF426DE1}" dt="2021-07-27T02:10:42.823" v="2901" actId="478"/>
          <ac:cxnSpMkLst>
            <pc:docMk/>
            <pc:sldMk cId="2254346580" sldId="2123"/>
            <ac:cxnSpMk id="15" creationId="{723612F5-67A3-4AB5-AFB3-1ED6A2F78286}"/>
          </ac:cxnSpMkLst>
        </pc:cxnChg>
        <pc:cxnChg chg="del mod">
          <ac:chgData name="Salamatin, Vladimir (KW-RUS, RUMO)" userId="a226c132-0c80-4f7a-94ba-da9c9116b98d" providerId="ADAL" clId="{A21407F6-D3CA-442F-B7E3-BCFBEF426DE1}" dt="2021-07-27T02:11:04.943" v="2906" actId="478"/>
          <ac:cxnSpMkLst>
            <pc:docMk/>
            <pc:sldMk cId="2254346580" sldId="2123"/>
            <ac:cxnSpMk id="21" creationId="{BE646491-D0BC-442F-BDE7-8C889A56332A}"/>
          </ac:cxnSpMkLst>
        </pc:cxnChg>
        <pc:cxnChg chg="del mod">
          <ac:chgData name="Salamatin, Vladimir (KW-RUS, RUMO)" userId="a226c132-0c80-4f7a-94ba-da9c9116b98d" providerId="ADAL" clId="{A21407F6-D3CA-442F-B7E3-BCFBEF426DE1}" dt="2021-07-27T02:11:08.547" v="2907" actId="478"/>
          <ac:cxnSpMkLst>
            <pc:docMk/>
            <pc:sldMk cId="2254346580" sldId="2123"/>
            <ac:cxnSpMk id="24" creationId="{3EC90ED0-87F3-4738-9D70-94064DB48372}"/>
          </ac:cxnSpMkLst>
        </pc:cxnChg>
      </pc:sldChg>
      <pc:sldChg chg="addSp delSp modSp mod ord">
        <pc:chgData name="Salamatin, Vladimir (KW-RUS, RUMO)" userId="a226c132-0c80-4f7a-94ba-da9c9116b98d" providerId="ADAL" clId="{A21407F6-D3CA-442F-B7E3-BCFBEF426DE1}" dt="2021-07-27T03:41:21.033" v="5876" actId="20577"/>
        <pc:sldMkLst>
          <pc:docMk/>
          <pc:sldMk cId="204500119" sldId="2124"/>
        </pc:sldMkLst>
        <pc:spChg chg="del mod">
          <ac:chgData name="Salamatin, Vladimir (KW-RUS, RUMO)" userId="a226c132-0c80-4f7a-94ba-da9c9116b98d" providerId="ADAL" clId="{A21407F6-D3CA-442F-B7E3-BCFBEF426DE1}" dt="2021-07-27T02:10:25.968" v="2898" actId="478"/>
          <ac:spMkLst>
            <pc:docMk/>
            <pc:sldMk cId="204500119" sldId="2124"/>
            <ac:spMk id="7" creationId="{1D00D0E9-FBD7-504C-8BB5-2399BBC1A86F}"/>
          </ac:spMkLst>
        </pc:spChg>
        <pc:spChg chg="add del mod">
          <ac:chgData name="Salamatin, Vladimir (KW-RUS, RUMO)" userId="a226c132-0c80-4f7a-94ba-da9c9116b98d" providerId="ADAL" clId="{A21407F6-D3CA-442F-B7E3-BCFBEF426DE1}" dt="2021-07-27T03:09:35.574" v="5148"/>
          <ac:spMkLst>
            <pc:docMk/>
            <pc:sldMk cId="204500119" sldId="2124"/>
            <ac:spMk id="9" creationId="{DB8118C7-3D3A-4B73-88F6-A6AFE91FB43E}"/>
          </ac:spMkLst>
        </pc:spChg>
        <pc:spChg chg="del mod">
          <ac:chgData name="Salamatin, Vladimir (KW-RUS, RUMO)" userId="a226c132-0c80-4f7a-94ba-da9c9116b98d" providerId="ADAL" clId="{A21407F6-D3CA-442F-B7E3-BCFBEF426DE1}" dt="2021-07-27T03:09:30.245" v="5147" actId="478"/>
          <ac:spMkLst>
            <pc:docMk/>
            <pc:sldMk cId="204500119" sldId="2124"/>
            <ac:spMk id="10" creationId="{F510B439-1B53-B444-8A74-90EA750C6464}"/>
          </ac:spMkLst>
        </pc:spChg>
        <pc:spChg chg="del">
          <ac:chgData name="Salamatin, Vladimir (KW-RUS, RUMO)" userId="a226c132-0c80-4f7a-94ba-da9c9116b98d" providerId="ADAL" clId="{A21407F6-D3CA-442F-B7E3-BCFBEF426DE1}" dt="2021-07-27T03:08:41.623" v="5143"/>
          <ac:spMkLst>
            <pc:docMk/>
            <pc:sldMk cId="204500119" sldId="2124"/>
            <ac:spMk id="11" creationId="{879B1258-A67D-C845-ABE5-E83EAEF4A9F6}"/>
          </ac:spMkLst>
        </pc:spChg>
        <pc:spChg chg="add mod">
          <ac:chgData name="Salamatin, Vladimir (KW-RUS, RUMO)" userId="a226c132-0c80-4f7a-94ba-da9c9116b98d" providerId="ADAL" clId="{A21407F6-D3CA-442F-B7E3-BCFBEF426DE1}" dt="2021-07-27T03:19:37.218" v="5376" actId="122"/>
          <ac:spMkLst>
            <pc:docMk/>
            <pc:sldMk cId="204500119" sldId="2124"/>
            <ac:spMk id="12" creationId="{26E04FAF-50BE-4A70-B24D-618B22E7F951}"/>
          </ac:spMkLst>
        </pc:spChg>
        <pc:spChg chg="add mod">
          <ac:chgData name="Salamatin, Vladimir (KW-RUS, RUMO)" userId="a226c132-0c80-4f7a-94ba-da9c9116b98d" providerId="ADAL" clId="{A21407F6-D3CA-442F-B7E3-BCFBEF426DE1}" dt="2021-07-27T03:09:35.574" v="5148"/>
          <ac:spMkLst>
            <pc:docMk/>
            <pc:sldMk cId="204500119" sldId="2124"/>
            <ac:spMk id="14" creationId="{BCA6E8D5-AB18-4F67-9A7F-67531B7DC98F}"/>
          </ac:spMkLst>
        </pc:spChg>
        <pc:spChg chg="add del mod">
          <ac:chgData name="Salamatin, Vladimir (KW-RUS, RUMO)" userId="a226c132-0c80-4f7a-94ba-da9c9116b98d" providerId="ADAL" clId="{A21407F6-D3CA-442F-B7E3-BCFBEF426DE1}" dt="2021-07-27T03:10:24.808" v="5150"/>
          <ac:spMkLst>
            <pc:docMk/>
            <pc:sldMk cId="204500119" sldId="2124"/>
            <ac:spMk id="15" creationId="{DE608CC1-46D6-439A-9358-67ABF4C08B6A}"/>
          </ac:spMkLst>
        </pc:spChg>
        <pc:spChg chg="add mod">
          <ac:chgData name="Salamatin, Vladimir (KW-RUS, RUMO)" userId="a226c132-0c80-4f7a-94ba-da9c9116b98d" providerId="ADAL" clId="{A21407F6-D3CA-442F-B7E3-BCFBEF426DE1}" dt="2021-07-27T03:18:50.310" v="5368" actId="1076"/>
          <ac:spMkLst>
            <pc:docMk/>
            <pc:sldMk cId="204500119" sldId="2124"/>
            <ac:spMk id="16" creationId="{C6BFA4C7-7DA6-46B7-92DD-238F9696C396}"/>
          </ac:spMkLst>
        </pc:spChg>
        <pc:spChg chg="add mod">
          <ac:chgData name="Salamatin, Vladimir (KW-RUS, RUMO)" userId="a226c132-0c80-4f7a-94ba-da9c9116b98d" providerId="ADAL" clId="{A21407F6-D3CA-442F-B7E3-BCFBEF426DE1}" dt="2021-07-27T03:19:02.998" v="5371" actId="1076"/>
          <ac:spMkLst>
            <pc:docMk/>
            <pc:sldMk cId="204500119" sldId="2124"/>
            <ac:spMk id="17" creationId="{4268E847-476B-4D2C-9AB7-6B6B44FC38A1}"/>
          </ac:spMkLst>
        </pc:spChg>
        <pc:spChg chg="add mod">
          <ac:chgData name="Salamatin, Vladimir (KW-RUS, RUMO)" userId="a226c132-0c80-4f7a-94ba-da9c9116b98d" providerId="ADAL" clId="{A21407F6-D3CA-442F-B7E3-BCFBEF426DE1}" dt="2021-07-27T03:18:55.041" v="5369" actId="1076"/>
          <ac:spMkLst>
            <pc:docMk/>
            <pc:sldMk cId="204500119" sldId="2124"/>
            <ac:spMk id="18" creationId="{B3DFE874-680F-4943-ACD6-FF37A1FF27C0}"/>
          </ac:spMkLst>
        </pc:spChg>
        <pc:spChg chg="add del mod">
          <ac:chgData name="Salamatin, Vladimir (KW-RUS, RUMO)" userId="a226c132-0c80-4f7a-94ba-da9c9116b98d" providerId="ADAL" clId="{A21407F6-D3CA-442F-B7E3-BCFBEF426DE1}" dt="2021-07-27T03:14:26.417" v="5165" actId="478"/>
          <ac:spMkLst>
            <pc:docMk/>
            <pc:sldMk cId="204500119" sldId="2124"/>
            <ac:spMk id="28" creationId="{511065A4-8941-4DB6-9726-F7D088CE6A7E}"/>
          </ac:spMkLst>
        </pc:spChg>
        <pc:spChg chg="add mod">
          <ac:chgData name="Salamatin, Vladimir (KW-RUS, RUMO)" userId="a226c132-0c80-4f7a-94ba-da9c9116b98d" providerId="ADAL" clId="{A21407F6-D3CA-442F-B7E3-BCFBEF426DE1}" dt="2021-07-27T03:16:14.903" v="5259" actId="1076"/>
          <ac:spMkLst>
            <pc:docMk/>
            <pc:sldMk cId="204500119" sldId="2124"/>
            <ac:spMk id="29" creationId="{D2301A83-12D7-4693-87A2-6F4B67C7D69B}"/>
          </ac:spMkLst>
        </pc:spChg>
        <pc:spChg chg="add mod">
          <ac:chgData name="Salamatin, Vladimir (KW-RUS, RUMO)" userId="a226c132-0c80-4f7a-94ba-da9c9116b98d" providerId="ADAL" clId="{A21407F6-D3CA-442F-B7E3-BCFBEF426DE1}" dt="2021-07-27T03:17:16.714" v="5356" actId="20577"/>
          <ac:spMkLst>
            <pc:docMk/>
            <pc:sldMk cId="204500119" sldId="2124"/>
            <ac:spMk id="30" creationId="{CB10DE6E-39D3-47BD-A5D3-2E2DEB2442D5}"/>
          </ac:spMkLst>
        </pc:spChg>
        <pc:spChg chg="add mod">
          <ac:chgData name="Salamatin, Vladimir (KW-RUS, RUMO)" userId="a226c132-0c80-4f7a-94ba-da9c9116b98d" providerId="ADAL" clId="{A21407F6-D3CA-442F-B7E3-BCFBEF426DE1}" dt="2021-07-27T03:41:21.033" v="5876" actId="20577"/>
          <ac:spMkLst>
            <pc:docMk/>
            <pc:sldMk cId="204500119" sldId="2124"/>
            <ac:spMk id="39" creationId="{9FBE549F-21C9-420D-8FC5-C44A1E98C9B9}"/>
          </ac:spMkLst>
        </pc:spChg>
        <pc:picChg chg="add del">
          <ac:chgData name="Salamatin, Vladimir (KW-RUS, RUMO)" userId="a226c132-0c80-4f7a-94ba-da9c9116b98d" providerId="ADAL" clId="{A21407F6-D3CA-442F-B7E3-BCFBEF426DE1}" dt="2021-07-27T03:08:59.395" v="5145" actId="478"/>
          <ac:picMkLst>
            <pc:docMk/>
            <pc:sldMk cId="204500119" sldId="2124"/>
            <ac:picMk id="2" creationId="{647CFE00-4E12-4F95-8E72-F49FB57DC5E5}"/>
          </ac:picMkLst>
        </pc:picChg>
        <pc:picChg chg="del">
          <ac:chgData name="Salamatin, Vladimir (KW-RUS, RUMO)" userId="a226c132-0c80-4f7a-94ba-da9c9116b98d" providerId="ADAL" clId="{A21407F6-D3CA-442F-B7E3-BCFBEF426DE1}" dt="2021-07-27T02:10:16.108" v="2895" actId="478"/>
          <ac:picMkLst>
            <pc:docMk/>
            <pc:sldMk cId="204500119" sldId="2124"/>
            <ac:picMk id="8" creationId="{75DFD19B-67D2-451E-B7C3-70E77354A8A7}"/>
          </ac:picMkLst>
        </pc:picChg>
        <pc:picChg chg="del">
          <ac:chgData name="Salamatin, Vladimir (KW-RUS, RUMO)" userId="a226c132-0c80-4f7a-94ba-da9c9116b98d" providerId="ADAL" clId="{A21407F6-D3CA-442F-B7E3-BCFBEF426DE1}" dt="2021-07-27T02:10:13.944" v="2894" actId="478"/>
          <ac:picMkLst>
            <pc:docMk/>
            <pc:sldMk cId="204500119" sldId="2124"/>
            <ac:picMk id="13" creationId="{A7A38877-B7E1-4F48-A263-C168406C9C1E}"/>
          </ac:picMkLst>
        </pc:picChg>
        <pc:picChg chg="add mod">
          <ac:chgData name="Salamatin, Vladimir (KW-RUS, RUMO)" userId="a226c132-0c80-4f7a-94ba-da9c9116b98d" providerId="ADAL" clId="{A21407F6-D3CA-442F-B7E3-BCFBEF426DE1}" dt="2021-07-27T03:41:06.027" v="5874" actId="1076"/>
          <ac:picMkLst>
            <pc:docMk/>
            <pc:sldMk cId="204500119" sldId="2124"/>
            <ac:picMk id="22" creationId="{A1FE7A78-8CA5-4970-84B2-FCDF942064AA}"/>
          </ac:picMkLst>
        </pc:picChg>
        <pc:cxnChg chg="add mod">
          <ac:chgData name="Salamatin, Vladimir (KW-RUS, RUMO)" userId="a226c132-0c80-4f7a-94ba-da9c9116b98d" providerId="ADAL" clId="{A21407F6-D3CA-442F-B7E3-BCFBEF426DE1}" dt="2021-07-27T03:18:59.008" v="5370" actId="1076"/>
          <ac:cxnSpMkLst>
            <pc:docMk/>
            <pc:sldMk cId="204500119" sldId="2124"/>
            <ac:cxnSpMk id="19" creationId="{5369553A-1604-4945-90D2-D636299C6C73}"/>
          </ac:cxnSpMkLst>
        </pc:cxnChg>
        <pc:cxnChg chg="add mod">
          <ac:chgData name="Salamatin, Vladimir (KW-RUS, RUMO)" userId="a226c132-0c80-4f7a-94ba-da9c9116b98d" providerId="ADAL" clId="{A21407F6-D3CA-442F-B7E3-BCFBEF426DE1}" dt="2021-07-27T03:18:43.784" v="5367" actId="1076"/>
          <ac:cxnSpMkLst>
            <pc:docMk/>
            <pc:sldMk cId="204500119" sldId="2124"/>
            <ac:cxnSpMk id="20" creationId="{E617E7B4-300F-49CB-BE71-F90AED5DE7F8}"/>
          </ac:cxnSpMkLst>
        </pc:cxnChg>
        <pc:cxnChg chg="add mod">
          <ac:chgData name="Salamatin, Vladimir (KW-RUS, RUMO)" userId="a226c132-0c80-4f7a-94ba-da9c9116b98d" providerId="ADAL" clId="{A21407F6-D3CA-442F-B7E3-BCFBEF426DE1}" dt="2021-07-27T03:19:05.993" v="5372" actId="1076"/>
          <ac:cxnSpMkLst>
            <pc:docMk/>
            <pc:sldMk cId="204500119" sldId="2124"/>
            <ac:cxnSpMk id="21" creationId="{4ED6267E-3EDD-4FB9-9D21-7C81C82A638D}"/>
          </ac:cxnSpMkLst>
        </pc:cxnChg>
        <pc:cxnChg chg="add mod">
          <ac:chgData name="Salamatin, Vladimir (KW-RUS, RUMO)" userId="a226c132-0c80-4f7a-94ba-da9c9116b98d" providerId="ADAL" clId="{A21407F6-D3CA-442F-B7E3-BCFBEF426DE1}" dt="2021-07-27T03:19:11.667" v="5373" actId="1076"/>
          <ac:cxnSpMkLst>
            <pc:docMk/>
            <pc:sldMk cId="204500119" sldId="2124"/>
            <ac:cxnSpMk id="32" creationId="{4E338A1C-6B5A-4081-B8FB-CC1F43ED10B7}"/>
          </ac:cxnSpMkLst>
        </pc:cxnChg>
        <pc:cxnChg chg="add mod">
          <ac:chgData name="Salamatin, Vladimir (KW-RUS, RUMO)" userId="a226c132-0c80-4f7a-94ba-da9c9116b98d" providerId="ADAL" clId="{A21407F6-D3CA-442F-B7E3-BCFBEF426DE1}" dt="2021-07-27T03:19:27.566" v="5375" actId="1076"/>
          <ac:cxnSpMkLst>
            <pc:docMk/>
            <pc:sldMk cId="204500119" sldId="2124"/>
            <ac:cxnSpMk id="36" creationId="{2158B257-4BF0-4F17-B512-E909F72A4F93}"/>
          </ac:cxnSpMkLst>
        </pc:cxnChg>
        <pc:cxnChg chg="add mod">
          <ac:chgData name="Salamatin, Vladimir (KW-RUS, RUMO)" userId="a226c132-0c80-4f7a-94ba-da9c9116b98d" providerId="ADAL" clId="{A21407F6-D3CA-442F-B7E3-BCFBEF426DE1}" dt="2021-07-27T03:20:05.698" v="5378" actId="13822"/>
          <ac:cxnSpMkLst>
            <pc:docMk/>
            <pc:sldMk cId="204500119" sldId="2124"/>
            <ac:cxnSpMk id="38" creationId="{CFE6AD01-7898-48C1-A976-1638E3DB24CE}"/>
          </ac:cxnSpMkLst>
        </pc:cxnChg>
      </pc:sldChg>
      <pc:sldChg chg="delSp del mod ord">
        <pc:chgData name="Salamatin, Vladimir (KW-RUS, RUMO)" userId="a226c132-0c80-4f7a-94ba-da9c9116b98d" providerId="ADAL" clId="{A21407F6-D3CA-442F-B7E3-BCFBEF426DE1}" dt="2021-07-27T02:25:38.821" v="3304" actId="47"/>
        <pc:sldMkLst>
          <pc:docMk/>
          <pc:sldMk cId="2598972543" sldId="2125"/>
        </pc:sldMkLst>
        <pc:spChg chg="del">
          <ac:chgData name="Salamatin, Vladimir (KW-RUS, RUMO)" userId="a226c132-0c80-4f7a-94ba-da9c9116b98d" providerId="ADAL" clId="{A21407F6-D3CA-442F-B7E3-BCFBEF426DE1}" dt="2021-07-27T02:15:42.538" v="2929" actId="478"/>
          <ac:spMkLst>
            <pc:docMk/>
            <pc:sldMk cId="2598972543" sldId="2125"/>
            <ac:spMk id="7" creationId="{1D00D0E9-FBD7-504C-8BB5-2399BBC1A86F}"/>
          </ac:spMkLst>
        </pc:spChg>
        <pc:picChg chg="del">
          <ac:chgData name="Salamatin, Vladimir (KW-RUS, RUMO)" userId="a226c132-0c80-4f7a-94ba-da9c9116b98d" providerId="ADAL" clId="{A21407F6-D3CA-442F-B7E3-BCFBEF426DE1}" dt="2021-07-27T02:15:38.135" v="2927" actId="478"/>
          <ac:picMkLst>
            <pc:docMk/>
            <pc:sldMk cId="2598972543" sldId="2125"/>
            <ac:picMk id="6" creationId="{D975FEF0-84A2-4399-8D9C-A7AC89FFF6CD}"/>
          </ac:picMkLst>
        </pc:picChg>
        <pc:picChg chg="del">
          <ac:chgData name="Salamatin, Vladimir (KW-RUS, RUMO)" userId="a226c132-0c80-4f7a-94ba-da9c9116b98d" providerId="ADAL" clId="{A21407F6-D3CA-442F-B7E3-BCFBEF426DE1}" dt="2021-07-27T02:15:40.264" v="2928" actId="478"/>
          <ac:picMkLst>
            <pc:docMk/>
            <pc:sldMk cId="2598972543" sldId="2125"/>
            <ac:picMk id="9" creationId="{7740D89F-D22C-4635-87BE-C683406A381A}"/>
          </ac:picMkLst>
        </pc:picChg>
      </pc:sldChg>
      <pc:sldChg chg="del">
        <pc:chgData name="Salamatin, Vladimir (KW-RUS, RUMO)" userId="a226c132-0c80-4f7a-94ba-da9c9116b98d" providerId="ADAL" clId="{A21407F6-D3CA-442F-B7E3-BCFBEF426DE1}" dt="2021-07-27T03:30:02.804" v="5828" actId="47"/>
        <pc:sldMkLst>
          <pc:docMk/>
          <pc:sldMk cId="200289899" sldId="2126"/>
        </pc:sldMkLst>
      </pc:sldChg>
      <pc:sldChg chg="del">
        <pc:chgData name="Salamatin, Vladimir (KW-RUS, RUMO)" userId="a226c132-0c80-4f7a-94ba-da9c9116b98d" providerId="ADAL" clId="{A21407F6-D3CA-442F-B7E3-BCFBEF426DE1}" dt="2021-07-27T03:29:58.498" v="5823" actId="47"/>
        <pc:sldMkLst>
          <pc:docMk/>
          <pc:sldMk cId="840899528" sldId="2127"/>
        </pc:sldMkLst>
      </pc:sldChg>
      <pc:sldChg chg="del">
        <pc:chgData name="Salamatin, Vladimir (KW-RUS, RUMO)" userId="a226c132-0c80-4f7a-94ba-da9c9116b98d" providerId="ADAL" clId="{A21407F6-D3CA-442F-B7E3-BCFBEF426DE1}" dt="2021-07-27T03:30:01.916" v="5827" actId="47"/>
        <pc:sldMkLst>
          <pc:docMk/>
          <pc:sldMk cId="128121583" sldId="2128"/>
        </pc:sldMkLst>
      </pc:sldChg>
      <pc:sldChg chg="del">
        <pc:chgData name="Salamatin, Vladimir (KW-RUS, RUMO)" userId="a226c132-0c80-4f7a-94ba-da9c9116b98d" providerId="ADAL" clId="{A21407F6-D3CA-442F-B7E3-BCFBEF426DE1}" dt="2021-07-27T03:30:00.867" v="5826" actId="47"/>
        <pc:sldMkLst>
          <pc:docMk/>
          <pc:sldMk cId="2078899790" sldId="2131"/>
        </pc:sldMkLst>
      </pc:sldChg>
      <pc:sldChg chg="modSp mod">
        <pc:chgData name="Salamatin, Vladimir (KW-RUS, RUMO)" userId="a226c132-0c80-4f7a-94ba-da9c9116b98d" providerId="ADAL" clId="{A21407F6-D3CA-442F-B7E3-BCFBEF426DE1}" dt="2021-07-27T02:24:54.154" v="3303" actId="20577"/>
        <pc:sldMkLst>
          <pc:docMk/>
          <pc:sldMk cId="2178607369" sldId="2136"/>
        </pc:sldMkLst>
        <pc:spChg chg="mod">
          <ac:chgData name="Salamatin, Vladimir (KW-RUS, RUMO)" userId="a226c132-0c80-4f7a-94ba-da9c9116b98d" providerId="ADAL" clId="{A21407F6-D3CA-442F-B7E3-BCFBEF426DE1}" dt="2021-07-26T16:10:42.385" v="122" actId="14100"/>
          <ac:spMkLst>
            <pc:docMk/>
            <pc:sldMk cId="2178607369" sldId="2136"/>
            <ac:spMk id="3" creationId="{8B1D1201-1309-4B8E-91C3-C4663BB34BD1}"/>
          </ac:spMkLst>
        </pc:spChg>
        <pc:spChg chg="mod">
          <ac:chgData name="Salamatin, Vladimir (KW-RUS, RUMO)" userId="a226c132-0c80-4f7a-94ba-da9c9116b98d" providerId="ADAL" clId="{A21407F6-D3CA-442F-B7E3-BCFBEF426DE1}" dt="2021-07-27T02:24:21.429" v="3282" actId="14100"/>
          <ac:spMkLst>
            <pc:docMk/>
            <pc:sldMk cId="2178607369" sldId="2136"/>
            <ac:spMk id="8" creationId="{1B676ADC-7C96-46B3-A9F6-9226919B11D4}"/>
          </ac:spMkLst>
        </pc:spChg>
        <pc:spChg chg="mod">
          <ac:chgData name="Salamatin, Vladimir (KW-RUS, RUMO)" userId="a226c132-0c80-4f7a-94ba-da9c9116b98d" providerId="ADAL" clId="{A21407F6-D3CA-442F-B7E3-BCFBEF426DE1}" dt="2021-07-27T02:24:54.154" v="3303" actId="20577"/>
          <ac:spMkLst>
            <pc:docMk/>
            <pc:sldMk cId="2178607369" sldId="2136"/>
            <ac:spMk id="9" creationId="{ECE1996D-6A9D-4A29-9919-360DED8542E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A82F9-0F0F-4917-9D84-68FE7818680C}" type="datetimeFigureOut">
              <a:rPr lang="de-DE" smtClean="0"/>
              <a:t>27.07.2021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D5143D-6B2C-43B6-BE53-C102DC40DB54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4182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8732B4-D6FC-4F2D-8BA4-A7D56BD32CDB}" type="datetimeFigureOut">
              <a:rPr lang="de-DE" smtClean="0"/>
              <a:t>27.07.2021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124744" y="4343400"/>
            <a:ext cx="4608512" cy="4114800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B543B-808A-46AF-81AE-AB89467CD45F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7823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7800" indent="-177800" algn="l" defTabSz="914400" rtl="0" eaLnBrk="1" latinLnBrk="0" hangingPunct="1">
      <a:buClr>
        <a:schemeClr val="tx1"/>
      </a:buClr>
      <a:buSzPct val="100000"/>
      <a:buFont typeface="Wingdings" panose="05000000000000000000" pitchFamily="2" charset="2"/>
      <a:buChar char="§"/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988" indent="-177800" algn="l" defTabSz="914400" rtl="0" eaLnBrk="1" latinLnBrk="0" hangingPunct="1">
      <a:buClr>
        <a:schemeClr val="tx1"/>
      </a:buClr>
      <a:buSzPct val="100000"/>
      <a:buFont typeface="Wingdings" panose="05000000000000000000" pitchFamily="2" charset="2"/>
      <a:buChar char="§"/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892175" indent="-177800" algn="l" defTabSz="914400" rtl="0" eaLnBrk="1" latinLnBrk="0" hangingPunct="1">
      <a:buClr>
        <a:schemeClr val="tx1"/>
      </a:buClr>
      <a:buSzPct val="100000"/>
      <a:buFont typeface="Wingdings" panose="05000000000000000000" pitchFamily="2" charset="2"/>
      <a:buChar char="§"/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260475" indent="-179388" algn="l" defTabSz="914400" rtl="0" eaLnBrk="1" latinLnBrk="0" hangingPunct="1">
      <a:buClr>
        <a:schemeClr val="tx1"/>
      </a:buClr>
      <a:buSzPct val="100000"/>
      <a:buFont typeface="Wingdings" panose="05000000000000000000" pitchFamily="2" charset="2"/>
      <a:buChar char="§"/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617663" indent="-179388" algn="l" defTabSz="914400" rtl="0" eaLnBrk="1" latinLnBrk="0" hangingPunct="1">
      <a:buClr>
        <a:schemeClr val="tx1"/>
      </a:buClr>
      <a:buSzPct val="100000"/>
      <a:buFont typeface="Wingdings" panose="05000000000000000000" pitchFamily="2" charset="2"/>
      <a:buChar char="§"/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9B543B-808A-46AF-81AE-AB89467CD45F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89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039CEED-B580-EF42-BE1D-B61E02858C74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6800" cy="6858000"/>
          </a:xfrm>
          <a:prstGeom prst="rect">
            <a:avLst/>
          </a:prstGeom>
        </p:spPr>
      </p:pic>
      <p:sp>
        <p:nvSpPr>
          <p:cNvPr id="19" name="Rechteck 18"/>
          <p:cNvSpPr/>
          <p:nvPr userDrawn="1"/>
        </p:nvSpPr>
        <p:spPr>
          <a:xfrm>
            <a:off x="7624800" y="2312988"/>
            <a:ext cx="4032000" cy="4032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68288" indent="-268288" algn="l">
              <a:spcAft>
                <a:spcPts val="400"/>
              </a:spcAft>
              <a:buSzPct val="120000"/>
              <a:buFont typeface="Wingdings" panose="05000000000000000000" pitchFamily="2" charset="2"/>
              <a:buChar char="§"/>
            </a:pPr>
            <a:endParaRPr lang="de-DE" sz="1600" err="1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7624800" y="2312988"/>
            <a:ext cx="4032000" cy="1584064"/>
          </a:xfrm>
          <a:noFill/>
        </p:spPr>
        <p:txBody>
          <a:bodyPr lIns="288000" tIns="288000" rIns="108000" anchor="t" anchorCtr="0"/>
          <a:lstStyle>
            <a:lvl1pPr>
              <a:defRPr sz="2800"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624800" y="3886200"/>
            <a:ext cx="4032000" cy="1343000"/>
          </a:xfrm>
          <a:noFill/>
        </p:spPr>
        <p:txBody>
          <a:bodyPr lIns="288000" rIns="108000" anchor="b" anchorCtr="0"/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0" indent="0" algn="l">
              <a:buNone/>
              <a:defRPr sz="1200">
                <a:solidFill>
                  <a:schemeClr val="bg1"/>
                </a:solidFill>
              </a:defRPr>
            </a:lvl3pPr>
            <a:lvl4pPr marL="0" indent="0" algn="l">
              <a:buNone/>
              <a:defRPr sz="1200">
                <a:solidFill>
                  <a:schemeClr val="bg1"/>
                </a:solidFill>
              </a:defRPr>
            </a:lvl4pPr>
            <a:lvl5pPr marL="0" indent="0" algn="l">
              <a:buNone/>
              <a:defRPr sz="1200">
                <a:solidFill>
                  <a:schemeClr val="bg1"/>
                </a:solidFill>
              </a:defRPr>
            </a:lvl5pPr>
            <a:lvl6pPr marL="3175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Add optional </a:t>
            </a:r>
            <a:r>
              <a:rPr lang="de-DE" dirty="0" err="1"/>
              <a:t>subtitle</a:t>
            </a:r>
            <a:r>
              <a:rPr lang="de-DE" dirty="0"/>
              <a:t>/</a:t>
            </a:r>
            <a:r>
              <a:rPr lang="de-DE" dirty="0" err="1"/>
              <a:t>info</a:t>
            </a:r>
            <a:endParaRPr lang="de-DE" dirty="0"/>
          </a:p>
        </p:txBody>
      </p:sp>
      <p:pic>
        <p:nvPicPr>
          <p:cNvPr id="10" name="Bild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8800" y="5521181"/>
            <a:ext cx="990000" cy="990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xmlns="" id="{CA0D2FA3-45B1-C741-9F85-2A8AFF00B0C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4800" y="5792820"/>
            <a:ext cx="1238400" cy="38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601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5175" cy="6858000"/>
          </a:xfrm>
          <a:prstGeom prst="rect">
            <a:avLst/>
          </a:prstGeom>
          <a:solidFill>
            <a:schemeClr val="bg2"/>
          </a:solidFill>
        </p:spPr>
        <p:txBody>
          <a:bodyPr lIns="90000" tIns="46800" rIns="90000" bIns="46800"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drag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drop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7624800" y="2312876"/>
            <a:ext cx="4032000" cy="4032362"/>
          </a:xfrm>
          <a:solidFill>
            <a:schemeClr val="accent1"/>
          </a:solidFill>
        </p:spPr>
        <p:txBody>
          <a:bodyPr lIns="288000" tIns="288000" rIns="108000" anchor="t" anchorCtr="0"/>
          <a:lstStyle>
            <a:lvl1pPr>
              <a:defRPr sz="2400"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AC737D5-B98F-564B-B532-42F730DE5861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xmlns="" id="{83AE80F6-E3EE-F349-8431-C8C7DFB19D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24800" y="5002238"/>
            <a:ext cx="4032000" cy="1343000"/>
          </a:xfrm>
          <a:noFill/>
        </p:spPr>
        <p:txBody>
          <a:bodyPr lIns="288000" tIns="180000" rIns="288000" bIns="180000" anchor="t" anchorCtr="0"/>
          <a:lstStyle>
            <a:lvl1pPr marL="285750" indent="-285750" algn="l">
              <a:buClr>
                <a:schemeClr val="bg1"/>
              </a:buClr>
              <a:buFont typeface="Wingdings" pitchFamily="2" charset="2"/>
              <a:buChar char="§"/>
              <a:defRPr sz="180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0" indent="0" algn="l">
              <a:buNone/>
              <a:defRPr sz="1200">
                <a:solidFill>
                  <a:schemeClr val="bg1"/>
                </a:solidFill>
              </a:defRPr>
            </a:lvl3pPr>
            <a:lvl4pPr marL="0" indent="0" algn="l">
              <a:buNone/>
              <a:defRPr sz="1200">
                <a:solidFill>
                  <a:schemeClr val="bg1"/>
                </a:solidFill>
              </a:defRPr>
            </a:lvl4pPr>
            <a:lvl5pPr marL="0" indent="0" algn="l">
              <a:buNone/>
              <a:defRPr sz="1200">
                <a:solidFill>
                  <a:schemeClr val="bg1"/>
                </a:solidFill>
              </a:defRPr>
            </a:lvl5pPr>
            <a:lvl6pPr marL="3175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 err="1"/>
              <a:t>Subnotes</a:t>
            </a:r>
            <a:r>
              <a:rPr lang="de-DE" dirty="0"/>
              <a:t> optional</a:t>
            </a:r>
          </a:p>
        </p:txBody>
      </p:sp>
    </p:spTree>
    <p:extLst>
      <p:ext uri="{BB962C8B-B14F-4D97-AF65-F5344CB8AC3E}">
        <p14:creationId xmlns:p14="http://schemas.microsoft.com/office/powerpoint/2010/main" val="918231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5175" cy="6858000"/>
          </a:xfrm>
          <a:prstGeom prst="rect">
            <a:avLst/>
          </a:prstGeom>
          <a:solidFill>
            <a:schemeClr val="bg2"/>
          </a:solidFill>
        </p:spPr>
        <p:txBody>
          <a:bodyPr lIns="90000" tIns="46800" rIns="90000" bIns="46800"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drag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drop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40000" y="2312876"/>
            <a:ext cx="4032000" cy="4032362"/>
          </a:xfrm>
          <a:solidFill>
            <a:schemeClr val="accent1"/>
          </a:solidFill>
        </p:spPr>
        <p:txBody>
          <a:bodyPr lIns="288000" tIns="288000" rIns="108000" anchor="t" anchorCtr="0"/>
          <a:lstStyle>
            <a:lvl1pPr>
              <a:defRPr sz="2400"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F254D9E-A160-2843-83A7-7F995BAAF36D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Untertitel 2">
            <a:extLst>
              <a:ext uri="{FF2B5EF4-FFF2-40B4-BE49-F238E27FC236}">
                <a16:creationId xmlns:a16="http://schemas.microsoft.com/office/drawing/2014/main" xmlns="" id="{25FEFBED-F44A-C441-BE3C-9D207D07A58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5002238"/>
            <a:ext cx="4032000" cy="1343000"/>
          </a:xfrm>
          <a:noFill/>
        </p:spPr>
        <p:txBody>
          <a:bodyPr lIns="288000" tIns="180000" rIns="288000" bIns="180000" anchor="t" anchorCtr="0"/>
          <a:lstStyle>
            <a:lvl1pPr marL="285750" indent="-285750" algn="l">
              <a:buClr>
                <a:schemeClr val="bg1"/>
              </a:buClr>
              <a:buFont typeface="Wingdings" pitchFamily="2" charset="2"/>
              <a:buChar char="§"/>
              <a:defRPr sz="180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0" indent="0" algn="l">
              <a:buNone/>
              <a:defRPr sz="1200">
                <a:solidFill>
                  <a:schemeClr val="bg1"/>
                </a:solidFill>
              </a:defRPr>
            </a:lvl3pPr>
            <a:lvl4pPr marL="0" indent="0" algn="l">
              <a:buNone/>
              <a:defRPr sz="1200">
                <a:solidFill>
                  <a:schemeClr val="bg1"/>
                </a:solidFill>
              </a:defRPr>
            </a:lvl4pPr>
            <a:lvl5pPr marL="0" indent="0" algn="l">
              <a:buNone/>
              <a:defRPr sz="1200">
                <a:solidFill>
                  <a:schemeClr val="bg1"/>
                </a:solidFill>
              </a:defRPr>
            </a:lvl5pPr>
            <a:lvl6pPr marL="3175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 err="1"/>
              <a:t>Subnotes</a:t>
            </a:r>
            <a:r>
              <a:rPr lang="de-DE" dirty="0"/>
              <a:t> optional</a:t>
            </a:r>
          </a:p>
        </p:txBody>
      </p:sp>
    </p:spTree>
    <p:extLst>
      <p:ext uri="{BB962C8B-B14F-4D97-AF65-F5344CB8AC3E}">
        <p14:creationId xmlns:p14="http://schemas.microsoft.com/office/powerpoint/2010/main" val="238712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Frame 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9AC8E34-2F7D-3547-9395-DA888566AE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4F171AB-D926-404F-A433-E40AE0451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FF151-B02D-214E-9F0C-E3B9BB06010B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F6D4B23E-A249-7F4D-9E90-38B9C392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5981161F-2E27-1D42-B7C0-FDFCBED7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46635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Frame w/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9AC8E34-2F7D-3547-9395-DA888566AE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4F171AB-D926-404F-A433-E40AE0451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49F5C-E623-6148-8401-376D3047C688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F6D4B23E-A249-7F4D-9E90-38B9C392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5981161F-2E27-1D42-B7C0-FDFCBED7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xmlns="" id="{C15F7E55-8A89-204A-A3C9-FE5A35A192E5}"/>
              </a:ext>
            </a:extLst>
          </p:cNvPr>
          <p:cNvSpPr/>
          <p:nvPr userDrawn="1"/>
        </p:nvSpPr>
        <p:spPr>
          <a:xfrm>
            <a:off x="359999" y="1440000"/>
            <a:ext cx="11476800" cy="50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 indent="-268288" algn="l">
              <a:spcAft>
                <a:spcPts val="400"/>
              </a:spcAft>
              <a:buSzPct val="100000"/>
              <a:buFont typeface="Wingdings" panose="05000000000000000000" pitchFamily="2" charset="2"/>
              <a:buChar char="§"/>
            </a:pPr>
            <a:endParaRPr lang="de-DE" dirty="0" err="1"/>
          </a:p>
        </p:txBody>
      </p:sp>
    </p:spTree>
    <p:extLst>
      <p:ext uri="{BB962C8B-B14F-4D97-AF65-F5344CB8AC3E}">
        <p14:creationId xmlns:p14="http://schemas.microsoft.com/office/powerpoint/2010/main" val="1784497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9AC8E34-2F7D-3547-9395-DA888566AE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4F171AB-D926-404F-A433-E40AE0451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FF151-B02D-214E-9F0C-E3B9BB06010B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F6D4B23E-A249-7F4D-9E90-38B9C392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5981161F-2E27-1D42-B7C0-FDFCBED7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xmlns="" id="{BBF72507-2980-F340-8E66-1BBC19FF37C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8374" y="1439998"/>
            <a:ext cx="11476799" cy="5039999"/>
          </a:xfrm>
          <a:prstGeom prst="rect">
            <a:avLst/>
          </a:prstGeom>
          <a:noFill/>
        </p:spPr>
        <p:txBody>
          <a:bodyPr lIns="216000" tIns="144000" rIns="360000" bIns="180000"/>
          <a:lstStyle/>
          <a:p>
            <a:pPr lvl="0"/>
            <a:r>
              <a:rPr lang="de-DE" dirty="0"/>
              <a:t>Text/Content</a:t>
            </a:r>
          </a:p>
        </p:txBody>
      </p:sp>
    </p:spTree>
    <p:extLst>
      <p:ext uri="{BB962C8B-B14F-4D97-AF65-F5344CB8AC3E}">
        <p14:creationId xmlns:p14="http://schemas.microsoft.com/office/powerpoint/2010/main" val="2594069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Frame w/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9AC8E34-2F7D-3547-9395-DA888566AE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4F171AB-D926-404F-A433-E40AE0451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49F5C-E623-6148-8401-376D3047C688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F6D4B23E-A249-7F4D-9E90-38B9C3926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5981161F-2E27-1D42-B7C0-FDFCBED71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8" name="Textplatzhalter 6">
            <a:extLst>
              <a:ext uri="{FF2B5EF4-FFF2-40B4-BE49-F238E27FC236}">
                <a16:creationId xmlns:a16="http://schemas.microsoft.com/office/drawing/2014/main" xmlns="" id="{8791DB6D-B36E-254B-9E1B-F22111BBBC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8374" y="1439998"/>
            <a:ext cx="11476799" cy="5039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144000" rIns="360000" bIns="180000"/>
          <a:lstStyle/>
          <a:p>
            <a:pPr lvl="0"/>
            <a:r>
              <a:rPr lang="de-DE" dirty="0"/>
              <a:t>Text/Content</a:t>
            </a:r>
          </a:p>
        </p:txBody>
      </p:sp>
    </p:spTree>
    <p:extLst>
      <p:ext uri="{BB962C8B-B14F-4D97-AF65-F5344CB8AC3E}">
        <p14:creationId xmlns:p14="http://schemas.microsoft.com/office/powerpoint/2010/main" val="1216453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 w/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4C87A81-ED49-CB42-BB6D-A36A581E7E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BC1A2CEA-ECBE-EF4A-ADD2-4C9E25F5C6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540704" y="6552000"/>
            <a:ext cx="1296096" cy="180020"/>
          </a:xfrm>
        </p:spPr>
        <p:txBody>
          <a:bodyPr/>
          <a:lstStyle/>
          <a:p>
            <a:fld id="{3B30008B-F0AB-7246-BAC6-CA13D23F6974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5774E5E6-66B1-5649-9709-19E8C953D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6FB6AFC3-E0A6-A847-9222-3CFB95F7F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Bildplatzhalter 8">
            <a:extLst>
              <a:ext uri="{FF2B5EF4-FFF2-40B4-BE49-F238E27FC236}">
                <a16:creationId xmlns:a16="http://schemas.microsoft.com/office/drawing/2014/main" xmlns="" id="{88C98E9A-410F-8347-959B-8507F960E7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84799" y="1440000"/>
            <a:ext cx="5652000" cy="50400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Image</a:t>
            </a:r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xmlns="" id="{6AC63CFD-05C3-4B4B-AB52-F873B87B2B2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8375" y="1439999"/>
            <a:ext cx="5652000" cy="504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144000" rIns="360000" bIns="180000"/>
          <a:lstStyle>
            <a:lvl1pPr>
              <a:spcAft>
                <a:spcPts val="800"/>
              </a:spcAft>
              <a:defRPr/>
            </a:lvl1pPr>
          </a:lstStyle>
          <a:p>
            <a:r>
              <a:rPr lang="de-DE" dirty="0"/>
              <a:t>Text/Content</a:t>
            </a:r>
          </a:p>
        </p:txBody>
      </p:sp>
    </p:spTree>
    <p:extLst>
      <p:ext uri="{BB962C8B-B14F-4D97-AF65-F5344CB8AC3E}">
        <p14:creationId xmlns:p14="http://schemas.microsoft.com/office/powerpoint/2010/main" val="3152311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4C87A81-ED49-CB42-BB6D-A36A581E7E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BC1A2CEA-ECBE-EF4A-ADD2-4C9E25F5C6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540704" y="6552000"/>
            <a:ext cx="1296096" cy="180020"/>
          </a:xfrm>
        </p:spPr>
        <p:txBody>
          <a:bodyPr/>
          <a:lstStyle/>
          <a:p>
            <a:fld id="{3543A6B3-708F-AD4E-92BE-C3C2FCF3B654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5774E5E6-66B1-5649-9709-19E8C953D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6FB6AFC3-E0A6-A847-9222-3CFB95F7F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Bildplatzhalter 8">
            <a:extLst>
              <a:ext uri="{FF2B5EF4-FFF2-40B4-BE49-F238E27FC236}">
                <a16:creationId xmlns:a16="http://schemas.microsoft.com/office/drawing/2014/main" xmlns="" id="{88C98E9A-410F-8347-959B-8507F960E7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84799" y="1440000"/>
            <a:ext cx="5652000" cy="50400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Image</a:t>
            </a:r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xmlns="" id="{6AC63CFD-05C3-4B4B-AB52-F873B87B2B2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8375" y="1439999"/>
            <a:ext cx="5652000" cy="5040000"/>
          </a:xfrm>
          <a:prstGeom prst="rect">
            <a:avLst/>
          </a:prstGeom>
          <a:noFill/>
        </p:spPr>
        <p:txBody>
          <a:bodyPr lIns="216000" tIns="144000" rIns="360000" bIns="180000"/>
          <a:lstStyle>
            <a:lvl1pPr>
              <a:spcAft>
                <a:spcPts val="800"/>
              </a:spcAft>
              <a:defRPr/>
            </a:lvl1pPr>
          </a:lstStyle>
          <a:p>
            <a:r>
              <a:rPr lang="de-DE" dirty="0"/>
              <a:t>Text/Content</a:t>
            </a:r>
          </a:p>
        </p:txBody>
      </p:sp>
    </p:spTree>
    <p:extLst>
      <p:ext uri="{BB962C8B-B14F-4D97-AF65-F5344CB8AC3E}">
        <p14:creationId xmlns:p14="http://schemas.microsoft.com/office/powerpoint/2010/main" val="3618232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+ Text w/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4C87A81-ED49-CB42-BB6D-A36A581E7E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BC1A2CEA-ECBE-EF4A-ADD2-4C9E25F5C6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540704" y="6552000"/>
            <a:ext cx="1296096" cy="180020"/>
          </a:xfrm>
        </p:spPr>
        <p:txBody>
          <a:bodyPr/>
          <a:lstStyle/>
          <a:p>
            <a:fld id="{692DF316-DC98-E341-BDEC-01BED3284303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5774E5E6-66B1-5649-9709-19E8C953D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6FB6AFC3-E0A6-A847-9222-3CFB95F7F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60000" y="6552000"/>
            <a:ext cx="288144" cy="180020"/>
          </a:xfrm>
        </p:spPr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Bildplatzhalter 8">
            <a:extLst>
              <a:ext uri="{FF2B5EF4-FFF2-40B4-BE49-F238E27FC236}">
                <a16:creationId xmlns:a16="http://schemas.microsoft.com/office/drawing/2014/main" xmlns="" id="{88C98E9A-410F-8347-959B-8507F960E7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000" y="1440000"/>
            <a:ext cx="5652000" cy="50400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Image</a:t>
            </a:r>
          </a:p>
        </p:txBody>
      </p:sp>
      <p:sp>
        <p:nvSpPr>
          <p:cNvPr id="8" name="Textplatzhalter 11">
            <a:extLst>
              <a:ext uri="{FF2B5EF4-FFF2-40B4-BE49-F238E27FC236}">
                <a16:creationId xmlns:a16="http://schemas.microsoft.com/office/drawing/2014/main" xmlns="" id="{664597AB-F84F-6A4A-A948-D7AC427AB4C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4799" y="1439999"/>
            <a:ext cx="5652000" cy="504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144000" rIns="360000" bIns="180000"/>
          <a:lstStyle>
            <a:lvl1pPr>
              <a:spcAft>
                <a:spcPts val="800"/>
              </a:spcAft>
              <a:defRPr/>
            </a:lvl1pPr>
          </a:lstStyle>
          <a:p>
            <a:r>
              <a:rPr lang="de-DE" dirty="0"/>
              <a:t>Text/Content</a:t>
            </a:r>
          </a:p>
        </p:txBody>
      </p:sp>
    </p:spTree>
    <p:extLst>
      <p:ext uri="{BB962C8B-B14F-4D97-AF65-F5344CB8AC3E}">
        <p14:creationId xmlns:p14="http://schemas.microsoft.com/office/powerpoint/2010/main" val="383821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4C87A81-ED49-CB42-BB6D-A36A581E7E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BC1A2CEA-ECBE-EF4A-ADD2-4C9E25F5C6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540704" y="6552000"/>
            <a:ext cx="1296096" cy="180020"/>
          </a:xfrm>
        </p:spPr>
        <p:txBody>
          <a:bodyPr/>
          <a:lstStyle/>
          <a:p>
            <a:fld id="{B87AFC08-0A1A-3E46-B433-30770213A8FA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5774E5E6-66B1-5649-9709-19E8C953D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6FB6AFC3-E0A6-A847-9222-3CFB95F7F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60000" y="6552000"/>
            <a:ext cx="288144" cy="180020"/>
          </a:xfrm>
        </p:spPr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0" name="Bildplatzhalter 8">
            <a:extLst>
              <a:ext uri="{FF2B5EF4-FFF2-40B4-BE49-F238E27FC236}">
                <a16:creationId xmlns:a16="http://schemas.microsoft.com/office/drawing/2014/main" xmlns="" id="{88C98E9A-410F-8347-959B-8507F960E7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000" y="1440000"/>
            <a:ext cx="5652000" cy="50400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Image</a:t>
            </a:r>
          </a:p>
        </p:txBody>
      </p:sp>
      <p:sp>
        <p:nvSpPr>
          <p:cNvPr id="8" name="Textplatzhalter 11">
            <a:extLst>
              <a:ext uri="{FF2B5EF4-FFF2-40B4-BE49-F238E27FC236}">
                <a16:creationId xmlns:a16="http://schemas.microsoft.com/office/drawing/2014/main" xmlns="" id="{664597AB-F84F-6A4A-A948-D7AC427AB4C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84799" y="1439999"/>
            <a:ext cx="5652000" cy="5040000"/>
          </a:xfrm>
          <a:prstGeom prst="rect">
            <a:avLst/>
          </a:prstGeom>
          <a:noFill/>
        </p:spPr>
        <p:txBody>
          <a:bodyPr lIns="216000" tIns="144000" rIns="360000" bIns="180000"/>
          <a:lstStyle>
            <a:lvl1pPr>
              <a:spcAft>
                <a:spcPts val="800"/>
              </a:spcAft>
              <a:defRPr/>
            </a:lvl1pPr>
          </a:lstStyle>
          <a:p>
            <a:r>
              <a:rPr lang="de-DE" dirty="0"/>
              <a:t>Text/Content</a:t>
            </a:r>
          </a:p>
        </p:txBody>
      </p:sp>
    </p:spTree>
    <p:extLst>
      <p:ext uri="{BB962C8B-B14F-4D97-AF65-F5344CB8AC3E}">
        <p14:creationId xmlns:p14="http://schemas.microsoft.com/office/powerpoint/2010/main" val="3309191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Ful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10">
            <a:extLst>
              <a:ext uri="{FF2B5EF4-FFF2-40B4-BE49-F238E27FC236}">
                <a16:creationId xmlns:a16="http://schemas.microsoft.com/office/drawing/2014/main" xmlns="" id="{58E05978-7F10-D144-A58B-52D706DE1A7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5175" cy="6858000"/>
          </a:xfrm>
          <a:prstGeom prst="rect">
            <a:avLst/>
          </a:prstGeom>
          <a:solidFill>
            <a:schemeClr val="bg2"/>
          </a:solidFill>
        </p:spPr>
        <p:txBody>
          <a:bodyPr lIns="90000" tIns="46800" rIns="90000" bIns="46800" anchor="ctr" anchorCtr="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drag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drop</a:t>
            </a:r>
            <a:r>
              <a:rPr lang="de-DE" dirty="0"/>
              <a:t> </a:t>
            </a:r>
            <a:r>
              <a:rPr lang="de-DE" dirty="0" err="1"/>
              <a:t>image</a:t>
            </a:r>
            <a:r>
              <a:rPr lang="de-DE" dirty="0"/>
              <a:t> </a:t>
            </a:r>
            <a:r>
              <a:rPr lang="de-DE" dirty="0" err="1"/>
              <a:t>here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69577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64159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43AB44BB-C61F-E44F-91CD-24F97B189D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3204CF75-0A7F-2546-AB24-0E8757E09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AA287-17CB-144C-8A3C-15D30D5399DA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1A3A2DA9-BD06-7341-8028-C798B89CD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2BB7EFFD-06ED-8C48-8674-EC07CE319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6" name="Bildplatzhalter 6">
            <a:extLst>
              <a:ext uri="{FF2B5EF4-FFF2-40B4-BE49-F238E27FC236}">
                <a16:creationId xmlns:a16="http://schemas.microsoft.com/office/drawing/2014/main" xmlns="" id="{6D5F9E1C-C807-B54B-A6B1-6553425505F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000" y="1440000"/>
            <a:ext cx="3600000" cy="190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xmlns="" id="{FFF0DDF8-DDEA-F240-997D-3079560D065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298400" y="1440000"/>
            <a:ext cx="3600000" cy="190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  <p:sp>
        <p:nvSpPr>
          <p:cNvPr id="8" name="Bildplatzhalter 6">
            <a:extLst>
              <a:ext uri="{FF2B5EF4-FFF2-40B4-BE49-F238E27FC236}">
                <a16:creationId xmlns:a16="http://schemas.microsoft.com/office/drawing/2014/main" xmlns="" id="{66A93526-2E48-B44A-9C86-2F33FBFBC15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236799" y="1440000"/>
            <a:ext cx="3600000" cy="190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5940582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6A88A7-B285-FC43-AEDB-AEAB9A2571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429F1D0-41FA-3F4D-9EFD-60637C30D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9904-0CDD-924C-883E-5F0EE75EB414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9BFC090-1F5A-144A-948F-7034F77FD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19F5617-A6BA-A14B-84D6-5AC1B0A93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8A49503B-A2C0-D447-BB6B-264AEA18051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000" y="1440000"/>
            <a:ext cx="4212000" cy="2376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xmlns="" id="{18C83734-F387-E94E-8A0B-1A421E12F45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60000" y="4103650"/>
            <a:ext cx="4212000" cy="2376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3293379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quare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xmlns="" id="{26B15DD5-7536-F04C-A174-6F4F63AE093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337175" y="0"/>
            <a:ext cx="6858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10927448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quare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6">
            <a:extLst>
              <a:ext uri="{FF2B5EF4-FFF2-40B4-BE49-F238E27FC236}">
                <a16:creationId xmlns:a16="http://schemas.microsoft.com/office/drawing/2014/main" xmlns="" id="{26B15DD5-7536-F04C-A174-6F4F63AE093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858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30081905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7FDB6EA-9213-7042-9D2A-68B1D6F14122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6800" cy="6858000"/>
          </a:xfrm>
          <a:prstGeom prst="rect">
            <a:avLst/>
          </a:prstGeom>
        </p:spPr>
      </p:pic>
      <p:sp>
        <p:nvSpPr>
          <p:cNvPr id="15" name="Rechteck 14"/>
          <p:cNvSpPr/>
          <p:nvPr userDrawn="1"/>
        </p:nvSpPr>
        <p:spPr>
          <a:xfrm>
            <a:off x="540000" y="4329100"/>
            <a:ext cx="11116800" cy="2016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68288" indent="-268288" algn="l">
              <a:spcAft>
                <a:spcPts val="400"/>
              </a:spcAft>
              <a:buSzPct val="120000"/>
              <a:buFont typeface="Wingdings" panose="05000000000000000000" pitchFamily="2" charset="2"/>
              <a:buChar char="§"/>
            </a:pPr>
            <a:endParaRPr lang="de-DE" sz="1600" err="1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540000" y="4329100"/>
            <a:ext cx="11090274" cy="1188132"/>
          </a:xfrm>
          <a:noFill/>
        </p:spPr>
        <p:txBody>
          <a:bodyPr lIns="288000" tIns="216000" rIns="720000" anchor="t" anchorCtr="0"/>
          <a:lstStyle>
            <a:lvl1pPr>
              <a:defRPr sz="2400"/>
            </a:lvl1pPr>
          </a:lstStyle>
          <a:p>
            <a:r>
              <a:rPr lang="de-DE" dirty="0"/>
              <a:t>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40000" y="5517232"/>
            <a:ext cx="8857505" cy="683542"/>
          </a:xfrm>
          <a:noFill/>
        </p:spPr>
        <p:txBody>
          <a:bodyPr lIns="288000" rIns="108000" bIns="18000" anchor="b" anchorCtr="0"/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0" indent="0" algn="l">
              <a:buNone/>
              <a:defRPr sz="1200">
                <a:solidFill>
                  <a:schemeClr val="bg1"/>
                </a:solidFill>
              </a:defRPr>
            </a:lvl2pPr>
            <a:lvl3pPr marL="0" indent="0" algn="l">
              <a:buNone/>
              <a:defRPr sz="1200">
                <a:solidFill>
                  <a:schemeClr val="bg1"/>
                </a:solidFill>
              </a:defRPr>
            </a:lvl3pPr>
            <a:lvl4pPr marL="0" indent="0" algn="l">
              <a:buNone/>
              <a:defRPr sz="1200">
                <a:solidFill>
                  <a:schemeClr val="bg1"/>
                </a:solidFill>
              </a:defRPr>
            </a:lvl4pPr>
            <a:lvl5pPr marL="0" indent="0" algn="l">
              <a:buNone/>
              <a:defRPr sz="1200">
                <a:solidFill>
                  <a:schemeClr val="bg1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8pPr>
            <a:lvl9pPr marL="0" indent="0" algn="l">
              <a:spcBef>
                <a:spcPts val="0"/>
              </a:spcBef>
              <a:spcAft>
                <a:spcPts val="400"/>
              </a:spcAft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Optional </a:t>
            </a:r>
            <a:r>
              <a:rPr lang="de-DE" dirty="0" err="1"/>
              <a:t>subtitle</a:t>
            </a:r>
            <a:r>
              <a:rPr lang="de-DE" dirty="0"/>
              <a:t>/</a:t>
            </a:r>
            <a:r>
              <a:rPr lang="de-DE" dirty="0" err="1"/>
              <a:t>info</a:t>
            </a:r>
            <a:endParaRPr lang="de-DE" dirty="0"/>
          </a:p>
        </p:txBody>
      </p:sp>
      <p:pic>
        <p:nvPicPr>
          <p:cNvPr id="8" name="Bild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8800" y="5521181"/>
            <a:ext cx="990000" cy="990000"/>
          </a:xfrm>
          <a:prstGeom prst="rect">
            <a:avLst/>
          </a:prstGeom>
        </p:spPr>
      </p:pic>
      <p:pic>
        <p:nvPicPr>
          <p:cNvPr id="10" name="Grafik 8">
            <a:extLst>
              <a:ext uri="{FF2B5EF4-FFF2-40B4-BE49-F238E27FC236}">
                <a16:creationId xmlns:a16="http://schemas.microsoft.com/office/drawing/2014/main" xmlns="" id="{65557783-B888-874F-8FF4-5446E002B5F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4800" y="5792820"/>
            <a:ext cx="1238400" cy="38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223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B5501184-0579-D441-BF2A-9675F37227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B7C03268-3C40-3A46-A706-516F55CA4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5EC41-F609-9340-818B-C8C46F0F26AA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EDB9B7D9-7900-C14F-BB0B-52A608EE0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BA73947E-65BF-224F-8A57-7A81398D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16" name="Bildplatzhalter 13">
            <a:extLst>
              <a:ext uri="{FF2B5EF4-FFF2-40B4-BE49-F238E27FC236}">
                <a16:creationId xmlns:a16="http://schemas.microsoft.com/office/drawing/2014/main" xmlns="" id="{22B7294B-192F-2940-BFFF-BAB3B44BEF8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59532" y="1440000"/>
            <a:ext cx="1512000" cy="151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dirty="0"/>
              <a:t>Image</a:t>
            </a:r>
          </a:p>
        </p:txBody>
      </p:sp>
      <p:sp>
        <p:nvSpPr>
          <p:cNvPr id="17" name="Bildplatzhalter 13">
            <a:extLst>
              <a:ext uri="{FF2B5EF4-FFF2-40B4-BE49-F238E27FC236}">
                <a16:creationId xmlns:a16="http://schemas.microsoft.com/office/drawing/2014/main" xmlns="" id="{6FA21709-1B72-3F4E-8E9A-5623DFD5DB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29257" y="1440000"/>
            <a:ext cx="1512000" cy="1512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r>
              <a:rPr lang="de-DE" dirty="0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3646066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360000" y="180000"/>
            <a:ext cx="11476800" cy="900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40000" y="180000"/>
            <a:ext cx="10440000" cy="9001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de-DE" dirty="0"/>
              <a:t>Title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540704" y="6552000"/>
            <a:ext cx="1296096" cy="180020"/>
          </a:xfrm>
          <a:prstGeom prst="rect">
            <a:avLst/>
          </a:prstGeom>
        </p:spPr>
        <p:txBody>
          <a:bodyPr vert="horz" lIns="0" tIns="0" rIns="72000" bIns="0" rtlCol="0" anchor="b" anchorCtr="0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01B4560C-982F-5542-BD67-993B654B41D8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720000" y="6552000"/>
            <a:ext cx="5292000" cy="18002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800" b="1">
                <a:solidFill>
                  <a:schemeClr val="tx1"/>
                </a:solidFill>
              </a:defRPr>
            </a:lvl1pPr>
          </a:lstStyle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360000" y="6552000"/>
            <a:ext cx="288144" cy="180020"/>
          </a:xfrm>
          <a:prstGeom prst="rect">
            <a:avLst/>
          </a:prstGeom>
        </p:spPr>
        <p:txBody>
          <a:bodyPr vert="horz" lIns="72000" tIns="0" rIns="0" bIns="0" rtlCol="0" anchor="b" anchorCtr="0"/>
          <a:lstStyle>
            <a:lvl1pPr algn="l">
              <a:defRPr sz="800" b="1">
                <a:solidFill>
                  <a:schemeClr val="accent1"/>
                </a:solidFill>
              </a:defRPr>
            </a:lvl1pPr>
          </a:lstStyle>
          <a:p>
            <a:fld id="{AF37DF20-EDB0-4B2C-BB00-AEF0D14163FC}" type="slidenum">
              <a:rPr lang="de-DE" smtClean="0"/>
              <a:pPr/>
              <a:t>‹#›</a:t>
            </a:fld>
            <a:endParaRPr lang="de-DE" dirty="0"/>
          </a:p>
        </p:txBody>
      </p:sp>
      <p:pic>
        <p:nvPicPr>
          <p:cNvPr id="12" name="Bild 4"/>
          <p:cNvPicPr>
            <a:picLocks noChangeAspect="1"/>
          </p:cNvPicPr>
          <p:nvPr userDrawn="1"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8000" y="468000"/>
            <a:ext cx="720000" cy="7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6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12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61" r:id="rId2"/>
    <p:sldLayoutId id="2147483687" r:id="rId3"/>
    <p:sldLayoutId id="2147483675" r:id="rId4"/>
    <p:sldLayoutId id="2147483686" r:id="rId5"/>
    <p:sldLayoutId id="2147483700" r:id="rId6"/>
    <p:sldLayoutId id="2147483701" r:id="rId7"/>
    <p:sldLayoutId id="2147483688" r:id="rId8"/>
    <p:sldLayoutId id="2147483693" r:id="rId9"/>
    <p:sldLayoutId id="2147483694" r:id="rId10"/>
    <p:sldLayoutId id="2147483695" r:id="rId11"/>
    <p:sldLayoutId id="2147483685" r:id="rId12"/>
    <p:sldLayoutId id="2147483684" r:id="rId13"/>
    <p:sldLayoutId id="2147483692" r:id="rId14"/>
    <p:sldLayoutId id="2147483699" r:id="rId15"/>
    <p:sldLayoutId id="2147483689" r:id="rId16"/>
    <p:sldLayoutId id="2147483690" r:id="rId17"/>
    <p:sldLayoutId id="2147483680" r:id="rId18"/>
    <p:sldLayoutId id="2147483697" r:id="rId1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spcBef>
          <a:spcPts val="0"/>
        </a:spcBef>
        <a:spcAft>
          <a:spcPts val="600"/>
        </a:spcAft>
        <a:buClr>
          <a:schemeClr val="accent1"/>
        </a:buClr>
        <a:buSzPct val="100000"/>
        <a:buFont typeface="Wingdings" panose="05000000000000000000" pitchFamily="2" charset="2"/>
        <a:buChar char="§"/>
        <a:tabLst>
          <a:tab pos="2667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3900" indent="-276225" algn="l" defTabSz="914400" rtl="0" eaLnBrk="1" latinLnBrk="0" hangingPunct="1">
        <a:spcBef>
          <a:spcPts val="0"/>
        </a:spcBef>
        <a:spcAft>
          <a:spcPts val="600"/>
        </a:spcAft>
        <a:buClr>
          <a:srgbClr val="B4AF9B"/>
        </a:buClr>
        <a:buSzPct val="100000"/>
        <a:buFont typeface="Wingdings" panose="05000000000000000000" pitchFamily="2" charset="2"/>
        <a:buChar char="§"/>
        <a:tabLst>
          <a:tab pos="7239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273050" algn="l" defTabSz="914400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SzPct val="100000"/>
        <a:buFont typeface="Wingdings" panose="05000000000000000000" pitchFamily="2" charset="2"/>
        <a:buChar char="§"/>
        <a:tabLst>
          <a:tab pos="11684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12900" indent="-269875" algn="l" defTabSz="914400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SzPct val="100000"/>
        <a:buFont typeface="Wingdings" panose="05000000000000000000" pitchFamily="2" charset="2"/>
        <a:buChar char="§"/>
        <a:tabLst>
          <a:tab pos="16129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152650" indent="-266700" algn="l" defTabSz="914400" rtl="0" eaLnBrk="1" latinLnBrk="0" hangingPunct="1">
        <a:spcBef>
          <a:spcPts val="0"/>
        </a:spcBef>
        <a:spcAft>
          <a:spcPts val="600"/>
        </a:spcAft>
        <a:buClr>
          <a:schemeClr val="tx1"/>
        </a:buClr>
        <a:buSzPct val="100000"/>
        <a:buFont typeface="Wingdings" panose="05000000000000000000" pitchFamily="2" charset="2"/>
        <a:buChar char="§"/>
        <a:tabLst>
          <a:tab pos="215900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663299D-643C-450F-9AA4-60A87A1A750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8B1D1201-1309-4B8E-91C3-C4663BB34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3239" y="2308302"/>
            <a:ext cx="5813561" cy="40369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08E04C9-438F-4776-A9B1-C341538210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AC737D5-B98F-564B-B532-42F730DE5861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1D6F127-C563-4C19-89E6-31CE5D9A400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B95A165-15B5-4264-A435-F84E90C89C0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1</a:t>
            </a:fld>
            <a:endParaRPr lang="de-DE" dirty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xmlns="" id="{1B676ADC-7C96-46B3-A9F6-9226919B11D4}"/>
              </a:ext>
            </a:extLst>
          </p:cNvPr>
          <p:cNvSpPr txBox="1">
            <a:spLocks/>
          </p:cNvSpPr>
          <p:nvPr/>
        </p:nvSpPr>
        <p:spPr>
          <a:xfrm>
            <a:off x="6211229" y="2420692"/>
            <a:ext cx="5445571" cy="1584064"/>
          </a:xfrm>
          <a:prstGeom prst="rect">
            <a:avLst/>
          </a:prstGeom>
          <a:solidFill>
            <a:schemeClr val="accent1"/>
          </a:solidFill>
        </p:spPr>
        <p:txBody>
          <a:bodyPr vert="horz" lIns="288000" tIns="288000" rIns="10800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Выход на новый уровень доходности растениеводства – создание семеноводческих центров</a:t>
            </a:r>
            <a:endParaRPr lang="en-US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xmlns="" id="{ECE1996D-6A9D-4A29-9919-360DED8542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4800" y="4780510"/>
            <a:ext cx="4032000" cy="1343000"/>
          </a:xfrm>
        </p:spPr>
        <p:txBody>
          <a:bodyPr/>
          <a:lstStyle/>
          <a:p>
            <a:r>
              <a:rPr lang="ru-RU" sz="1400" b="1" dirty="0"/>
              <a:t>Саламатин Владимир</a:t>
            </a:r>
            <a:r>
              <a:rPr lang="en-US" sz="1400" b="1" dirty="0"/>
              <a:t> </a:t>
            </a:r>
            <a:r>
              <a:rPr lang="en-US" sz="1400" dirty="0"/>
              <a:t>| </a:t>
            </a:r>
            <a:r>
              <a:rPr lang="ru-RU" sz="1400" dirty="0"/>
              <a:t>29.07.</a:t>
            </a:r>
            <a:r>
              <a:rPr lang="en-US" sz="1400" dirty="0"/>
              <a:t>20</a:t>
            </a:r>
            <a:r>
              <a:rPr lang="ru-RU" sz="1400" dirty="0"/>
              <a:t>21</a:t>
            </a:r>
          </a:p>
          <a:p>
            <a:r>
              <a:rPr lang="ru-RU" sz="1400" dirty="0"/>
              <a:t>Томск – июль 2021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178607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>
            <a:extLst>
              <a:ext uri="{FF2B5EF4-FFF2-40B4-BE49-F238E27FC236}">
                <a16:creationId xmlns:a16="http://schemas.microsoft.com/office/drawing/2014/main" xmlns="" id="{F510B439-1B53-B444-8A74-90EA750C6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Стимулирование производства семян высших репродукций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DE3E9D1-05E4-48CE-847D-C98BA2B7C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52F5E-2A69-A54D-AB06-2A4A825752DD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335E932F-7722-4487-B626-C0CA7F328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KWS PPT-Master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A7700648-BB19-4966-8468-8B1F6F283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23" name="Текст 5">
            <a:extLst>
              <a:ext uri="{FF2B5EF4-FFF2-40B4-BE49-F238E27FC236}">
                <a16:creationId xmlns:a16="http://schemas.microsoft.com/office/drawing/2014/main" xmlns="" id="{6332A61F-EB38-4B21-B198-64E8EA5F4BF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73600" y="1500850"/>
            <a:ext cx="9784800" cy="503999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Еще с конца 80-х годов в организации семеноводства России произошли существенные изменения. В стране постепенно сокращались крупно-масштабные научно-исследовательские разработки в области семеноводства и семенного контроля. Приостановилось развитие материально технической базы семеноводства в связи с изменением подходов ресурсного обеспечения отрасли с плановых на рыночные.</a:t>
            </a:r>
            <a:endParaRPr lang="en-US" sz="2000" dirty="0"/>
          </a:p>
          <a:p>
            <a:pPr marL="0" indent="0">
              <a:buNone/>
            </a:pPr>
            <a:r>
              <a:rPr lang="ru-RU" sz="2000" dirty="0"/>
              <a:t>Процесс адаптации к новым условиям пошел по пути создания семеноводческих структур как федерального, так и регионального уровней. При этом большая доля ответственности за результаты работы пришелся на региональный уровень.</a:t>
            </a:r>
          </a:p>
          <a:p>
            <a:pPr marL="0" indent="0">
              <a:buNone/>
            </a:pPr>
            <a:r>
              <a:rPr lang="ru-RU" sz="2000" dirty="0"/>
              <a:t>Реалии сегодняшнего дня показывают, что сорт стал реальным объектом рынка, а селекция центральным звеном в организации семеноводства, а главной составляющей деятельности всех звеньев системы семеноводства является гарантия качества семенного материала на всех этапах производства.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00108BF-C530-41B8-8DF0-FA3055898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7609" y="2356388"/>
            <a:ext cx="1349297" cy="314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346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>
            <a:extLst>
              <a:ext uri="{FF2B5EF4-FFF2-40B4-BE49-F238E27FC236}">
                <a16:creationId xmlns:a16="http://schemas.microsoft.com/office/drawing/2014/main" xmlns="" id="{B3E8A301-D755-DA4F-BE7B-236F8B7DB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Схема  семеноводства (сортосмены)</a:t>
            </a:r>
            <a:endParaRPr lang="de-D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B1DEA1B-0A1E-FC43-94AD-8CB53F6D4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AD8E39E-5A17-C44C-8166-FCD39A2D5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16" name="Текст 2">
            <a:extLst>
              <a:ext uri="{FF2B5EF4-FFF2-40B4-BE49-F238E27FC236}">
                <a16:creationId xmlns:a16="http://schemas.microsoft.com/office/drawing/2014/main" xmlns="" id="{12014F8C-877A-4F7E-990A-32055A54EC0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8375" y="1439998"/>
            <a:ext cx="11149684" cy="5238001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ru-RU" dirty="0"/>
              <a:t>НИУ                                                               ОПХ                          Оригинальные семена, СЭ</a:t>
            </a:r>
          </a:p>
          <a:p>
            <a:pPr marL="0" indent="0">
              <a:buNone/>
            </a:pPr>
            <a:r>
              <a:rPr lang="ru-RU" dirty="0"/>
              <a:t>Селекционная компания                  Базовые хозяйства              ЭС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                                                                 </a:t>
            </a:r>
          </a:p>
          <a:p>
            <a:pPr marL="0" indent="0">
              <a:buNone/>
            </a:pPr>
            <a:r>
              <a:rPr lang="ru-RU" dirty="0"/>
              <a:t>                                                         ГСУ или РСЦ или Ассоциация             Испытания,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                                                                                                                    </a:t>
            </a:r>
            <a:r>
              <a:rPr lang="ru-RU" dirty="0" err="1"/>
              <a:t>Грунтконтроль</a:t>
            </a:r>
            <a:endParaRPr lang="ru-RU" dirty="0"/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Районные семеноводческие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хозяйства</a:t>
            </a:r>
          </a:p>
          <a:p>
            <a:pPr marL="0" indent="0">
              <a:spcAft>
                <a:spcPts val="0"/>
              </a:spcAft>
              <a:buNone/>
            </a:pPr>
            <a:endParaRPr lang="ru-RU" dirty="0"/>
          </a:p>
          <a:p>
            <a:pPr marL="0" indent="0">
              <a:spcAft>
                <a:spcPts val="0"/>
              </a:spcAft>
              <a:buNone/>
            </a:pPr>
            <a:endParaRPr lang="ru-RU" dirty="0"/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ЭС                                                                     Районные хозяйства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Первая репродукция                                       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Вторая репродукция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                                                                          Первая репродукция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                                                                          Вторая репродукция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/>
              <a:t>                                                                          Третья </a:t>
            </a:r>
            <a:r>
              <a:rPr lang="ru-RU" dirty="0" smtClean="0"/>
              <a:t>репродукция</a:t>
            </a:r>
            <a:endParaRPr lang="ru-RU" dirty="0"/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xmlns="" id="{85A62211-D29A-4102-A414-EB503C04CCF1}"/>
              </a:ext>
            </a:extLst>
          </p:cNvPr>
          <p:cNvCxnSpPr>
            <a:cxnSpLocks/>
          </p:cNvCxnSpPr>
          <p:nvPr/>
        </p:nvCxnSpPr>
        <p:spPr>
          <a:xfrm>
            <a:off x="1447991" y="2319454"/>
            <a:ext cx="0" cy="1059366"/>
          </a:xfrm>
          <a:prstGeom prst="straightConnector1">
            <a:avLst/>
          </a:prstGeom>
          <a:ln w="57150" cmpd="sng"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0E5F2631-65DF-4EA0-8F2A-1AFF62480A99}"/>
              </a:ext>
            </a:extLst>
          </p:cNvPr>
          <p:cNvCxnSpPr>
            <a:cxnSpLocks/>
          </p:cNvCxnSpPr>
          <p:nvPr/>
        </p:nvCxnSpPr>
        <p:spPr>
          <a:xfrm>
            <a:off x="6467707" y="1620019"/>
            <a:ext cx="0" cy="699435"/>
          </a:xfrm>
          <a:prstGeom prst="line">
            <a:avLst/>
          </a:prstGeom>
          <a:ln w="571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xmlns="" id="{14E39059-A0BF-4E75-86FE-65E6E23DE592}"/>
              </a:ext>
            </a:extLst>
          </p:cNvPr>
          <p:cNvCxnSpPr>
            <a:cxnSpLocks/>
          </p:cNvCxnSpPr>
          <p:nvPr/>
        </p:nvCxnSpPr>
        <p:spPr>
          <a:xfrm>
            <a:off x="6467707" y="2003503"/>
            <a:ext cx="557561" cy="0"/>
          </a:xfrm>
          <a:prstGeom prst="straightConnector1">
            <a:avLst/>
          </a:prstGeom>
          <a:ln w="57150" cmpd="sng"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xmlns="" id="{0F062862-5F12-46A3-BC23-09270AD45373}"/>
              </a:ext>
            </a:extLst>
          </p:cNvPr>
          <p:cNvCxnSpPr>
            <a:cxnSpLocks/>
          </p:cNvCxnSpPr>
          <p:nvPr/>
        </p:nvCxnSpPr>
        <p:spPr>
          <a:xfrm>
            <a:off x="3267307" y="2003503"/>
            <a:ext cx="1014761" cy="0"/>
          </a:xfrm>
          <a:prstGeom prst="straightConnector1">
            <a:avLst/>
          </a:prstGeom>
          <a:ln w="57150" cmpd="sng">
            <a:headEnd type="triangl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849AFBCF-B649-4392-BE05-CB5BB95D3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7600" y="2919131"/>
            <a:ext cx="731583" cy="33530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EC41958C-6864-4AFE-9DDF-5D66644FC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731" y="2747600"/>
            <a:ext cx="54869" cy="731583"/>
          </a:xfrm>
          <a:prstGeom prst="rect">
            <a:avLst/>
          </a:prstGeom>
        </p:spPr>
      </p:pic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xmlns="" id="{A724AA08-0C47-4A54-9E53-60922C343EC1}"/>
              </a:ext>
            </a:extLst>
          </p:cNvPr>
          <p:cNvCxnSpPr/>
          <p:nvPr/>
        </p:nvCxnSpPr>
        <p:spPr>
          <a:xfrm>
            <a:off x="648144" y="4215160"/>
            <a:ext cx="2646000" cy="0"/>
          </a:xfrm>
          <a:prstGeom prst="line">
            <a:avLst/>
          </a:prstGeom>
          <a:ln w="571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xmlns="" id="{9868FDE2-5B18-4C64-B937-467CB6BDEFDB}"/>
              </a:ext>
            </a:extLst>
          </p:cNvPr>
          <p:cNvCxnSpPr/>
          <p:nvPr/>
        </p:nvCxnSpPr>
        <p:spPr>
          <a:xfrm>
            <a:off x="1948842" y="4293220"/>
            <a:ext cx="0" cy="434897"/>
          </a:xfrm>
          <a:prstGeom prst="straightConnector1">
            <a:avLst/>
          </a:prstGeom>
          <a:ln w="57150" cmpd="sng"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2B501946-7A50-4BDB-9699-5ECB5EEED0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575023">
            <a:off x="4273337" y="3469780"/>
            <a:ext cx="342522" cy="1820925"/>
          </a:xfrm>
          <a:prstGeom prst="rect">
            <a:avLst/>
          </a:prstGeom>
        </p:spPr>
      </p:pic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xmlns="" id="{7439128A-A380-482C-81D4-315FBCEFE76B}"/>
              </a:ext>
            </a:extLst>
          </p:cNvPr>
          <p:cNvCxnSpPr>
            <a:cxnSpLocks/>
          </p:cNvCxnSpPr>
          <p:nvPr/>
        </p:nvCxnSpPr>
        <p:spPr>
          <a:xfrm flipV="1">
            <a:off x="6746487" y="3429001"/>
            <a:ext cx="0" cy="1198755"/>
          </a:xfrm>
          <a:prstGeom prst="straightConnector1">
            <a:avLst/>
          </a:prstGeom>
          <a:ln w="57150" cap="flat" cmpd="sng" algn="ctr">
            <a:solidFill>
              <a:srgbClr val="2571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xmlns="" id="{FD5206E5-2403-4D04-83F2-521E07699457}"/>
              </a:ext>
            </a:extLst>
          </p:cNvPr>
          <p:cNvCxnSpPr>
            <a:cxnSpLocks/>
          </p:cNvCxnSpPr>
          <p:nvPr/>
        </p:nvCxnSpPr>
        <p:spPr>
          <a:xfrm>
            <a:off x="2774985" y="2281454"/>
            <a:ext cx="1182029" cy="805332"/>
          </a:xfrm>
          <a:prstGeom prst="straightConnector1">
            <a:avLst/>
          </a:prstGeom>
          <a:ln w="57150" cap="flat" cmpd="sng" algn="ctr">
            <a:solidFill>
              <a:schemeClr val="accent5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>
            <a:extLst>
              <a:ext uri="{FF2B5EF4-FFF2-40B4-BE49-F238E27FC236}">
                <a16:creationId xmlns:a16="http://schemas.microsoft.com/office/drawing/2014/main" xmlns="" id="{9C898CC0-9D0E-49AA-A7D8-3358F87A944D}"/>
              </a:ext>
            </a:extLst>
          </p:cNvPr>
          <p:cNvCxnSpPr/>
          <p:nvPr/>
        </p:nvCxnSpPr>
        <p:spPr>
          <a:xfrm>
            <a:off x="5224346" y="5157280"/>
            <a:ext cx="248672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>
            <a:extLst>
              <a:ext uri="{FF2B5EF4-FFF2-40B4-BE49-F238E27FC236}">
                <a16:creationId xmlns:a16="http://schemas.microsoft.com/office/drawing/2014/main" xmlns="" id="{12C1D686-BC84-4B73-88A2-E24F4CA9E6C4}"/>
              </a:ext>
            </a:extLst>
          </p:cNvPr>
          <p:cNvCxnSpPr>
            <a:cxnSpLocks/>
          </p:cNvCxnSpPr>
          <p:nvPr/>
        </p:nvCxnSpPr>
        <p:spPr>
          <a:xfrm>
            <a:off x="6467707" y="5168432"/>
            <a:ext cx="0" cy="301083"/>
          </a:xfrm>
          <a:prstGeom prst="straightConnector1">
            <a:avLst/>
          </a:prstGeom>
          <a:ln w="57150" cmpd="sng"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BF376A5A-54A2-4AA7-950D-CC05FA434FF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91000"/>
          </a:blip>
          <a:stretch>
            <a:fillRect/>
          </a:stretch>
        </p:blipFill>
        <p:spPr>
          <a:xfrm>
            <a:off x="9512221" y="1969736"/>
            <a:ext cx="2469926" cy="2595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255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>
            <a:extLst>
              <a:ext uri="{FF2B5EF4-FFF2-40B4-BE49-F238E27FC236}">
                <a16:creationId xmlns:a16="http://schemas.microsoft.com/office/drawing/2014/main" xmlns="" id="{F510B439-1B53-B444-8A74-90EA750C6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Стимулирования создания устойчивой </a:t>
            </a:r>
            <a:r>
              <a:rPr lang="ru-RU" b="1" dirty="0" err="1"/>
              <a:t>семеновоческой</a:t>
            </a:r>
            <a:r>
              <a:rPr lang="ru-RU" b="1" dirty="0"/>
              <a:t> структуры в регионе</a:t>
            </a:r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DE3E9D1-05E4-48CE-847D-C98BA2B7C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52F5E-2A69-A54D-AB06-2A4A825752DD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335E932F-7722-4487-B626-C0CA7F328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KWS PPT-Master</a:t>
            </a:r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A7700648-BB19-4966-8468-8B1F6F283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13" name="Textplatzhalter 10">
            <a:extLst>
              <a:ext uri="{FF2B5EF4-FFF2-40B4-BE49-F238E27FC236}">
                <a16:creationId xmlns:a16="http://schemas.microsoft.com/office/drawing/2014/main" xmlns="" id="{7D772B3E-E198-4194-B506-92450B56DAC4}"/>
              </a:ext>
            </a:extLst>
          </p:cNvPr>
          <p:cNvSpPr txBox="1">
            <a:spLocks/>
          </p:cNvSpPr>
          <p:nvPr/>
        </p:nvSpPr>
        <p:spPr>
          <a:xfrm>
            <a:off x="360000" y="2168945"/>
            <a:ext cx="11476800" cy="4276459"/>
          </a:xfrm>
          <a:prstGeom prst="rect">
            <a:avLst/>
          </a:prstGeom>
          <a:noFill/>
        </p:spPr>
        <p:txBody>
          <a:bodyPr lIns="216000" tIns="144000" rIns="360000" bIns="180000"/>
          <a:lstStyle>
            <a:lvl1pPr marL="266700" indent="-26670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tabLst>
                <a:tab pos="2667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900" indent="-276225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B4AF9B"/>
              </a:buClr>
              <a:buSzPct val="100000"/>
              <a:buFont typeface="Wingdings" panose="05000000000000000000" pitchFamily="2" charset="2"/>
              <a:buChar char="§"/>
              <a:tabLst>
                <a:tab pos="7239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68400" indent="-27305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>
                <a:tab pos="11684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2900" indent="-269875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>
                <a:tab pos="16129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2650" indent="-26670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>
                <a:tab pos="21590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ru-RU" sz="2000" dirty="0">
                <a:solidFill>
                  <a:srgbClr val="257150"/>
                </a:solidFill>
              </a:rPr>
              <a:t>«Правил предоставления субсидий производителям сельскохозяйственной техники»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  <a:p>
            <a:pPr marL="0" indent="0">
              <a:buFont typeface="Wingdings" panose="05000000000000000000" pitchFamily="2" charset="2"/>
              <a:buNone/>
            </a:pPr>
            <a:endParaRPr lang="ru-RU" dirty="0"/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Возмещать часть затрат семеноводческим хозяйствам на производство и реализацию  гибридов и сортов высоких репродукций. А для хозяйств скидку соответствующую размеру субсидии 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Установить: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виды сельхозкультур, на которые предоставляются субсидии производителю;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предельные размеры субсидий по каждому виду культур;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критерии, которым должно соответствовать семеноводческое предприятие;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перечень технологических операций, осуществляемых при производстве семян.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ru-RU" dirty="0"/>
              <a:t>Размер компенсации от 15 %  до 30 % от цены сельхозтехники в зависимости от региона сельхозпроизводства.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66E62DF-4CF8-4E0E-8799-BE66CBB5F03E}"/>
              </a:ext>
            </a:extLst>
          </p:cNvPr>
          <p:cNvSpPr txBox="1"/>
          <p:nvPr/>
        </p:nvSpPr>
        <p:spPr>
          <a:xfrm>
            <a:off x="504072" y="1343172"/>
            <a:ext cx="98465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Субсидирование на возмещение части затрат за приобретённые элитные семена значительно улучшило ситуацию с сортосменой и сортообновлением на полях страны.</a:t>
            </a:r>
          </a:p>
          <a:p>
            <a:r>
              <a:rPr lang="ru-RU" dirty="0"/>
              <a:t>Пришло время простимулировать наконец-то, именно производителей семян по примеру </a:t>
            </a: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xmlns="" id="{3BFDA352-0414-4A6E-9778-1243073F765C}"/>
              </a:ext>
            </a:extLst>
          </p:cNvPr>
          <p:cNvCxnSpPr/>
          <p:nvPr/>
        </p:nvCxnSpPr>
        <p:spPr>
          <a:xfrm>
            <a:off x="540000" y="2865863"/>
            <a:ext cx="1111302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617F5BBD-33D7-4D6D-B2D4-6F404CCB0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2084" y="3843037"/>
            <a:ext cx="1553091" cy="292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037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1DE3E9D1-05E4-48CE-847D-C98BA2B7C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52F5E-2A69-A54D-AB06-2A4A825752DD}" type="datetime3">
              <a:rPr lang="de-DE" smtClean="0"/>
              <a:t>27/07/21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335E932F-7722-4487-B626-C0CA7F328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KWS PPT-Master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A7700648-BB19-4966-8468-8B1F6F283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7DF20-EDB0-4B2C-BB00-AEF0D14163FC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xmlns="" id="{26E04FAF-50BE-4A70-B24D-618B22E7F951}"/>
              </a:ext>
            </a:extLst>
          </p:cNvPr>
          <p:cNvSpPr txBox="1">
            <a:spLocks noGrp="1"/>
          </p:cNvSpPr>
          <p:nvPr>
            <p:ph type="body" sz="quarter" idx="15"/>
          </p:nvPr>
        </p:nvSpPr>
        <p:spPr bwMode="auto">
          <a:xfrm>
            <a:off x="358775" y="1439863"/>
            <a:ext cx="11476038" cy="333181"/>
          </a:xfrm>
          <a:prstGeom prst="rect">
            <a:avLst/>
          </a:prstGeom>
          <a:gradFill>
            <a:gsLst>
              <a:gs pos="12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0" kern="120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400" b="1" dirty="0">
                <a:solidFill>
                  <a:schemeClr val="tx1"/>
                </a:solidFill>
              </a:rPr>
              <a:t>Производство высококачественного семенного материала для реализации </a:t>
            </a:r>
          </a:p>
        </p:txBody>
      </p:sp>
      <p:sp>
        <p:nvSpPr>
          <p:cNvPr id="14" name="Titel 9">
            <a:extLst>
              <a:ext uri="{FF2B5EF4-FFF2-40B4-BE49-F238E27FC236}">
                <a16:creationId xmlns:a16="http://schemas.microsoft.com/office/drawing/2014/main" xmlns="" id="{BCA6E8D5-AB18-4F67-9A7F-67531B7DC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179388"/>
            <a:ext cx="10440988" cy="900112"/>
          </a:xfrm>
        </p:spPr>
        <p:txBody>
          <a:bodyPr/>
          <a:lstStyle/>
          <a:p>
            <a:r>
              <a:rPr lang="ru-RU" b="1" dirty="0"/>
              <a:t>Стимулирования создания устойчивой </a:t>
            </a:r>
            <a:r>
              <a:rPr lang="ru-RU" b="1" dirty="0" err="1"/>
              <a:t>семеновоческой</a:t>
            </a:r>
            <a:r>
              <a:rPr lang="ru-RU" b="1" dirty="0"/>
              <a:t> структуры в регионе</a:t>
            </a:r>
            <a:endParaRPr lang="de-DE" dirty="0"/>
          </a:p>
        </p:txBody>
      </p:sp>
      <p:sp>
        <p:nvSpPr>
          <p:cNvPr id="16" name="Заголовок 2">
            <a:extLst>
              <a:ext uri="{FF2B5EF4-FFF2-40B4-BE49-F238E27FC236}">
                <a16:creationId xmlns:a16="http://schemas.microsoft.com/office/drawing/2014/main" xmlns="" id="{C6BFA4C7-7DA6-46B7-92DD-238F9696C396}"/>
              </a:ext>
            </a:extLst>
          </p:cNvPr>
          <p:cNvSpPr txBox="1">
            <a:spLocks/>
          </p:cNvSpPr>
          <p:nvPr/>
        </p:nvSpPr>
        <p:spPr bwMode="auto">
          <a:xfrm>
            <a:off x="9840203" y="2316710"/>
            <a:ext cx="1851380" cy="960978"/>
          </a:xfrm>
          <a:prstGeom prst="rect">
            <a:avLst/>
          </a:prstGeom>
          <a:gradFill>
            <a:gsLst>
              <a:gs pos="12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0" kern="120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200" b="1" dirty="0">
                <a:solidFill>
                  <a:schemeClr val="tx1"/>
                </a:solidFill>
              </a:rPr>
              <a:t>Затраты на протравливание, обработка регуляторами роста</a:t>
            </a:r>
          </a:p>
        </p:txBody>
      </p:sp>
      <p:sp>
        <p:nvSpPr>
          <p:cNvPr id="17" name="Заголовок 2">
            <a:extLst>
              <a:ext uri="{FF2B5EF4-FFF2-40B4-BE49-F238E27FC236}">
                <a16:creationId xmlns:a16="http://schemas.microsoft.com/office/drawing/2014/main" xmlns="" id="{4268E847-476B-4D2C-9AB7-6B6B44FC38A1}"/>
              </a:ext>
            </a:extLst>
          </p:cNvPr>
          <p:cNvSpPr txBox="1">
            <a:spLocks/>
          </p:cNvSpPr>
          <p:nvPr/>
        </p:nvSpPr>
        <p:spPr bwMode="auto">
          <a:xfrm>
            <a:off x="5085317" y="2335589"/>
            <a:ext cx="1871493" cy="1030640"/>
          </a:xfrm>
          <a:prstGeom prst="rect">
            <a:avLst/>
          </a:prstGeom>
          <a:gradFill>
            <a:gsLst>
              <a:gs pos="12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2pPr>
            <a:lvl3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Затраты на калибровку, разбивку по фракциям</a:t>
            </a:r>
          </a:p>
        </p:txBody>
      </p:sp>
      <p:sp>
        <p:nvSpPr>
          <p:cNvPr id="18" name="Заголовок 2">
            <a:extLst>
              <a:ext uri="{FF2B5EF4-FFF2-40B4-BE49-F238E27FC236}">
                <a16:creationId xmlns:a16="http://schemas.microsoft.com/office/drawing/2014/main" xmlns="" id="{B3DFE874-680F-4943-ACD6-FF37A1FF27C0}"/>
              </a:ext>
            </a:extLst>
          </p:cNvPr>
          <p:cNvSpPr txBox="1">
            <a:spLocks/>
          </p:cNvSpPr>
          <p:nvPr/>
        </p:nvSpPr>
        <p:spPr bwMode="auto">
          <a:xfrm>
            <a:off x="7352037" y="2335589"/>
            <a:ext cx="1862939" cy="1030640"/>
          </a:xfrm>
          <a:prstGeom prst="rect">
            <a:avLst/>
          </a:prstGeom>
          <a:gradFill>
            <a:gsLst>
              <a:gs pos="12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2400" b="0" kern="120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1200" b="1" dirty="0">
                <a:solidFill>
                  <a:schemeClr val="tx1"/>
                </a:solidFill>
              </a:rPr>
              <a:t>Затаривание по посевным единицам </a:t>
            </a:r>
          </a:p>
        </p:txBody>
      </p: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xmlns="" id="{5369553A-1604-4945-90D2-D636299C6C73}"/>
              </a:ext>
            </a:extLst>
          </p:cNvPr>
          <p:cNvCxnSpPr>
            <a:cxnSpLocks/>
          </p:cNvCxnSpPr>
          <p:nvPr/>
        </p:nvCxnSpPr>
        <p:spPr>
          <a:xfrm>
            <a:off x="8327494" y="1770001"/>
            <a:ext cx="0" cy="543666"/>
          </a:xfrm>
          <a:prstGeom prst="straightConnector1">
            <a:avLst/>
          </a:prstGeom>
          <a:ln w="508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xmlns="" id="{E617E7B4-300F-49CB-BE71-F90AED5DE7F8}"/>
              </a:ext>
            </a:extLst>
          </p:cNvPr>
          <p:cNvCxnSpPr>
            <a:cxnSpLocks/>
          </p:cNvCxnSpPr>
          <p:nvPr/>
        </p:nvCxnSpPr>
        <p:spPr>
          <a:xfrm>
            <a:off x="10305794" y="1773044"/>
            <a:ext cx="0" cy="543666"/>
          </a:xfrm>
          <a:prstGeom prst="straightConnector1">
            <a:avLst/>
          </a:prstGeom>
          <a:ln w="508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xmlns="" id="{4ED6267E-3EDD-4FB9-9D21-7C81C82A638D}"/>
              </a:ext>
            </a:extLst>
          </p:cNvPr>
          <p:cNvCxnSpPr>
            <a:cxnSpLocks/>
          </p:cNvCxnSpPr>
          <p:nvPr/>
        </p:nvCxnSpPr>
        <p:spPr>
          <a:xfrm>
            <a:off x="5912560" y="1791923"/>
            <a:ext cx="0" cy="543666"/>
          </a:xfrm>
          <a:prstGeom prst="straightConnector1">
            <a:avLst/>
          </a:prstGeom>
          <a:ln w="508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Заголовок 2">
            <a:extLst>
              <a:ext uri="{FF2B5EF4-FFF2-40B4-BE49-F238E27FC236}">
                <a16:creationId xmlns:a16="http://schemas.microsoft.com/office/drawing/2014/main" xmlns="" id="{D2301A83-12D7-4693-87A2-6F4B67C7D69B}"/>
              </a:ext>
            </a:extLst>
          </p:cNvPr>
          <p:cNvSpPr txBox="1">
            <a:spLocks/>
          </p:cNvSpPr>
          <p:nvPr/>
        </p:nvSpPr>
        <p:spPr bwMode="auto">
          <a:xfrm>
            <a:off x="2588597" y="2291745"/>
            <a:ext cx="1871493" cy="1030640"/>
          </a:xfrm>
          <a:prstGeom prst="rect">
            <a:avLst/>
          </a:prstGeom>
          <a:gradFill>
            <a:gsLst>
              <a:gs pos="12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2pPr>
            <a:lvl3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Затраты на приобретение или производства семян высших репродукций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:a16="http://schemas.microsoft.com/office/drawing/2014/main" xmlns="" id="{CB10DE6E-39D3-47BD-A5D3-2E2DEB2442D5}"/>
              </a:ext>
            </a:extLst>
          </p:cNvPr>
          <p:cNvSpPr txBox="1">
            <a:spLocks/>
          </p:cNvSpPr>
          <p:nvPr/>
        </p:nvSpPr>
        <p:spPr bwMode="auto">
          <a:xfrm>
            <a:off x="389124" y="2291745"/>
            <a:ext cx="1871493" cy="1030640"/>
          </a:xfrm>
          <a:prstGeom prst="rect">
            <a:avLst/>
          </a:prstGeom>
          <a:gradFill>
            <a:gsLst>
              <a:gs pos="12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94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2pPr>
            <a:lvl3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3pPr>
            <a:lvl4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4pPr>
            <a:lvl5pPr defTabSz="457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Times New Roman" panose="02020603050405020304" pitchFamily="18" charset="0"/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Затраты на модернизацию семеноводческого комплекса</a:t>
            </a:r>
          </a:p>
        </p:txBody>
      </p: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xmlns="" id="{4E338A1C-6B5A-4081-B8FB-CC1F43ED10B7}"/>
              </a:ext>
            </a:extLst>
          </p:cNvPr>
          <p:cNvCxnSpPr>
            <a:cxnSpLocks/>
          </p:cNvCxnSpPr>
          <p:nvPr/>
        </p:nvCxnSpPr>
        <p:spPr>
          <a:xfrm>
            <a:off x="3524343" y="1791923"/>
            <a:ext cx="0" cy="499822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xmlns="" id="{2158B257-4BF0-4F17-B512-E909F72A4F93}"/>
              </a:ext>
            </a:extLst>
          </p:cNvPr>
          <p:cNvCxnSpPr>
            <a:cxnSpLocks/>
          </p:cNvCxnSpPr>
          <p:nvPr/>
        </p:nvCxnSpPr>
        <p:spPr>
          <a:xfrm>
            <a:off x="1190021" y="1822820"/>
            <a:ext cx="0" cy="499822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CFE6AD01-7898-48C1-A976-1638E3DB24CE}"/>
              </a:ext>
            </a:extLst>
          </p:cNvPr>
          <p:cNvCxnSpPr/>
          <p:nvPr/>
        </p:nvCxnSpPr>
        <p:spPr>
          <a:xfrm>
            <a:off x="133815" y="3824868"/>
            <a:ext cx="11909502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9" name="Текст 5">
            <a:extLst>
              <a:ext uri="{FF2B5EF4-FFF2-40B4-BE49-F238E27FC236}">
                <a16:creationId xmlns:a16="http://schemas.microsoft.com/office/drawing/2014/main" xmlns="" id="{9FBE549F-21C9-420D-8FC5-C44A1E98C9B9}"/>
              </a:ext>
            </a:extLst>
          </p:cNvPr>
          <p:cNvSpPr txBox="1">
            <a:spLocks/>
          </p:cNvSpPr>
          <p:nvPr/>
        </p:nvSpPr>
        <p:spPr>
          <a:xfrm>
            <a:off x="389124" y="3821355"/>
            <a:ext cx="9784800" cy="2456782"/>
          </a:xfrm>
          <a:prstGeom prst="rect">
            <a:avLst/>
          </a:prstGeom>
          <a:noFill/>
        </p:spPr>
        <p:txBody>
          <a:bodyPr lIns="216000" tIns="144000" rIns="360000" bIns="180000"/>
          <a:lstStyle>
            <a:lvl1pPr marL="266700" indent="-26670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tabLst>
                <a:tab pos="2667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900" indent="-276225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rgbClr val="B4AF9B"/>
              </a:buClr>
              <a:buSzPct val="100000"/>
              <a:buFont typeface="Wingdings" panose="05000000000000000000" pitchFamily="2" charset="2"/>
              <a:buChar char="§"/>
              <a:tabLst>
                <a:tab pos="7239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68400" indent="-27305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>
                <a:tab pos="11684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2900" indent="-269875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>
                <a:tab pos="16129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2650" indent="-26670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>
                <a:tab pos="2159000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ru-RU" sz="2000" dirty="0"/>
              <a:t>Принятие подобной программы позволит:</a:t>
            </a:r>
          </a:p>
          <a:p>
            <a:pPr>
              <a:buFontTx/>
              <a:buChar char="-"/>
            </a:pPr>
            <a:r>
              <a:rPr lang="ru-RU" sz="2000" dirty="0"/>
              <a:t>региональному Правительству  стимулировать развитие наиболее значимых направлений развития растениеводства и не распылять средства на культуры, которые и так уже успешно заполнили рынок;</a:t>
            </a:r>
          </a:p>
          <a:p>
            <a:pPr>
              <a:buFontTx/>
              <a:buChar char="-"/>
            </a:pPr>
            <a:r>
              <a:rPr lang="ru-RU" sz="2000" dirty="0"/>
              <a:t>средства федерального и региональных бюджетов будут вложены в модернизацию отрасли 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ru-RU" sz="2000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A1FE7A78-8CA5-4970-84B2-FCDF94206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742" y="4208353"/>
            <a:ext cx="2525071" cy="254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0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a1b40343-6ed9-44f6-b0ee-51d210912cd3" descr="Image">
            <a:extLst>
              <a:ext uri="{FF2B5EF4-FFF2-40B4-BE49-F238E27FC236}">
                <a16:creationId xmlns:a16="http://schemas.microsoft.com/office/drawing/2014/main" xmlns="" id="{193609C1-E604-4300-AD0C-1C3619FB1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87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1E8188-B5D2-2040-B833-22B518F713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4800" y="2312876"/>
            <a:ext cx="4032000" cy="4032362"/>
          </a:xfrm>
        </p:spPr>
        <p:txBody>
          <a:bodyPr anchor="t">
            <a:normAutofit/>
          </a:bodyPr>
          <a:lstStyle/>
          <a:p>
            <a:r>
              <a:rPr lang="ru-RU"/>
              <a:t>Спасибо за внимание</a:t>
            </a:r>
            <a:r>
              <a:rPr lang="en-US" dirty="0"/>
              <a:t>.</a:t>
            </a:r>
            <a:endParaRPr lang="de-DE"/>
          </a:p>
        </p:txBody>
      </p:sp>
      <p:sp>
        <p:nvSpPr>
          <p:cNvPr id="71" name="Date Placeholder 3">
            <a:extLst>
              <a:ext uri="{FF2B5EF4-FFF2-40B4-BE49-F238E27FC236}">
                <a16:creationId xmlns:a16="http://schemas.microsoft.com/office/drawing/2014/main" xmlns="" id="{00685EC4-478F-4CA7-94D8-724955B1E95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0540704" y="6552000"/>
            <a:ext cx="1296096" cy="180020"/>
          </a:xfrm>
        </p:spPr>
        <p:txBody>
          <a:bodyPr/>
          <a:lstStyle/>
          <a:p>
            <a:pPr>
              <a:spcAft>
                <a:spcPts val="600"/>
              </a:spcAft>
            </a:pPr>
            <a:fld id="{3AC737D5-B98F-564B-B532-42F730DE5861}" type="datetime3">
              <a:rPr lang="de-DE" smtClean="0"/>
              <a:pPr>
                <a:spcAft>
                  <a:spcPts val="600"/>
                </a:spcAft>
              </a:pPr>
              <a:t>27/07/21</a:t>
            </a:fld>
            <a:endParaRPr lang="de-DE"/>
          </a:p>
        </p:txBody>
      </p:sp>
      <p:sp>
        <p:nvSpPr>
          <p:cNvPr id="73" name="Footer Placeholder 4">
            <a:extLst>
              <a:ext uri="{FF2B5EF4-FFF2-40B4-BE49-F238E27FC236}">
                <a16:creationId xmlns:a16="http://schemas.microsoft.com/office/drawing/2014/main" xmlns="" id="{C74A5559-BB9F-4633-BE87-4A51ACFDE35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20000" y="6552000"/>
            <a:ext cx="5292000" cy="18002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/>
              <a:t>KWS PPT-Master</a:t>
            </a:r>
          </a:p>
        </p:txBody>
      </p:sp>
      <p:sp>
        <p:nvSpPr>
          <p:cNvPr id="75" name="Slide Number Placeholder 5">
            <a:extLst>
              <a:ext uri="{FF2B5EF4-FFF2-40B4-BE49-F238E27FC236}">
                <a16:creationId xmlns:a16="http://schemas.microsoft.com/office/drawing/2014/main" xmlns="" id="{014CF64F-28E4-4224-B006-3915AD0CF14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360000" y="6552000"/>
            <a:ext cx="288144" cy="180020"/>
          </a:xfrm>
        </p:spPr>
        <p:txBody>
          <a:bodyPr/>
          <a:lstStyle/>
          <a:p>
            <a:pPr>
              <a:spcAft>
                <a:spcPts val="600"/>
              </a:spcAft>
            </a:pPr>
            <a:fld id="{AF37DF20-EDB0-4B2C-BB00-AEF0D14163FC}" type="slidenum">
              <a:rPr lang="de-DE" smtClean="0"/>
              <a:pPr>
                <a:spcAft>
                  <a:spcPts val="600"/>
                </a:spcAft>
              </a:pPr>
              <a:t>6</a:t>
            </a:fld>
            <a:endParaRPr lang="de-DE"/>
          </a:p>
        </p:txBody>
      </p:sp>
      <p:sp>
        <p:nvSpPr>
          <p:cNvPr id="77" name="Subtitle 6">
            <a:extLst>
              <a:ext uri="{FF2B5EF4-FFF2-40B4-BE49-F238E27FC236}">
                <a16:creationId xmlns:a16="http://schemas.microsoft.com/office/drawing/2014/main" xmlns="" id="{9B17C2C3-050A-491D-B7B5-C7FC33B72D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4800" y="5002238"/>
            <a:ext cx="4032000" cy="1343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905617"/>
      </p:ext>
    </p:extLst>
  </p:cSld>
  <p:clrMapOvr>
    <a:masterClrMapping/>
  </p:clrMapOvr>
</p:sld>
</file>

<file path=ppt/theme/theme1.xml><?xml version="1.0" encoding="utf-8"?>
<a:theme xmlns:a="http://schemas.openxmlformats.org/drawingml/2006/main" name="KWS Framework">
  <a:themeElements>
    <a:clrScheme name="KWS 2015-04-23">
      <a:dk1>
        <a:sysClr val="windowText" lastClr="000000"/>
      </a:dk1>
      <a:lt1>
        <a:sysClr val="window" lastClr="FFFFFF"/>
      </a:lt1>
      <a:dk2>
        <a:srgbClr val="FF6C00"/>
      </a:dk2>
      <a:lt2>
        <a:srgbClr val="B4AF9B"/>
      </a:lt2>
      <a:accent1>
        <a:srgbClr val="FF6C00"/>
      </a:accent1>
      <a:accent2>
        <a:srgbClr val="78785F"/>
      </a:accent2>
      <a:accent3>
        <a:srgbClr val="233737"/>
      </a:accent3>
      <a:accent4>
        <a:srgbClr val="5F696E"/>
      </a:accent4>
      <a:accent5>
        <a:srgbClr val="257150"/>
      </a:accent5>
      <a:accent6>
        <a:srgbClr val="96A02D"/>
      </a:accent6>
      <a:hlink>
        <a:srgbClr val="000000"/>
      </a:hlink>
      <a:folHlink>
        <a:srgbClr val="000000"/>
      </a:folHlink>
    </a:clrScheme>
    <a:fontScheme name="KW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marL="268288" indent="-268288" algn="l">
          <a:spcAft>
            <a:spcPts val="400"/>
          </a:spcAft>
          <a:buSzPct val="100000"/>
          <a:buFont typeface="Wingdings" panose="05000000000000000000" pitchFamily="2" charset="2"/>
          <a:buChar char="§"/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 cmpd="sng"/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custClrLst>
    <a:custClr name="KWS Dunkelgrau">
      <a:srgbClr val="233737"/>
    </a:custClr>
    <a:custClr name="KWS Dunkelbraun">
      <a:srgbClr val="645041"/>
    </a:custClr>
    <a:custClr name="KWS Dunkelbeige">
      <a:srgbClr val="78785F"/>
    </a:custClr>
    <a:custClr name="KWS Dunkelgrün">
      <a:srgbClr val="004132"/>
    </a:custClr>
    <a:custClr name="KWS Dunkelblau">
      <a:srgbClr val="3A7391"/>
    </a:custClr>
    <a:custClr name="KWS Dunkelrot">
      <a:srgbClr val="BE5F46"/>
    </a:custClr>
    <a:custClr name="KWS Dunkelgelb">
      <a:srgbClr val="DCB900"/>
    </a:custClr>
    <a:custClr name="Signalrot">
      <a:srgbClr val="CC3333"/>
    </a:custClr>
    <a:custClr name="Blank">
      <a:srgbClr val="FFFFFF"/>
    </a:custClr>
    <a:custClr name="Blank">
      <a:srgbClr val="FFFFFF"/>
    </a:custClr>
    <a:custClr name="KWS Grau">
      <a:srgbClr val="5F696E"/>
    </a:custClr>
    <a:custClr name="KWS Braun">
      <a:srgbClr val="96825F"/>
    </a:custClr>
    <a:custClr name="KWS Beige">
      <a:srgbClr val="B4AF9B"/>
    </a:custClr>
    <a:custClr name="KWS Grün">
      <a:srgbClr val="257150"/>
    </a:custClr>
    <a:custClr name="KWS Blau">
      <a:srgbClr val="64AAB9"/>
    </a:custClr>
    <a:custClr name="KWS Rot">
      <a:srgbClr val="AA7373"/>
    </a:custClr>
    <a:custClr name="KWS Gelb">
      <a:srgbClr val="FAB900"/>
    </a:custClr>
    <a:custClr name="Blank">
      <a:srgbClr val="FFFFFF"/>
    </a:custClr>
    <a:custClr name="Blank">
      <a:srgbClr val="FFFFFF"/>
    </a:custClr>
    <a:custClr name="Blank">
      <a:srgbClr val="FFFFFF"/>
    </a:custClr>
    <a:custClr name="KWS Hellgrau">
      <a:srgbClr val="C8D0D6"/>
    </a:custClr>
    <a:custClr name="KWS Hellbraun">
      <a:srgbClr val="D7C8A6"/>
    </a:custClr>
    <a:custClr name="KWS Hellbeige">
      <a:srgbClr val="CCC8A8"/>
    </a:custClr>
    <a:custClr name="KWS Hellgrün">
      <a:srgbClr val="96A02D"/>
    </a:custClr>
    <a:custClr name="KWS Hellblau">
      <a:srgbClr val="B4CDD7"/>
    </a:custClr>
    <a:custClr name="KWS Hellrot">
      <a:srgbClr val="CDB4A6"/>
    </a:custClr>
    <a:custClr name="KWS Hellgelb">
      <a:srgbClr val="FADC64"/>
    </a:custClr>
    <a:custClr name="Blank">
      <a:srgbClr val="FFFFFF"/>
    </a:custClr>
    <a:custClr name="Blank">
      <a:srgbClr val="FFFFFF"/>
    </a:custClr>
    <a:custClr name="Blank">
      <a:srgbClr val="FFFFFF"/>
    </a:custClr>
  </a:custClrLst>
  <a:extLst>
    <a:ext uri="{05A4C25C-085E-4340-85A3-A5531E510DB2}">
      <thm15:themeFamily xmlns:thm15="http://schemas.microsoft.com/office/thememl/2012/main" xmlns="" name="KWS_Master_PowerPoint_16x9_DE_r&amp;d.POTX" id="{C348CC36-5313-441F-8521-DF9E749D893C}" vid="{E19AC27A-A891-4697-A34A-21253B7B5A18}"/>
    </a:ext>
  </a:extLst>
</a:theme>
</file>

<file path=ppt/theme/theme2.xml><?xml version="1.0" encoding="utf-8"?>
<a:theme xmlns:a="http://schemas.openxmlformats.org/drawingml/2006/main" name="Larissa">
  <a:themeElements>
    <a:clrScheme name="KWS 2015-04-23">
      <a:dk1>
        <a:sysClr val="windowText" lastClr="000000"/>
      </a:dk1>
      <a:lt1>
        <a:sysClr val="window" lastClr="FFFFFF"/>
      </a:lt1>
      <a:dk2>
        <a:srgbClr val="FF6C00"/>
      </a:dk2>
      <a:lt2>
        <a:srgbClr val="B4AF9B"/>
      </a:lt2>
      <a:accent1>
        <a:srgbClr val="FF6C00"/>
      </a:accent1>
      <a:accent2>
        <a:srgbClr val="78785F"/>
      </a:accent2>
      <a:accent3>
        <a:srgbClr val="233737"/>
      </a:accent3>
      <a:accent4>
        <a:srgbClr val="5F696E"/>
      </a:accent4>
      <a:accent5>
        <a:srgbClr val="257150"/>
      </a:accent5>
      <a:accent6>
        <a:srgbClr val="96A02D"/>
      </a:accent6>
      <a:hlink>
        <a:srgbClr val="000000"/>
      </a:hlink>
      <a:folHlink>
        <a:srgbClr val="000000"/>
      </a:folHlink>
    </a:clrScheme>
    <a:fontScheme name="KW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KWS 2015-04-23">
      <a:dk1>
        <a:sysClr val="windowText" lastClr="000000"/>
      </a:dk1>
      <a:lt1>
        <a:sysClr val="window" lastClr="FFFFFF"/>
      </a:lt1>
      <a:dk2>
        <a:srgbClr val="FF6C00"/>
      </a:dk2>
      <a:lt2>
        <a:srgbClr val="B4AF9B"/>
      </a:lt2>
      <a:accent1>
        <a:srgbClr val="FF6C00"/>
      </a:accent1>
      <a:accent2>
        <a:srgbClr val="78785F"/>
      </a:accent2>
      <a:accent3>
        <a:srgbClr val="233737"/>
      </a:accent3>
      <a:accent4>
        <a:srgbClr val="5F696E"/>
      </a:accent4>
      <a:accent5>
        <a:srgbClr val="257150"/>
      </a:accent5>
      <a:accent6>
        <a:srgbClr val="96A02D"/>
      </a:accent6>
      <a:hlink>
        <a:srgbClr val="000000"/>
      </a:hlink>
      <a:folHlink>
        <a:srgbClr val="000000"/>
      </a:folHlink>
    </a:clrScheme>
    <a:fontScheme name="KW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KWS</Template>
  <TotalTime>3010</TotalTime>
  <Words>411</Words>
  <Application>Microsoft Office PowerPoint</Application>
  <PresentationFormat>Произвольный</PresentationFormat>
  <Paragraphs>66</Paragraphs>
  <Slides>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KWS Framework</vt:lpstr>
      <vt:lpstr>Презентация PowerPoint</vt:lpstr>
      <vt:lpstr>Стимулирование производства семян высших репродукций</vt:lpstr>
      <vt:lpstr>Схема  семеноводства (сортосмены)</vt:lpstr>
      <vt:lpstr>Стимулирования создания устойчивой семеновоческой структуры в регионе</vt:lpstr>
      <vt:lpstr>Стимулирования создания устойчивой семеновоческой структуры в регионе</vt:lpstr>
      <vt:lpstr>Спасибо за внимание.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KWS Powerpoint Master Building Kit</dc:title>
  <dc:creator>chilli mind GmbH</dc:creator>
  <cp:lastModifiedBy>Светлана Дюйсембаева</cp:lastModifiedBy>
  <cp:revision>425</cp:revision>
  <cp:lastPrinted>2018-12-18T13:50:38Z</cp:lastPrinted>
  <dcterms:created xsi:type="dcterms:W3CDTF">2018-11-22T08:44:15Z</dcterms:created>
  <dcterms:modified xsi:type="dcterms:W3CDTF">2021-07-27T04:42:37Z</dcterms:modified>
</cp:coreProperties>
</file>