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290" r:id="rId2"/>
    <p:sldId id="291" r:id="rId3"/>
    <p:sldId id="298" r:id="rId4"/>
    <p:sldId id="299" r:id="rId5"/>
    <p:sldId id="300" r:id="rId6"/>
    <p:sldId id="288" r:id="rId7"/>
    <p:sldId id="303" r:id="rId8"/>
    <p:sldId id="30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5D6F"/>
    <a:srgbClr val="5D473B"/>
    <a:srgbClr val="4170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3" autoAdjust="0"/>
    <p:restoredTop sz="94662" autoAdjust="0"/>
  </p:normalViewPr>
  <p:slideViewPr>
    <p:cSldViewPr>
      <p:cViewPr>
        <p:scale>
          <a:sx n="60" d="100"/>
          <a:sy n="60" d="100"/>
        </p:scale>
        <p:origin x="-3084" y="-1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04573D-CAD0-4DF7-907E-A7C80DDA55BD}" type="datetimeFigureOut">
              <a:rPr lang="ru-RU" smtClean="0"/>
              <a:t>01.08.2024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AD9652-1180-4232-87A7-AADE59FF4C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983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7CED8-510D-4E9B-8E27-4037F8EF74A0}" type="datetime1">
              <a:rPr lang="ru-RU" smtClean="0"/>
              <a:t>01.08.2024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68949-1811-4501-9883-CD5FE833AF41}" type="datetime1">
              <a:rPr lang="ru-RU" smtClean="0"/>
              <a:t>01.08.2024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4DF22-F334-457C-83B1-15FC0D8A1E2F}" type="datetime1">
              <a:rPr lang="ru-RU" smtClean="0"/>
              <a:t>01.08.2024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26409-4D41-45CE-BA54-F036CA035A4B}" type="datetime1">
              <a:rPr lang="ru-RU" smtClean="0"/>
              <a:t>01.08.2024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EA19F-294D-48A7-BAE2-041F3C7DF1C7}" type="datetime1">
              <a:rPr lang="ru-RU" smtClean="0"/>
              <a:t>01.08.2024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4E980-BD60-4ECD-85C9-D12FF6B601B0}" type="datetime1">
              <a:rPr lang="ru-RU" smtClean="0"/>
              <a:t>01.08.2024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9888D-72C6-441C-9FFF-8DAD40A0FFDE}" type="datetime1">
              <a:rPr lang="ru-RU" smtClean="0"/>
              <a:t>01.08.2024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702D1-E9CE-45BA-B4B2-3AF2C0843AD3}" type="datetime1">
              <a:rPr lang="ru-RU" smtClean="0"/>
              <a:t>01.08.2024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3DC9A-BA3F-423A-A5B2-4470D83373EB}" type="datetime1">
              <a:rPr lang="ru-RU" smtClean="0"/>
              <a:t>01.08.2024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4DC11-7250-488F-B131-5D64B1C96342}" type="datetime1">
              <a:rPr lang="ru-RU" smtClean="0"/>
              <a:t>01.08.2024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C2755-D4C8-46EA-B2F5-CD66DF6ABCF6}" type="datetime1">
              <a:rPr lang="ru-RU" smtClean="0"/>
              <a:t>01.08.2024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00D363-8AF6-4778-B0A9-5879713F7C8A}" type="datetime1">
              <a:rPr lang="ru-RU" smtClean="0"/>
              <a:t>01.08.2024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96752"/>
            <a:ext cx="8410884" cy="4525963"/>
          </a:xfrm>
        </p:spPr>
        <p:txBody>
          <a:bodyPr>
            <a:normAutofit/>
          </a:bodyPr>
          <a:lstStyle/>
          <a:p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</a:t>
            </a:fld>
            <a:endParaRPr lang="ru-RU"/>
          </a:p>
        </p:txBody>
      </p:sp>
      <p:pic>
        <p:nvPicPr>
          <p:cNvPr id="3075" name="Picture 3" descr="C:\Users\U330P\Desktop\АГРОС\Презентация\ДЛЯ ПРЕЗЕНТАЦИИ\F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561"/>
            <a:ext cx="9144001" cy="6864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23527" y="1844824"/>
            <a:ext cx="8496944" cy="237626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УЛУЧШЕНИЕ ПРОЦЕССОВ КОНСЕРВАЦИИ КОРМОВ ПРИ ИСПОЛЬЗОВАНИИ ФЕРМЕНТНЫХ ПРЕПАРАТОВ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94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96752"/>
            <a:ext cx="8410884" cy="4525963"/>
          </a:xfrm>
        </p:spPr>
        <p:txBody>
          <a:bodyPr>
            <a:normAutofit/>
          </a:bodyPr>
          <a:lstStyle/>
          <a:p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</a:t>
            </a:fld>
            <a:endParaRPr lang="ru-RU"/>
          </a:p>
        </p:txBody>
      </p:sp>
      <p:pic>
        <p:nvPicPr>
          <p:cNvPr id="2050" name="Picture 2" descr="C:\Users\U330P\Desktop\АГРОС\Презентация\ДЛЯ ПРЕЗЕНТАЦИИ\ЛОКАЦИ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56" y="0"/>
            <a:ext cx="91646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67544" y="511910"/>
            <a:ext cx="8424936" cy="576064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НОВАБИОТИК – г. Новосибирск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67543" y="1052736"/>
            <a:ext cx="8687597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Наши компетенции – производство готовых товарных форм биотехнологических и химических препаратов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462925" y="5877272"/>
            <a:ext cx="4814711" cy="62149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Силин Максим Алексеевич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66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96752"/>
            <a:ext cx="8410884" cy="4525963"/>
          </a:xfrm>
        </p:spPr>
        <p:txBody>
          <a:bodyPr>
            <a:normAutofit/>
          </a:bodyPr>
          <a:lstStyle/>
          <a:p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</a:t>
            </a:fld>
            <a:endParaRPr lang="ru-RU"/>
          </a:p>
        </p:txBody>
      </p:sp>
      <p:pic>
        <p:nvPicPr>
          <p:cNvPr id="3075" name="Picture 3" descr="C:\Users\U330P\Desktop\АГРОС\Презентация\ДЛЯ ПРЕЗЕНТАЦИИ\F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61"/>
            <a:ext cx="9144001" cy="6864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23528" y="1340768"/>
            <a:ext cx="8496944" cy="424847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ЗАГОТОВКА КОРМОВ СЕГОДНЯ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все более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высокотехнологичная</a:t>
            </a:r>
            <a:b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рынок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нуждается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высокотехнологичных средствах, удобных для внесения и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минимизирующих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потери 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Питательных веществ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хранении.</a:t>
            </a:r>
          </a:p>
        </p:txBody>
      </p:sp>
    </p:spTree>
    <p:extLst>
      <p:ext uri="{BB962C8B-B14F-4D97-AF65-F5344CB8AC3E}">
        <p14:creationId xmlns:p14="http://schemas.microsoft.com/office/powerpoint/2010/main" val="84974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96752"/>
            <a:ext cx="8410884" cy="4525963"/>
          </a:xfrm>
        </p:spPr>
        <p:txBody>
          <a:bodyPr>
            <a:normAutofit/>
          </a:bodyPr>
          <a:lstStyle/>
          <a:p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4</a:t>
            </a:fld>
            <a:endParaRPr lang="ru-RU"/>
          </a:p>
        </p:txBody>
      </p:sp>
      <p:pic>
        <p:nvPicPr>
          <p:cNvPr id="3075" name="Picture 3" descr="C:\Users\U330P\Desktop\АГРОС\Презентация\ДЛЯ ПРЕЗЕНТАЦИИ\F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61"/>
            <a:ext cx="9144001" cy="6864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23528" y="1052736"/>
            <a:ext cx="8496944" cy="453650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действительно </a:t>
            </a:r>
            <a:r>
              <a:rPr lang="ru-RU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ранее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перед препаратами ставилась задача именно – консервация (консервант),</a:t>
            </a:r>
            <a:b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сегодня, </a:t>
            </a:r>
            <a:br>
              <a:rPr lang="ru-RU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специалисты уже хотят повышать качество</a:t>
            </a:r>
            <a:br>
              <a:rPr lang="ru-RU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 есть  речь идет об 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управлении ферментацией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264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5</a:t>
            </a:fld>
            <a:endParaRPr lang="ru-RU"/>
          </a:p>
        </p:txBody>
      </p:sp>
      <p:pic>
        <p:nvPicPr>
          <p:cNvPr id="3075" name="Picture 3" descr="C:\Users\U330P\Desktop\АГРОС\Презентация\ДЛЯ ПРЕЗЕНТАЦИИ\F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61"/>
            <a:ext cx="9144001" cy="6864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67544" y="476672"/>
            <a:ext cx="8496944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бы управлять, нужен инструментарий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682425"/>
              </p:ext>
            </p:extLst>
          </p:nvPr>
        </p:nvGraphicFramePr>
        <p:xfrm>
          <a:off x="318356" y="1988840"/>
          <a:ext cx="8286092" cy="312216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669468"/>
                <a:gridCol w="5616624"/>
              </a:tblGrid>
              <a:tr h="242064">
                <a:tc rowSpan="3">
                  <a:txBody>
                    <a:bodyPr/>
                    <a:lstStyle/>
                    <a:p>
                      <a:pPr marL="216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Биологические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  <a:tc>
                  <a:txBody>
                    <a:bodyPr/>
                    <a:lstStyle/>
                    <a:p>
                      <a:pPr marL="216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Бактериальный </a:t>
                      </a:r>
                      <a:r>
                        <a:rPr lang="ru-RU" sz="2400" b="1" dirty="0" err="1">
                          <a:effectLst/>
                        </a:rPr>
                        <a:t>инокулят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</a:tr>
              <a:tr h="3441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16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Бактериально-ферментные </a:t>
                      </a:r>
                      <a:r>
                        <a:rPr lang="ru-RU" sz="2400" b="1" dirty="0" err="1">
                          <a:effectLst/>
                        </a:rPr>
                        <a:t>инокуляты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</a:tr>
              <a:tr h="3441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16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Ферментный консервант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</a:tr>
              <a:tr h="344172">
                <a:tc rowSpan="2">
                  <a:txBody>
                    <a:bodyPr/>
                    <a:lstStyle/>
                    <a:p>
                      <a:pPr marL="216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</a:rPr>
                        <a:t>Химические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  <a:tc>
                  <a:txBody>
                    <a:bodyPr/>
                    <a:lstStyle/>
                    <a:p>
                      <a:pPr marL="216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Химический на основе </a:t>
                      </a:r>
                      <a:endParaRPr lang="ru-RU" sz="2400" b="1" dirty="0" smtClean="0">
                        <a:effectLst/>
                      </a:endParaRPr>
                    </a:p>
                    <a:p>
                      <a:pPr marL="216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</a:rPr>
                        <a:t>солей </a:t>
                      </a:r>
                      <a:r>
                        <a:rPr lang="ru-RU" sz="2400" b="1" dirty="0">
                          <a:effectLst/>
                        </a:rPr>
                        <a:t>органических кислот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</a:tr>
              <a:tr h="3441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16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Химический на основе </a:t>
                      </a:r>
                      <a:endParaRPr lang="ru-RU" sz="2400" b="1" dirty="0" smtClean="0">
                        <a:effectLst/>
                      </a:endParaRPr>
                    </a:p>
                    <a:p>
                      <a:pPr marL="216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</a:rPr>
                        <a:t>органических </a:t>
                      </a:r>
                      <a:r>
                        <a:rPr lang="ru-RU" sz="2400" b="1" dirty="0">
                          <a:effectLst/>
                        </a:rPr>
                        <a:t>кислот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3280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" y="0"/>
            <a:ext cx="91398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484784"/>
            <a:ext cx="8229600" cy="2808312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6</a:t>
            </a:fld>
            <a:endParaRPr lang="ru-RU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67544" y="476672"/>
            <a:ext cx="8496944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Инструментарий от «НОВАБИОТИК»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543431"/>
              </p:ext>
            </p:extLst>
          </p:nvPr>
        </p:nvGraphicFramePr>
        <p:xfrm>
          <a:off x="451338" y="1988840"/>
          <a:ext cx="8229601" cy="352839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594520"/>
                <a:gridCol w="4104456"/>
                <a:gridCol w="2530625"/>
              </a:tblGrid>
              <a:tr h="768758">
                <a:tc rowSpan="3">
                  <a:txBody>
                    <a:bodyPr/>
                    <a:lstStyle/>
                    <a:p>
                      <a:pPr marL="216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Биологические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  <a:tc>
                  <a:txBody>
                    <a:bodyPr/>
                    <a:lstStyle/>
                    <a:p>
                      <a:pPr marL="2160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Бактериальный инокулят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  <a:tc>
                  <a:txBody>
                    <a:bodyPr/>
                    <a:lstStyle/>
                    <a:p>
                      <a:pPr marL="2160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СИЛТЕК </a:t>
                      </a: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БАКТЕР</a:t>
                      </a:r>
                    </a:p>
                    <a:p>
                      <a:pPr marL="2160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СИЛТЕК ГРАНД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</a:tr>
              <a:tr h="7687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16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Бактериально-ферментные </a:t>
                      </a:r>
                      <a:r>
                        <a:rPr lang="ru-RU" sz="16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инокуляты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  <a:tc>
                  <a:txBody>
                    <a:bodyPr/>
                    <a:lstStyle/>
                    <a:p>
                      <a:pPr marL="2160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СИЛТЕК, </a:t>
                      </a:r>
                      <a:endParaRPr lang="ru-RU" sz="1600" b="1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160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СИЛТЕК </a:t>
                      </a: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</a:tr>
              <a:tr h="4232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16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Ферментный консервант</a:t>
                      </a:r>
                      <a:endParaRPr lang="ru-RU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  <a:tc>
                  <a:txBody>
                    <a:bodyPr/>
                    <a:lstStyle/>
                    <a:p>
                      <a:pPr marL="2160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СИЛЗИМ ПРОГРЕСС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</a:tr>
              <a:tr h="798869">
                <a:tc rowSpan="2">
                  <a:txBody>
                    <a:bodyPr/>
                    <a:lstStyle/>
                    <a:p>
                      <a:pPr marL="216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Химический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  <a:tc>
                  <a:txBody>
                    <a:bodyPr/>
                    <a:lstStyle/>
                    <a:p>
                      <a:pPr marL="216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Химический на основе </a:t>
                      </a:r>
                      <a:endParaRPr lang="ru-RU" sz="16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16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солей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органических кислот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  <a:tc>
                  <a:txBody>
                    <a:bodyPr/>
                    <a:lstStyle/>
                    <a:p>
                      <a:pPr marL="2160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СИБСТАР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</a:tr>
              <a:tr h="7687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16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Химический на основе </a:t>
                      </a:r>
                      <a:endParaRPr lang="ru-RU" sz="16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160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органических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кислот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  <a:tc>
                  <a:txBody>
                    <a:bodyPr/>
                    <a:lstStyle/>
                    <a:p>
                      <a:pPr marL="2160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СИБСТАР рН</a:t>
                      </a:r>
                    </a:p>
                    <a:p>
                      <a:pPr marL="2160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СИБСТАР ОМЕГА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0" marR="0" marT="17780" marB="1778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56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7</a:t>
            </a:fld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4664"/>
            <a:ext cx="6905948" cy="6022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122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en-US" sz="7300" b="1" dirty="0" smtClean="0">
                <a:solidFill>
                  <a:srgbClr val="0070C0"/>
                </a:solidFill>
                <a:latin typeface="Poppins" panose="00000800000000000000" pitchFamily="2" charset="0"/>
                <a:cs typeface="Poppins" panose="00000800000000000000" pitchFamily="2" charset="0"/>
              </a:rPr>
              <a:t>NOVABIOTIC</a:t>
            </a:r>
            <a:endParaRPr lang="ru-RU" sz="3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8</a:t>
            </a:fld>
            <a:endParaRPr lang="ru-RU"/>
          </a:p>
        </p:txBody>
      </p:sp>
      <p:pic>
        <p:nvPicPr>
          <p:cNvPr id="5" name="Picture 2" descr="C:\Users\U330P\Desktop\ПРОДУКТОВАЯ линейка\ЛОГОТИП БРЕНД\LOGO_Novabiotic_full _versi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823" y="5971057"/>
            <a:ext cx="2423876" cy="53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899592" y="1412776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Ввод согласно программам применения разработанным компанией </a:t>
            </a:r>
            <a:r>
              <a:rPr lang="en-US" b="1" dirty="0" smtClean="0">
                <a:solidFill>
                  <a:srgbClr val="0070C0"/>
                </a:solidFill>
                <a:latin typeface="Poppins" panose="00000800000000000000" pitchFamily="2" charset="0"/>
                <a:cs typeface="Poppins" panose="00000800000000000000" pitchFamily="2" charset="0"/>
              </a:rPr>
              <a:t>NOVABIOTIC</a:t>
            </a:r>
            <a:r>
              <a:rPr lang="ru-RU" dirty="0"/>
              <a:t> </a:t>
            </a:r>
            <a:r>
              <a:rPr lang="ru-RU" u="sng" dirty="0" smtClean="0"/>
              <a:t>с учетом реальной проблематики</a:t>
            </a:r>
            <a:r>
              <a:rPr lang="ru-RU" dirty="0" smtClean="0"/>
              <a:t> на конкретном производстве дает гарантированный результат. </a:t>
            </a:r>
            <a:endParaRPr lang="en-US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1051992" y="2492896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Программу применения необходимо дополнительно запрашивать у представителей компании. </a:t>
            </a:r>
            <a:endParaRPr lang="en-US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1204392" y="3789040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Интернет-сайт: </a:t>
            </a:r>
            <a:r>
              <a:rPr lang="en-US" dirty="0" smtClean="0">
                <a:solidFill>
                  <a:srgbClr val="0070C0"/>
                </a:solidFill>
                <a:latin typeface="Poppins" panose="00000800000000000000" pitchFamily="2" charset="0"/>
                <a:cs typeface="Poppins" panose="00000800000000000000" pitchFamily="2" charset="0"/>
              </a:rPr>
              <a:t>www.novabiotic.com</a:t>
            </a:r>
          </a:p>
          <a:p>
            <a:pPr algn="ctr"/>
            <a:r>
              <a:rPr lang="en-US" dirty="0" smtClean="0"/>
              <a:t>      E-mail</a:t>
            </a:r>
            <a:r>
              <a:rPr lang="ru-RU" dirty="0" smtClean="0"/>
              <a:t>: </a:t>
            </a:r>
            <a:r>
              <a:rPr lang="en-US" dirty="0" smtClean="0">
                <a:solidFill>
                  <a:srgbClr val="0070C0"/>
                </a:solidFill>
                <a:cs typeface="Poppins" panose="00000800000000000000" pitchFamily="2" charset="0"/>
              </a:rPr>
              <a:t>ceo@novabiotic.com</a:t>
            </a:r>
          </a:p>
          <a:p>
            <a:pPr algn="ctr"/>
            <a:r>
              <a:rPr lang="en-US" dirty="0" smtClean="0">
                <a:solidFill>
                  <a:srgbClr val="0070C0"/>
                </a:solidFill>
                <a:cs typeface="Poppins" panose="00000800000000000000" pitchFamily="2" charset="0"/>
              </a:rPr>
              <a:t>                       </a:t>
            </a:r>
            <a:r>
              <a:rPr lang="ru-RU" dirty="0" smtClean="0">
                <a:solidFill>
                  <a:srgbClr val="0070C0"/>
                </a:solidFill>
                <a:cs typeface="Poppins" panose="00000800000000000000" pitchFamily="2" charset="0"/>
              </a:rPr>
              <a:t>8 913 939 00 96</a:t>
            </a:r>
            <a:endParaRPr lang="en-US" dirty="0" smtClean="0">
              <a:solidFill>
                <a:srgbClr val="0070C0"/>
              </a:solidFill>
              <a:cs typeface="Poppins" panose="000008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30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4765</TotalTime>
  <Words>156</Words>
  <Application>Microsoft Office PowerPoint</Application>
  <PresentationFormat>Экран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УЛУЧШЕНИЕ ПРОЦЕССОВ КОНСЕРВАЦИИ КОРМОВ ПРИ ИСПОЛЬЗОВАНИИ ФЕРМЕНТНЫХ ПРЕПАРАТОВ</vt:lpstr>
      <vt:lpstr>НОВАБИОТИК – г. Новосибирск</vt:lpstr>
      <vt:lpstr>ЗАГОТОВКА КОРМОВ СЕГОДНЯ - все более высокотехнологичная  поэтому рынок нуждается  в высокотехнологичных средствах, удобных для внесения и минимизирующих потери Питательных веществ при хранении.</vt:lpstr>
      <vt:lpstr>И действительно ранее перед препаратами ставилась задача именно – консервация (консервант), а сегодня,  специалисты уже хотят повышать качество То есть  речь идет об управлении ферментацией</vt:lpstr>
      <vt:lpstr>Презентация PowerPoint</vt:lpstr>
      <vt:lpstr> </vt:lpstr>
      <vt:lpstr>Презентация PowerPoint</vt:lpstr>
      <vt:lpstr>NOVABIOTIC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NOVATUR</dc:title>
  <dc:creator>NOVABIOTIC</dc:creator>
  <cp:lastModifiedBy>Аникина Екатерина </cp:lastModifiedBy>
  <cp:revision>170</cp:revision>
  <dcterms:created xsi:type="dcterms:W3CDTF">2017-06-02T04:30:42Z</dcterms:created>
  <dcterms:modified xsi:type="dcterms:W3CDTF">2024-08-01T07:13:27Z</dcterms:modified>
</cp:coreProperties>
</file>