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hartEx2.xml" ContentType="application/vnd.ms-office.chartex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5.xml" ContentType="application/vnd.ms-office.chartcolorstyle+xml"/>
  <Override PartName="/ppt/charts/style5.xml" ContentType="application/vnd.ms-office.chartstyle+xml"/>
  <Override PartName="/ppt/theme/themeOverride2.xml" ContentType="application/vnd.openxmlformats-officedocument.themeOverrid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theme/themeOverride3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7"/>
  </p:notesMasterIdLst>
  <p:sldIdLst>
    <p:sldId id="256" r:id="rId2"/>
    <p:sldId id="845" r:id="rId3"/>
    <p:sldId id="2492" r:id="rId4"/>
    <p:sldId id="2493" r:id="rId5"/>
    <p:sldId id="2494" r:id="rId6"/>
    <p:sldId id="884" r:id="rId7"/>
    <p:sldId id="2495" r:id="rId8"/>
    <p:sldId id="788" r:id="rId9"/>
    <p:sldId id="299" r:id="rId10"/>
    <p:sldId id="773" r:id="rId11"/>
    <p:sldId id="779" r:id="rId12"/>
    <p:sldId id="885" r:id="rId13"/>
    <p:sldId id="863" r:id="rId14"/>
    <p:sldId id="2286" r:id="rId15"/>
    <p:sldId id="248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elto Zimmer" initials="YZ" lastIdx="13" clrIdx="0">
    <p:extLst>
      <p:ext uri="{19B8F6BF-5375-455C-9EA6-DF929625EA0E}">
        <p15:presenceInfo xmlns:p15="http://schemas.microsoft.com/office/powerpoint/2012/main" xmlns="" userId="Yelto Zimm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6" autoAdjust="0"/>
    <p:restoredTop sz="94660"/>
  </p:normalViewPr>
  <p:slideViewPr>
    <p:cSldViewPr snapToGrid="0">
      <p:cViewPr>
        <p:scale>
          <a:sx n="117" d="100"/>
          <a:sy n="117" d="100"/>
        </p:scale>
        <p:origin x="-10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D:\Documents\RAPOOL\2020\OSR%20sown%20acreage%20and%20sales%20analysis%202010-2021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oleObject" Target="file:///D:\Documents\RAPOOL\2020\OSR%20sown%20acreage%20and%20sales%20analysis%202010-2021.xlsx" TargetMode="External"/><Relationship Id="rId1" Type="http://schemas.openxmlformats.org/officeDocument/2006/relationships/themeOverride" Target="../theme/themeOverride1.xml"/><Relationship Id="rId4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_____Microsoft_Excel2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Ex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oleObject" Target="file:///C:\Users\Raps\AppData\Local\Microsoft\Windows\INetCache\Content.Outlook\MUBXB8NN\SOSR%20sowing%20fcst%20RF%20map%202021.xlsx" TargetMode="External"/><Relationship Id="rId4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023026637246886E-2"/>
          <c:y val="4.341277386687746E-2"/>
          <c:w val="0.89984891501694719"/>
          <c:h val="0.90720989606144442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FFC000"/>
            </a:solidFill>
            <a:ln>
              <a:solidFill>
                <a:schemeClr val="accent2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'SOSR acreage'!$A$5:$A$16</c:f>
              <c:strCach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2021fcst</c:v>
                </c:pt>
              </c:strCache>
            </c:strRef>
          </c:cat>
          <c:val>
            <c:numRef>
              <c:f>'SOSR acreage'!$B$5:$B$16</c:f>
              <c:numCache>
                <c:formatCode>#,##0</c:formatCode>
                <c:ptCount val="12"/>
                <c:pt idx="0">
                  <c:v>575000</c:v>
                </c:pt>
                <c:pt idx="1">
                  <c:v>700000</c:v>
                </c:pt>
                <c:pt idx="2">
                  <c:v>980000</c:v>
                </c:pt>
                <c:pt idx="3">
                  <c:v>1066000</c:v>
                </c:pt>
                <c:pt idx="4">
                  <c:v>928000</c:v>
                </c:pt>
                <c:pt idx="5">
                  <c:v>822700</c:v>
                </c:pt>
                <c:pt idx="6">
                  <c:v>872900</c:v>
                </c:pt>
                <c:pt idx="7">
                  <c:v>867000</c:v>
                </c:pt>
                <c:pt idx="8">
                  <c:v>1387000</c:v>
                </c:pt>
                <c:pt idx="9">
                  <c:v>1400000</c:v>
                </c:pt>
                <c:pt idx="10">
                  <c:v>1300000</c:v>
                </c:pt>
                <c:pt idx="11">
                  <c:v>1400000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99D-4BCD-A885-8A527A7A6B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8597248"/>
        <c:axId val="178607232"/>
      </c:barChart>
      <c:catAx>
        <c:axId val="178597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607232"/>
        <c:crosses val="autoZero"/>
        <c:auto val="1"/>
        <c:lblAlgn val="ctr"/>
        <c:lblOffset val="100"/>
        <c:noMultiLvlLbl val="0"/>
      </c:catAx>
      <c:valAx>
        <c:axId val="178607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85972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Лист1!$B$6:$L$6</c:f>
              <c:numCache>
                <c:formatCode>General</c:formatCode>
                <c:ptCount val="1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Лист1!$B$7:$L$7</c:f>
              <c:numCache>
                <c:formatCode>General</c:formatCode>
                <c:ptCount val="11"/>
                <c:pt idx="0">
                  <c:v>848</c:v>
                </c:pt>
                <c:pt idx="1">
                  <c:v>1014</c:v>
                </c:pt>
                <c:pt idx="2">
                  <c:v>1144</c:v>
                </c:pt>
                <c:pt idx="3">
                  <c:v>1473</c:v>
                </c:pt>
                <c:pt idx="4">
                  <c:v>1490</c:v>
                </c:pt>
                <c:pt idx="5">
                  <c:v>1136</c:v>
                </c:pt>
                <c:pt idx="6">
                  <c:v>1075</c:v>
                </c:pt>
                <c:pt idx="7">
                  <c:v>1584</c:v>
                </c:pt>
                <c:pt idx="8">
                  <c:v>2066</c:v>
                </c:pt>
                <c:pt idx="9">
                  <c:v>2231</c:v>
                </c:pt>
                <c:pt idx="10">
                  <c:v>2700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BDB-47B7-9EE8-D6D2EAE260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3898752"/>
        <c:axId val="173900544"/>
      </c:barChart>
      <c:catAx>
        <c:axId val="173898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3900544"/>
        <c:crosses val="autoZero"/>
        <c:auto val="1"/>
        <c:lblAlgn val="ctr"/>
        <c:lblOffset val="100"/>
        <c:noMultiLvlLbl val="0"/>
      </c:catAx>
      <c:valAx>
        <c:axId val="173900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3898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Sowings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rgbClr val="0000CC"/>
              </a:solidFill>
            </a:ln>
          </c:spPr>
          <c:invertIfNegative val="0"/>
          <c:cat>
            <c:strRef>
              <c:f>Tabelle1!$A$2:$A$9</c:f>
              <c:strCache>
                <c:ptCount val="8"/>
                <c:pt idx="0">
                  <c:v>13/14</c:v>
                </c:pt>
                <c:pt idx="1">
                  <c:v>14/15</c:v>
                </c:pt>
                <c:pt idx="2">
                  <c:v>15/16</c:v>
                </c:pt>
                <c:pt idx="3">
                  <c:v>16/17</c:v>
                </c:pt>
                <c:pt idx="4">
                  <c:v>17/18</c:v>
                </c:pt>
                <c:pt idx="5">
                  <c:v>18/19</c:v>
                </c:pt>
                <c:pt idx="6">
                  <c:v>19/20</c:v>
                </c:pt>
                <c:pt idx="7">
                  <c:v>For. 20/21</c:v>
                </c:pt>
              </c:strCache>
            </c:strRef>
          </c:cat>
          <c:val>
            <c:numRef>
              <c:f>Tabelle1!$B$2:$B$9</c:f>
              <c:numCache>
                <c:formatCode>General</c:formatCode>
                <c:ptCount val="8"/>
                <c:pt idx="0">
                  <c:v>6560</c:v>
                </c:pt>
                <c:pt idx="1">
                  <c:v>6355</c:v>
                </c:pt>
                <c:pt idx="2">
                  <c:v>6441</c:v>
                </c:pt>
                <c:pt idx="3">
                  <c:v>6745</c:v>
                </c:pt>
                <c:pt idx="4">
                  <c:v>6720</c:v>
                </c:pt>
                <c:pt idx="5">
                  <c:v>6087</c:v>
                </c:pt>
                <c:pt idx="6">
                  <c:v>5790</c:v>
                </c:pt>
                <c:pt idx="7">
                  <c:v>5554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031-4031-8153-EC23957FFC8E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Harvest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rgbClr val="C00000"/>
              </a:solidFill>
            </a:ln>
          </c:spPr>
          <c:invertIfNegative val="0"/>
          <c:dPt>
            <c:idx val="5"/>
            <c:invertIfNegative val="0"/>
            <c:bubble3D val="0"/>
            <c:spPr>
              <a:solidFill>
                <a:srgbClr val="FF9900"/>
              </a:solidFill>
              <a:ln>
                <a:solidFill>
                  <a:srgbClr val="C0000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D2EE-4FBD-96A8-0EE7C6973845}"/>
              </c:ext>
            </c:extLst>
          </c:dPt>
          <c:dPt>
            <c:idx val="6"/>
            <c:invertIfNegative val="0"/>
            <c:bubble3D val="0"/>
            <c:spPr>
              <a:solidFill>
                <a:srgbClr val="FF9900"/>
              </a:solidFill>
              <a:ln>
                <a:solidFill>
                  <a:srgbClr val="C0000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3D3B-4836-A0F4-5C911D02F3B8}"/>
              </c:ext>
            </c:extLst>
          </c:dPt>
          <c:cat>
            <c:strRef>
              <c:f>Tabelle1!$A$2:$A$9</c:f>
              <c:strCache>
                <c:ptCount val="8"/>
                <c:pt idx="0">
                  <c:v>13/14</c:v>
                </c:pt>
                <c:pt idx="1">
                  <c:v>14/15</c:v>
                </c:pt>
                <c:pt idx="2">
                  <c:v>15/16</c:v>
                </c:pt>
                <c:pt idx="3">
                  <c:v>16/17</c:v>
                </c:pt>
                <c:pt idx="4">
                  <c:v>17/18</c:v>
                </c:pt>
                <c:pt idx="5">
                  <c:v>18/19</c:v>
                </c:pt>
                <c:pt idx="6">
                  <c:v>19/20</c:v>
                </c:pt>
                <c:pt idx="7">
                  <c:v>For. 20/21</c:v>
                </c:pt>
              </c:strCache>
            </c:strRef>
          </c:cat>
          <c:val>
            <c:numRef>
              <c:f>Tabelle1!$C$2:$C$9</c:f>
              <c:numCache>
                <c:formatCode>General</c:formatCode>
                <c:ptCount val="8"/>
                <c:pt idx="0">
                  <c:v>6317</c:v>
                </c:pt>
                <c:pt idx="1">
                  <c:v>6217</c:v>
                </c:pt>
                <c:pt idx="2">
                  <c:v>6241</c:v>
                </c:pt>
                <c:pt idx="3">
                  <c:v>6521</c:v>
                </c:pt>
                <c:pt idx="4">
                  <c:v>6610</c:v>
                </c:pt>
                <c:pt idx="5">
                  <c:v>5389</c:v>
                </c:pt>
                <c:pt idx="6">
                  <c:v>5408</c:v>
                </c:pt>
                <c:pt idx="7">
                  <c:v>5400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031-4031-8153-EC23957FF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4292096"/>
        <c:axId val="184293632"/>
      </c:barChart>
      <c:catAx>
        <c:axId val="184292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84293632"/>
        <c:crosses val="autoZero"/>
        <c:auto val="1"/>
        <c:lblAlgn val="ctr"/>
        <c:lblOffset val="100"/>
        <c:noMultiLvlLbl val="0"/>
      </c:catAx>
      <c:valAx>
        <c:axId val="184293632"/>
        <c:scaling>
          <c:orientation val="minMax"/>
          <c:max val="7000"/>
          <c:min val="5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4292096"/>
        <c:crosses val="autoZero"/>
        <c:crossBetween val="between"/>
      </c:valAx>
      <c:spPr>
        <a:noFill/>
        <a:ln w="25485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764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400" b="1" dirty="0">
                <a:solidFill>
                  <a:schemeClr val="tx1"/>
                </a:solidFill>
              </a:rPr>
              <a:t>ЕС</a:t>
            </a:r>
            <a:r>
              <a:rPr lang="en-US" sz="2400" b="1" dirty="0">
                <a:solidFill>
                  <a:schemeClr val="tx1"/>
                </a:solidFill>
              </a:rPr>
              <a:t>27+</a:t>
            </a:r>
            <a:r>
              <a:rPr lang="ru-RU" sz="2400" b="1" dirty="0">
                <a:solidFill>
                  <a:schemeClr val="tx1"/>
                </a:solidFill>
              </a:rPr>
              <a:t>Великобритания,</a:t>
            </a:r>
            <a:r>
              <a:rPr lang="ru-RU" sz="2400" b="1" baseline="0" dirty="0">
                <a:solidFill>
                  <a:schemeClr val="tx1"/>
                </a:solidFill>
              </a:rPr>
              <a:t> ц</a:t>
            </a:r>
            <a:r>
              <a:rPr lang="en-US" sz="2400" b="1" baseline="0" dirty="0">
                <a:solidFill>
                  <a:schemeClr val="tx1"/>
                </a:solidFill>
              </a:rPr>
              <a:t>/</a:t>
            </a:r>
            <a:r>
              <a:rPr lang="ru-RU" sz="2400" b="1" baseline="0" dirty="0">
                <a:solidFill>
                  <a:schemeClr val="tx1"/>
                </a:solidFill>
              </a:rPr>
              <a:t>га</a:t>
            </a:r>
            <a:endParaRPr lang="en-US" sz="2400" b="1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EU28 in dt/ha</c:v>
                </c:pt>
              </c:strCache>
            </c:strRef>
          </c:tx>
          <c:spPr>
            <a:solidFill>
              <a:srgbClr val="FFFF66"/>
            </a:solidFill>
            <a:ln>
              <a:solidFill>
                <a:schemeClr val="tx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F78D-474E-A71E-A06CADCAC7A6}"/>
              </c:ext>
            </c:extLst>
          </c:dPt>
          <c:dPt>
            <c:idx val="3"/>
            <c:invertIfNegative val="0"/>
            <c:bubble3D val="0"/>
            <c:spPr>
              <a:solidFill>
                <a:srgbClr val="99FF66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41B-436F-A91E-7A534285A2EB}"/>
              </c:ext>
            </c:extLst>
          </c:dPt>
          <c:dPt>
            <c:idx val="4"/>
            <c:invertIfNegative val="0"/>
            <c:bubble3D val="0"/>
            <c:spPr>
              <a:solidFill>
                <a:srgbClr val="CCFF99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78D-474E-A71E-A06CADCAC7A6}"/>
              </c:ext>
            </c:extLst>
          </c:dPt>
          <c:dPt>
            <c:idx val="5"/>
            <c:invertIfNegative val="0"/>
            <c:bubble3D val="0"/>
            <c:spPr>
              <a:solidFill>
                <a:srgbClr val="FFCC99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8D5-46B7-8B17-3B16AC1DBC6F}"/>
              </c:ext>
            </c:extLst>
          </c:dPt>
          <c:dPt>
            <c:idx val="7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841B-436F-A91E-7A534285A2EB}"/>
              </c:ext>
            </c:extLst>
          </c:dPt>
          <c:dPt>
            <c:idx val="8"/>
            <c:invertIfNegative val="0"/>
            <c:bubble3D val="0"/>
            <c:spPr>
              <a:solidFill>
                <a:srgbClr val="FFCC99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9671-45F7-891A-1E534D0A7A28}"/>
              </c:ext>
            </c:extLst>
          </c:dPt>
          <c:dPt>
            <c:idx val="9"/>
            <c:invertIfNegative val="0"/>
            <c:bubble3D val="0"/>
            <c:spPr>
              <a:solidFill>
                <a:srgbClr val="FFCC99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E794-4F85-BB75-B048FA1F6754}"/>
              </c:ext>
            </c:extLst>
          </c:dPt>
          <c:dPt>
            <c:idx val="10"/>
            <c:invertIfNegative val="0"/>
            <c:bubble3D val="0"/>
            <c:spPr>
              <a:solidFill>
                <a:srgbClr val="CCFFCC"/>
              </a:solidFill>
              <a:ln>
                <a:solidFill>
                  <a:schemeClr val="tx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4BCB-4C2C-A93D-C5D9FF21EAB7}"/>
              </c:ext>
            </c:extLst>
          </c:dPt>
          <c:cat>
            <c:strRef>
              <c:f>Tabelle1!$A$2:$A$12</c:f>
              <c:strCache>
                <c:ptCount val="11"/>
                <c:pt idx="0">
                  <c:v>2011</c:v>
                </c:pt>
                <c:pt idx="1">
                  <c:v>12</c:v>
                </c:pt>
                <c:pt idx="2">
                  <c:v>13</c:v>
                </c:pt>
                <c:pt idx="3">
                  <c:v>14</c:v>
                </c:pt>
                <c:pt idx="4">
                  <c:v>15</c:v>
                </c:pt>
                <c:pt idx="5">
                  <c:v>16</c:v>
                </c:pt>
                <c:pt idx="6">
                  <c:v>17</c:v>
                </c:pt>
                <c:pt idx="7">
                  <c:v>18</c:v>
                </c:pt>
                <c:pt idx="8">
                  <c:v>19</c:v>
                </c:pt>
                <c:pt idx="9">
                  <c:v>20</c:v>
                </c:pt>
                <c:pt idx="10">
                  <c:v>For.21</c:v>
                </c:pt>
              </c:strCache>
            </c:strRef>
          </c:cat>
          <c:val>
            <c:numRef>
              <c:f>Tabelle1!$B$2:$B$12</c:f>
              <c:numCache>
                <c:formatCode>0.0</c:formatCode>
                <c:ptCount val="11"/>
                <c:pt idx="0">
                  <c:v>29.669516606379482</c:v>
                </c:pt>
                <c:pt idx="1">
                  <c:v>32.034586200811717</c:v>
                </c:pt>
                <c:pt idx="2">
                  <c:v>32.282204622595771</c:v>
                </c:pt>
                <c:pt idx="3">
                  <c:v>36.792781383568148</c:v>
                </c:pt>
                <c:pt idx="4">
                  <c:v>34.256072060479333</c:v>
                </c:pt>
                <c:pt idx="5">
                  <c:v>31.137418013117898</c:v>
                </c:pt>
                <c:pt idx="6">
                  <c:v>32.909509202453989</c:v>
                </c:pt>
                <c:pt idx="7">
                  <c:v>29.4</c:v>
                </c:pt>
                <c:pt idx="8" formatCode="General">
                  <c:v>30.29</c:v>
                </c:pt>
                <c:pt idx="9" formatCode="General">
                  <c:v>30.6</c:v>
                </c:pt>
                <c:pt idx="10" formatCode="General">
                  <c:v>32.299999999999997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1B-436F-A91E-7A534285A2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30186368"/>
        <c:axId val="230192256"/>
      </c:barChart>
      <c:catAx>
        <c:axId val="230186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0192256"/>
        <c:crosses val="autoZero"/>
        <c:auto val="1"/>
        <c:lblAlgn val="ctr"/>
        <c:lblOffset val="100"/>
        <c:noMultiLvlLbl val="0"/>
      </c:catAx>
      <c:valAx>
        <c:axId val="230192256"/>
        <c:scaling>
          <c:orientation val="minMax"/>
          <c:min val="2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018636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Winter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rgbClr val="0000CC"/>
              </a:solidFill>
            </a:ln>
          </c:spPr>
          <c:invertIfNegative val="0"/>
          <c:cat>
            <c:strRef>
              <c:f>Tabelle1!$A$2:$A$12</c:f>
              <c:strCache>
                <c:ptCount val="11"/>
                <c:pt idx="0">
                  <c:v>2011</c:v>
                </c:pt>
                <c:pt idx="1">
                  <c:v>12</c:v>
                </c:pt>
                <c:pt idx="2">
                  <c:v>13</c:v>
                </c:pt>
                <c:pt idx="3">
                  <c:v>14</c:v>
                </c:pt>
                <c:pt idx="4">
                  <c:v>15</c:v>
                </c:pt>
                <c:pt idx="5">
                  <c:v>6</c:v>
                </c:pt>
                <c:pt idx="6">
                  <c:v>17</c:v>
                </c:pt>
                <c:pt idx="7">
                  <c:v>18</c:v>
                </c:pt>
                <c:pt idx="8">
                  <c:v>19</c:v>
                </c:pt>
                <c:pt idx="9">
                  <c:v>20</c:v>
                </c:pt>
                <c:pt idx="10">
                  <c:v>For.21</c:v>
                </c:pt>
              </c:strCache>
            </c:strRef>
          </c:cat>
          <c:val>
            <c:numRef>
              <c:f>Tabelle1!$B$2:$B$12</c:f>
              <c:numCache>
                <c:formatCode>General</c:formatCode>
                <c:ptCount val="11"/>
                <c:pt idx="0">
                  <c:v>18045</c:v>
                </c:pt>
                <c:pt idx="1">
                  <c:v>18154</c:v>
                </c:pt>
                <c:pt idx="2">
                  <c:v>19793</c:v>
                </c:pt>
                <c:pt idx="3">
                  <c:v>23242</c:v>
                </c:pt>
                <c:pt idx="4">
                  <c:v>21297</c:v>
                </c:pt>
                <c:pt idx="5">
                  <c:v>19464</c:v>
                </c:pt>
                <c:pt idx="6">
                  <c:v>21457</c:v>
                </c:pt>
                <c:pt idx="7">
                  <c:v>19445</c:v>
                </c:pt>
                <c:pt idx="8">
                  <c:v>16620</c:v>
                </c:pt>
                <c:pt idx="9">
                  <c:v>16550</c:v>
                </c:pt>
                <c:pt idx="10">
                  <c:v>16525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031-4031-8153-EC23957FFC8E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Spring</c:v>
                </c:pt>
              </c:strCache>
            </c:strRef>
          </c:tx>
          <c:spPr>
            <a:solidFill>
              <a:srgbClr val="FFCC66"/>
            </a:solidFill>
            <a:ln>
              <a:solidFill>
                <a:srgbClr val="C00000"/>
              </a:solidFill>
            </a:ln>
          </c:spPr>
          <c:invertIfNegative val="0"/>
          <c:cat>
            <c:strRef>
              <c:f>Tabelle1!$A$2:$A$12</c:f>
              <c:strCache>
                <c:ptCount val="11"/>
                <c:pt idx="0">
                  <c:v>2011</c:v>
                </c:pt>
                <c:pt idx="1">
                  <c:v>12</c:v>
                </c:pt>
                <c:pt idx="2">
                  <c:v>13</c:v>
                </c:pt>
                <c:pt idx="3">
                  <c:v>14</c:v>
                </c:pt>
                <c:pt idx="4">
                  <c:v>15</c:v>
                </c:pt>
                <c:pt idx="5">
                  <c:v>6</c:v>
                </c:pt>
                <c:pt idx="6">
                  <c:v>17</c:v>
                </c:pt>
                <c:pt idx="7">
                  <c:v>18</c:v>
                </c:pt>
                <c:pt idx="8">
                  <c:v>19</c:v>
                </c:pt>
                <c:pt idx="9">
                  <c:v>20</c:v>
                </c:pt>
                <c:pt idx="10">
                  <c:v>For.21</c:v>
                </c:pt>
              </c:strCache>
            </c:strRef>
          </c:cat>
          <c:val>
            <c:numRef>
              <c:f>Tabelle1!$C$2:$C$12</c:f>
              <c:numCache>
                <c:formatCode>General</c:formatCode>
                <c:ptCount val="11"/>
                <c:pt idx="0">
                  <c:v>1192</c:v>
                </c:pt>
                <c:pt idx="1">
                  <c:v>1046</c:v>
                </c:pt>
                <c:pt idx="2">
                  <c:v>1058</c:v>
                </c:pt>
                <c:pt idx="3">
                  <c:v>893</c:v>
                </c:pt>
                <c:pt idx="4">
                  <c:v>503</c:v>
                </c:pt>
                <c:pt idx="5">
                  <c:v>557</c:v>
                </c:pt>
                <c:pt idx="6">
                  <c:v>445</c:v>
                </c:pt>
                <c:pt idx="7">
                  <c:v>485</c:v>
                </c:pt>
                <c:pt idx="8">
                  <c:v>272</c:v>
                </c:pt>
                <c:pt idx="9">
                  <c:v>200</c:v>
                </c:pt>
                <c:pt idx="10">
                  <c:v>225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031-4031-8153-EC23957FF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30147584"/>
        <c:axId val="230149120"/>
      </c:barChart>
      <c:catAx>
        <c:axId val="230147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30149120"/>
        <c:crosses val="autoZero"/>
        <c:auto val="1"/>
        <c:lblAlgn val="ctr"/>
        <c:lblOffset val="100"/>
        <c:noMultiLvlLbl val="0"/>
      </c:catAx>
      <c:valAx>
        <c:axId val="230149120"/>
        <c:scaling>
          <c:orientation val="minMax"/>
          <c:max val="25000"/>
          <c:min val="0"/>
        </c:scaling>
        <c:delete val="0"/>
        <c:axPos val="l"/>
        <c:majorGridlines>
          <c:spPr>
            <a:ln>
              <a:prstDash val="sysDot"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230147584"/>
        <c:crosses val="autoZero"/>
        <c:crossBetween val="between"/>
        <c:majorUnit val="1000"/>
      </c:valAx>
      <c:spPr>
        <a:noFill/>
        <a:ln w="25485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764"/>
      </a:pPr>
      <a:endParaRPr lang="ru-RU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>
    <cx:plotArea>
      <cx:plotAreaRegion/>
    </cx:plotArea>
    <cx:legend pos="b" align="ctr" overlay="0">
      <cx:txPr>
        <a:bodyPr spcFirstLastPara="1" vertOverflow="ellipsis" horzOverflow="overflow" wrap="square" lIns="0" tIns="0" rIns="0" bIns="0" anchor="ctr" anchorCtr="1"/>
        <a:lstStyle/>
        <a:p>
          <a:pPr algn="ctr" rtl="0">
            <a:defRPr/>
          </a:pPr>
          <a:endParaRPr lang="ru-RU" sz="900" b="0" i="0" u="none" strike="noStrike" baseline="0">
            <a:solidFill>
              <a:sysClr val="windowText" lastClr="000000">
                <a:lumMod val="65000"/>
                <a:lumOff val="35000"/>
              </a:sysClr>
            </a:solidFill>
            <a:latin typeface="Calibri" panose="020F0502020204030204"/>
          </a:endParaRPr>
        </a:p>
      </cx:txPr>
    </cx:legend>
  </cx:chart>
  <cx:clrMapOvr bg1="lt1" tx1="dk1" bg2="lt2" tx2="dk2" accent1="accent1" accent2="accent2" accent3="accent3" accent4="accent4" accent5="accent5" accent6="accent6" hlink="hlink" folHlink="folHlink"/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'SOSR sowing fcst map RF 2021 '!$A$5:$A$63</cx:f>
        <cx:nf>'SOSR sowing fcst map RF 2021 '!$A$4</cx:nf>
        <cx:lvl ptCount="58" name="Russia">
          <cx:pt idx="0">Belgorod</cx:pt>
          <cx:pt idx="1">Bryansk</cx:pt>
          <cx:pt idx="2">Vladimir</cx:pt>
          <cx:pt idx="3">Voronezh</cx:pt>
          <cx:pt idx="4">Ivanovo</cx:pt>
          <cx:pt idx="5">Kaluga</cx:pt>
          <cx:pt idx="6">Kostroma</cx:pt>
          <cx:pt idx="7">Kursk</cx:pt>
          <cx:pt idx="8">Lipetsk</cx:pt>
          <cx:pt idx="9">Moscow</cx:pt>
          <cx:pt idx="10">Orel</cx:pt>
          <cx:pt idx="11">Ryazan</cx:pt>
          <cx:pt idx="12">Smolensk</cx:pt>
          <cx:pt idx="13">Tambov</cx:pt>
          <cx:pt idx="14">Tver</cx:pt>
          <cx:pt idx="15">Tula</cx:pt>
          <cx:pt idx="16">Yaroslavl</cx:pt>
          <cx:pt idx="17">Vologda</cx:pt>
          <cx:pt idx="18">Kaliningrad</cx:pt>
          <cx:pt idx="19">Leningrad</cx:pt>
          <cx:pt idx="20">Novgorod</cx:pt>
          <cx:pt idx="21">Pskov</cx:pt>
          <cx:pt idx="22">Adygea</cx:pt>
          <cx:pt idx="23">Rostov </cx:pt>
          <cx:pt idx="24">Krasnodar</cx:pt>
          <cx:pt idx="25">Dagestan</cx:pt>
          <cx:pt idx="26">Northern Osetiya-Alaniya</cx:pt>
          <cx:pt idx="27">Stavropol</cx:pt>
          <cx:pt idx="28">Chechnya</cx:pt>
          <cx:pt idx="29">Bashkiriya</cx:pt>
          <cx:pt idx="30">Mariy EL</cx:pt>
          <cx:pt idx="31">Mordoviya</cx:pt>
          <cx:pt idx="32">Tatarstan</cx:pt>
          <cx:pt idx="33">Udmurtiya</cx:pt>
          <cx:pt idx="34">Chuvashiya</cx:pt>
          <cx:pt idx="35">Perm</cx:pt>
          <cx:pt idx="36">Kirov</cx:pt>
          <cx:pt idx="37">Nizhniy Novgorod</cx:pt>
          <cx:pt idx="38">Orenburg</cx:pt>
          <cx:pt idx="39">Penza</cx:pt>
          <cx:pt idx="40">Samara</cx:pt>
          <cx:pt idx="41">Saratov</cx:pt>
          <cx:pt idx="42">Ulyanovsk</cx:pt>
          <cx:pt idx="43">Kurgan</cx:pt>
          <cx:pt idx="44">Ekaterinburg</cx:pt>
          <cx:pt idx="45">Tyumen</cx:pt>
          <cx:pt idx="46">Chelyabinsk</cx:pt>
          <cx:pt idx="47">Tyva</cx:pt>
          <cx:pt idx="48">Khakasiya</cx:pt>
          <cx:pt idx="49">Altayskiy kray</cx:pt>
          <cx:pt idx="50">Krasnoyarsk</cx:pt>
          <cx:pt idx="51">Irkutsk</cx:pt>
          <cx:pt idx="52">Kemerovo</cx:pt>
          <cx:pt idx="53">Novosibirsk</cx:pt>
          <cx:pt idx="54">Omsk</cx:pt>
          <cx:pt idx="55">Tomsk</cx:pt>
          <cx:pt idx="56">Zabaykalsky kray, Chita</cx:pt>
          <cx:pt idx="57">Amur</cx:pt>
        </cx:lvl>
      </cx:strDim>
      <cx:numDim type="colorVal">
        <cx:f>'SOSR sowing fcst map RF 2021 '!$B$5:$B$63</cx:f>
        <cx:lvl ptCount="58" formatCode="# ##0,0">
          <cx:pt idx="0">0.29999999999999999</cx:pt>
          <cx:pt idx="1">8.7300000000000004</cx:pt>
          <cx:pt idx="2">3.0299999999999998</cx:pt>
          <cx:pt idx="3">0.23000000000000001</cx:pt>
          <cx:pt idx="4">0.17999999999999999</cx:pt>
          <cx:pt idx="5">1.51</cx:pt>
          <cx:pt idx="6">0.89000000000000001</cx:pt>
          <cx:pt idx="7">20.600000000000001</cx:pt>
          <cx:pt idx="8">59.219999999999999</cx:pt>
          <cx:pt idx="9">29.690000000000001</cx:pt>
          <cx:pt idx="10">39.590000000000003</cx:pt>
          <cx:pt idx="11">62.109999999999999</cx:pt>
          <cx:pt idx="12">8.7899999999999991</cx:pt>
          <cx:pt idx="13">12.02</cx:pt>
          <cx:pt idx="14">0.16</cx:pt>
          <cx:pt idx="15">63.799999999999997</cx:pt>
          <cx:pt idx="16">0.63</cx:pt>
          <cx:pt idx="17">1.0600000000000001</cx:pt>
          <cx:pt idx="18">2.25</cx:pt>
          <cx:pt idx="19">1.02</cx:pt>
          <cx:pt idx="20">0.38</cx:pt>
          <cx:pt idx="21">7.8300000000000001</cx:pt>
          <cx:pt idx="22">0</cx:pt>
          <cx:pt idx="23">1.1000000000000001</cx:pt>
          <cx:pt idx="24">0.90000000000000002</cx:pt>
          <cx:pt idx="25">0</cx:pt>
          <cx:pt idx="26">0</cx:pt>
          <cx:pt idx="27">0.5</cx:pt>
          <cx:pt idx="28">0.40000000000000002</cx:pt>
          <cx:pt idx="29">35.469999999999999</cx:pt>
          <cx:pt idx="30">8.3200000000000003</cx:pt>
          <cx:pt idx="31">21.100000000000001</cx:pt>
          <cx:pt idx="32">120.40000000000001</cx:pt>
          <cx:pt idx="33">19.370000000000001</cx:pt>
          <cx:pt idx="34">9.8399999999999999</cx:pt>
          <cx:pt idx="35">2.6499999999999999</cx:pt>
          <cx:pt idx="36">16.48</cx:pt>
          <cx:pt idx="37">11.699999999999999</cx:pt>
          <cx:pt idx="38">3.0499999999999998</cx:pt>
          <cx:pt idx="39">6.4000000000000004</cx:pt>
          <cx:pt idx="40">3.04</cx:pt>
          <cx:pt idx="41">0.20999999999999999</cx:pt>
          <cx:pt idx="42">21.100000000000001</cx:pt>
          <cx:pt idx="43">12.01</cx:pt>
          <cx:pt idx="44">17.129999999999999</cx:pt>
          <cx:pt idx="45">20.300000000000001</cx:pt>
          <cx:pt idx="46">9</cx:pt>
          <cx:pt idx="47">0.050000000000000003</cx:pt>
          <cx:pt idx="48">3.6499999999999999</cx:pt>
          <cx:pt idx="49">162.30000000000001</cx:pt>
          <cx:pt idx="50">190.09999999999999</cx:pt>
          <cx:pt idx="51">56.539999999999999</cx:pt>
          <cx:pt idx="52">89.099999999999994</cx:pt>
          <cx:pt idx="53">101.5</cx:pt>
          <cx:pt idx="54">78.299999999999997</cx:pt>
          <cx:pt idx="55">23.440000000000001</cx:pt>
          <cx:pt idx="56">28.289999999999999</cx:pt>
          <cx:pt idx="57">1.05</cx:pt>
        </cx:lvl>
      </cx:numDim>
    </cx:data>
  </cx:chartData>
  <cx:chart>
    <cx:plotArea>
      <cx:plotAreaRegion>
        <cx:series layoutId="regionMap" uniqueId="{02CDBA30-D249-424D-835E-0AE33DAAAA16}" formatIdx="0">
          <cx:tx>
            <cx:txData>
              <cx:v>Acreage, Kha</cx:v>
            </cx:txData>
          </cx:tx>
          <cx:spPr>
            <a:ln cap="flat">
              <a:solidFill>
                <a:schemeClr val="accent1"/>
              </a:solidFill>
            </a:ln>
          </cx:spPr>
          <cx:dataLabels>
            <cx:numFmt formatCode="0" sourceLinked="0"/>
            <cx:visibility seriesName="0" categoryName="0" value="1"/>
            <cx:separator>, </cx:separator>
          </cx:dataLabels>
          <cx:dataId val="0"/>
          <cx:layoutPr>
            <cx:regionLabelLayout val="bestFitOnly"/>
            <cx:geography cultureLanguage="ru-RU" cultureRegion="RU" attribution="На платформе Bing">
              <cx:geoCache provider="{E9337A44-BEBE-4D9F-B70C-5C5E7DAFC167}">
                <cx:binary>7H1Zj+TYdeZfKdSzGX3JuwtqAyJjy4jIPStreSGiKrO57zufWm1gZoAxRrIxwBjtTWpj4KfBWJut
pS3/hax/NIfMzOqMyKzMKCgkOICRUOwgL++NSH73nnvOdxZ+/139vXf+5TJ9Vgd+mH3vXf35czvP
4+999ln2zr4MltkgcN6lURZ9kQ/eRcFn0RdfOO8uP7tIl5UTWp9pSCWfvbOXaX5ZP//z78No1mW0
iN4tcycKj4vLtDm5zAo/zx5pe7Dp2fIicMKhk+Wp8y5XP38+X/qFtXz+7DLMnbw5a+LLz5+v3PP8
2WfrI9371mc+/LC8uIC+lAwwVznFTGpMY5Li58/8KLRumjEdEMLgryOIaJIJTm+/+mAZQPerr6/+
5ep37//i6l/f//Dqt1f/8v5Hz65+f/Wzq9/Bxx++/+r9X97e/tAv7X/n8uIivcwy+EP7/2405Mof
vFGPd1ER5h0KFgACPX5y9Xv4fT+8+vX7Hz1/5mSRcd1uRN0zOXnRP8TPVmH88++vXYDHunblDtLr
GDzVdA/ow/TSf+zhfSLM2oALlVGhco0hTjRtFWY2IEJjgiIhVVXFmrj96huY/+H9l4Dp769+vj2Y
nx5yHeane+wezPqlb0VpdHH7vB9aJ58INRowDhBTQSRDEndL9u6K5gMiNaEhjiWHpS3J7VffQP1X
V78CqH8BC+RLAPyX2wN804HXYd+03w6CnzbLMPNuAdgC9tpAdpCDsNYwg2WsrmKPB0TDHBo4VQkj
4h727798/6Orf98i5k8MeA/rJ+7fPYzn6TILo2aZbhNnxgcqYipBKmZc7XflO0tcMmglqiow4Srj
ksnbGXa7acPShv356t9hkf8Inni3df/66jfPrn7bNVz95vb2hybkxzbtJ4dch/rrJ3vsHtjn/vLC
CZz0sQf4idKcDQBkIgTvdDNVWxXmpJP1AmYAZUxIAjfcfvMN0n/daWJXvwR0vwVd5xrprShpmw68
jvqm/XYP+/1l6jTPRotbBB5aPJ+MPeUMaVhFqkCMkVVpTvhAwszgEiNNckFVdvvVN+D/5OpXsLT/
A7TzTiH/daefP7v6O1j5X16v9v9z9bvbHg/92I+s9I1GXYd9o067h/m82KpYp+qACYQFpUJS2Wlv
q9t3J9cpEwwkPidE7ebDtR34Qa7/xTbX+NfvHxtuHeLH7949bMEAC98WqXX7jB9aIp+4ntWBlAT+
jwkCBRyk+Qq8lA6YRjvNDCQ9+4gR9ivYtH/W4XL1i+1paZ1htcnA65Bv2m/3wDfsy3d22Cy3Bz7B
A4wwA4sLtvIb3fuOzkboAKxy0NgZwVwKcc8C/2cQ5v+1Q+k72B8Qqo/93o/I800HXgd/0367B/45
GOThZWs/9jA/ceWjgeRICKZhRK5ZtLvYo4GGCXAvsPR7no3ffvMHLe7aGP93wH+LRNtf39j4jw+7
jvtmvXYP9R8ExTb1djC1VZDkEtQ3WNGraruq8UHHw0EDUlVQ39fpth9fffvo3vtx9vcji/ypAddB
fur+3YN37qRRebuutrCXC1DVVMolqGriHsBEDgTGRAORLlUpNfWeBd5ZY9vlU79+csh1kJ/usXsw
n0RZHpXPtgc0WFmcqMCVCrDFGLhCwMq6K7vVQWeeUc45FVxIdN8I6zwNX20X62v3xeODrqO9SZ/d
w3uvXIZRGW0Pb8oGEmCE3VpqGGNY3Ot4U8pgJlAVISThw+1X3+zVf3P1c2BcgFnbpq9kk0HX8d6k
z+7hfU2nXiy3uFWD6q0xENRApSJG4QOoX3dWOJYDwjDFUtXgSFW6jvgdIhOYNmBXtsynfnTQdcQ3
+SG7h/jiMgQXe7rcoouMISBVKfg5BQY+hZFOaN9FXAXtTAN6RQOHKZP3eZa/7a3lX8Mq/wXs4sCv
fmeT/aHO782HXkd/855bmQOrzvG7EQWg+4CElBoB7RceMl9lOTAaYEk4ZRgUXyxY17xCYv20F5+/
ff+VcvWPYPN+Bf++vKU8bm99SH/7iOb7+HDrD/Hxu7fy4NZiBv64UQRzUIfSKNgij0HFgFAgpYGk
IEy9Xhx31g7QHKAFQUgJkYg8REp/3UdefNVrv99ub91sNuw63Jv12j3Ygb7ym+VbZ7vOZQKxQBS4
SYgVAtcjcJUrUhOEKixsMHaAu+rvWGengTCCUKEfgTMCJOf2kN9s2HXkN+u1e8i/ANxBId6ms5ni
gRCSUWAlVSpVvqYfdW4oApqyBqJcvREIKwL9nwD1v+zCCrarE2827Drum/XaPdyPLtPgsd3xE/lK
OYCNWxDwMj0UFQg2kgbRYkTAPqDBmu+iyVYg7zbuL4HD2kJgwceHWof243fuHpwLJ77Mt7qItQEj
gCaIbcxBOVtbxGDkqBRBiIFACAIFO9G+Aujfgsz+DwD1v2wryPOpAdfBfer+3YN4P8reRdXtc35I
o/3ENUsHAsKBgHCkCAMPtbY9YzaAYCAMTobrkMAVeP+uU8oA2q2SFpsMug7zJn22AvXHzRc6oBR1
ERUUzP5r++SOfov5AJQb0flrIJgWUbLuq7n9C4AFegzbj1grK70/9nD6obfyFP6ktshe6hXblWl8
gGQnrAjQrwzom1VLEyLkACtOsNpZ+PdE2t/ADvVb8LJ8tT1V9Okh1yF9usfu4XzSLNtl+Njk/0TB
BikKQMSC0aEyTYXwVvCW3VmRXQycBvEwwNX0MRXrW9dPQPX8t45T2B7OTw+5jvPTPXYP57m99JaZ
s80gCTA1MISzEQ7mxAMrWgC1BPCLD+HL6/HLD0REPLv63wB+l5pyk+1xvfE9tN9+RCZvMug9vEFX
uhd6t/ZDdg/x0yDyL7fNKUggC7sIVkQ71WR1bWOIZ4f/MQnZKUS7DnReUVx+CnGtv4fgxpW4mD+U
g91k0HXAN+mze4DPL4NLcJtv071GBpyD1UipBgwhqFGr7jXBBxo4U6kEiX4TN7GC99eA9Le9cblV
VXWzYdcx36zX7qG+H6UXUbldwQ57OKQXAiGscYG7fXp1DwdqEXhFcLiCI452Buit+vB4KHMXFvXL
zmq5TuTbjmjvdPCVYddxf3BDuNdr93AfLq3LLN+m6gbeAAQRbbClQyxUn222CjsbCPC5gpMdqUjr
XKybwP4/YT//Rbe/gm8I1LrbLn/ojn5v2I1gv9dr92A/WwZvtxoaBVQTmMZdmDMkFeM+lPWuvq4O
ukgZrlLwpXf5S+tr/RtA9VvwEmxVwm8y6Drgm/TZQbjLy/SxNfOJxllng2OIgYP9WpUY07WUBdju
Ie4ViCkQ6vx6Lqxs6N+A7AaueHu22VMD3gf58R+wewD/wM+XTeZBMpKXLpstQg3rGvIWKIdQmT5u
dZVuEdAMkXBdcvkDivqPwQnUievf9Ej/gcmGjw22ju9j9+4etmeFv01ffufZE10gBgLX3v3IJz7o
Yh6pRrvSAECHrkexfgOpZZ1vb2ulH54acB3cp+7fPYAPnNYOYekeROW26wIAG6pqpItgg3oe18nf
d7dlAssXiBUBROqtqrYiqf8eXED/CubXH6EywOZDr0+AzXvu4FTY/hQQkIPEIXSVqhLilXt9+84U
ALaFSFUQSFMCTv2BHKS/702tP8oE6Gy4pwe+D/9m/bYC/sddRv9/Ze1WbZ3XSyjl5C/LbRbY4QNI
3Xs43adzrkNiFwjfLhzyAeXo/wLf0Dlgu1z9LVbY2WzY9TW1Wa+trKg/qfvxdBks0+0qTx1JCSYs
ZODf1F64I0wpgrDxLq6cMQkEN7CZt5r4DaXVhZp++yFcfCtFGZ4ech3sp3vsHtBnyxyqrWyVx4LU
bAyEtYagDIOAsKgu62MVa9g3ge4giELkQB9cs6I7PcgYAr3QmUSd8btdJuuBgddx3/QH7R76+jKz
PQdKcWxzqZOBBjYS6MUUMga6AKlV+NkAbCQCC129LsKyzmg9+LT/CqD/b13MDUwAyOTa9iT46PAb
TYWP9t69CXEe+ZF1sc3ZIAcSAhGA2QRqq6+xtjIbIB4B8rghyA68mVDu4X72CCRQw07/+07d3Wbm
yGbDrqO/Wa/dQx3qZDpbzxuCYpkcXBkUYsMkhQShtdxADXJBmQBdoKvFIyAoaW3H72tldsHv/b+t
pw592vDrE+HTeu/ehDjKvK06OcBRjTmYy1BN84G0YE12zSpkfoOVjbvaTWtz4R970myrLo6nh1zH
/Okeu4fzYbDVsOmu5JKEeNoew3tBtRzilUhX2YNSrmoPZH//w00Q/FbU+8cGW4f2sXt3D9QfXDTW
5Ra3cEIGtKtm/LE6mbDDd6XVQNmHVdzFo62t3gcVuh/Dbv7fYVf/VVdTeDuhCCtDrkP89I/YPaAP
ojS3L9Pw2WF2mYMOr/zAXwId/iT0a0zCU9WWr6tx9/F+64W67xViPmuK4HKb4awc3ONYg0yL69Tj
tTh9BmQRuNcoJGt03tS+dMyKLfnN+//RhUBtM5716SHX597TPXZv7p3myzKN4miLrCDIGciXBC4d
gtAhgnldYexqghGIXgd18SMcUU8M/LyjByH9BsyGG2fbH+g//elGw65jvlmv3cP9xQVUfuqEzWNS
+5OjIlRwnAqkIaT2dVtXTEQK1dhhg/kQFNVFva6s8X+CqLbrClB3shMekPe33T4h9mnzodfx37zn
7s0Bwy5KII62Owng3QkQGAOEkdpVkxFroa6QNwt6I4cZwrpwWAh+vkXzhiD+Z/Cu/7wjib7zr29n
Cmw68PoE2LTf7sEP3vYoc946263mCnVloNRjV2nkIW8rl10kNHiDrvMxgVdew//a29r5hX7d5cxv
M0hq86HX58DmPXdvFhxdhu02NwE8UIUG6Q2QVgs1o+6Vb4aAC8hyAVUPytD0rPIa/pDPDFTRv21X
1dtk0HXMN+mze2ifgjcQSsXdPvSHttBP3PQhsBVy5qFOVJektlbykUD6LdQVY5CCKx+s8fnTzhME
/8AVsE0f8GbDriO+Wa/dw/zN8u2y8ZZ+5l0HR/7ZM8N28m2ueW0AZXGgGD8EWl0XeV5R/CCDcQD1
ICHNHiLeb962tKL4/S9wCv+sC5PsMta2pe5vMuj6DNikz+7hD/XarW3mN4BfmBDIXvuQsbSazcTI
QEC55+8cResscF8zHSijrWanbjLoOtyb9Nk9uEfeMr9MnY3KuP9RGaRymyKmy5+AWFyoPvnBv3gn
FkGCj0pqUAICU9bH46/PuQdsiGdX3wBzCbbGY5vhp2THfhhufZ49/uW7N8POou26G6C4GoPyavAS
J6izdK9QOITYq5wgqKoHOmNXyWMd229AedhiUbXHh1vH9vG7//Nj++gvvMvnr9z4ie9bZGAUaFSF
spLwzsj75YRVBPXzwGUIaRbkNqhsRUG4ruILJuG6k2H1R310sXZxJje9V3r8ad6J+HEh++EdlUOI
3hr1L7e8Q+I/3nrL4691fcQHc9O0d/H5czDB4WmD7f3htZndMDc3XDMxd2trrXS5XGY5vEJTQsAH
vKsF2D6NwH87Nq+CREpoATBBC4QaJZDa2iWwA8UTdh6Oz58zeNULhFhDwCjkw97UGM2iomuC6loI
MmWBM5DsumDPh1eKHkV+Y0Xhh8dxc/4sLIKjyAnz7PPnGpiUz58Bi93d2P/a3kXdvXcACkDBuDDp
oP3d8gSqqsL96p9Vlmopvl1FU+p6hVGYsakLRou9QKnq0zrC+UzLWKWzllSnVhg30ypzEl0WoTun
perMk9KEgyOzSdXScV35I1k5/tuwrbDBlArtV4zSAzvOQiOhrffWVZM59dT63C89OfGQo06I61ov
G4r2ou4Gq3YyA0Ir2VgWKje0SimHpZlrS0ovXKmaY9JiPPFkPPWrujn1SMSOPG6+aAHLlzzPwik1
WTaKZCWmSVT4htmU2n6A/QMUhvUoayp1DPtjfNZWVqhrhRNeNtEXSYjTYVtTPkqCwN3PJYqHPKqT
sWUFvq4p2D3MnTY504JgElHNPCkCkephlUl4NFicYV9JDkqEX6iWi49Fwl4kGSZ6FZTlGXEEOaI8
mPiirvUmiptJlldKo7eKwPsikGKhsMOiRdnQxAo2ykQsQ0+zR65bmFNSknhmyrQ1GLyXdaIGgs2d
KMhHIVTe04vI5JOs0qjR5gwNw8ivdQvlxVgpfXPiKFa5L2N60thhOo5Y2BiqbwX7ZlzGI9NOrSHK
ZHBK4nSI1HCICFEmkBMU6KTw7ZHwksIg7ZvUCtN5Y5X+2OVeuN96wdRKFR7q2FEOS048Qw1s5ZA1
ZWMIobzwPM5GVZO2Q0wKoqcaM8gMFWbq6lmB9ahIVUv3m2KqxEJcqIVyHOGM65mteiMt9fjMSbgu
UdS+rv1x06blQekHoV5adXQgPB9Pa6rFQ7UOir0iDdWXZR0YzEvw2Am4mGUZOc0inh1rnohPKFEP
XC4tw7Ycd2IHiTkjaTqMqkKbBJblnwdKexBEdXwgwhpPJfLscZWl7jBPEucYNWGiE5qUQ9ersO67
Dhqn0jpvLT5U3SK6gM060ZUaob1YYc3QyiMxT0ssJjEJkUGcBo+URDgGrirvAMooknmVCjxDATKn
nlACg9js3M9otF87Z6hO7VFUIPc4ltjWQ0U2I98qgmFTluaeqzjlXow1b6GpaTOB9/Ze2H5tzUNZ
pfs0jA2Pk/jQiorksP8knVI5aE29rN3ksO4O/WUcoHhUVPms5Fl5ZtrxKCBxduxkVnkmsqDRg0h1
DY/k7+LWxHpSu+R1jt03WubHF3mWTUouA0dHRhrYiaPHpjI2q1zumUXc6kXmhLNcScJZ2h36U2Ep
wtP7876F+BPF9cPwpKnakeZqdF8NLbbfdofILc+C0DXHwsL7iT8DN7zi6F4CS6WhuaWHSTQjGZbv
Mj99FdrVMAia+q0aHbLczC8i3CLddAv/FIWJMnaLoJ2JOrAPHC0Z5RFMoVCk6ZFpaukRSP7gUMiX
IUbmOOGmNRRqGJ37fnre1HZ+WAoxSorwNXDDih5keX1aBnZ9WjiRQeU4zVRm6WX6MinLaGZbqBxS
tyKHihozaMfqqD8NRZ4b3Gy5oaAomweheRIxxdmvlXjux7a3tGtT12h2UqqW9jJqrGAvtnA7rJ1A
nZiSBsPC9ZMjU3jzNBbBovZaXw9TxZ86rSuP6pKEExUEmFHyfNYU5F1QCvXMa4LA0JxUjIjJi5Hq
y1lTmcobm9O3OWuNHApizSMHn3mO/Qa2BPM8olU4E7mDDcePlHNU2f64Si0+7ltdp4hgcqnevD/V
WH6yr0WZdWinLTnTGlfojDnlrD+VLfdGblnRcX/qRU0yBQ8IN9pCD1GYFTqvzWYRK96MMaudUUbL
g0Qrs5nC6CIJveqgv9QfCDJkUcbnfu2ecKXILyRLT5Bvv8li4kxQjdP9/sBYNYodh+tFk/jz/uC2
rT8PfBLtJaE5iprQOXYUXC4sq9YVL3CMIEd0alJPnlS+jw/MRu6J7qy/BMXgQTR6fjixaSVPNGlZ
xyHW9L6xP1hRAn+nlR7BbogOXS2RQye0tSMBIncchI56wBU7nkAx1sTILC4msO69fcUvXMNPXG9U
o6audJU19V7ieJVRlYEX62WOPJ3JoBlVrRXP+wMhiR/r3533n6gax/OAGrFT+yMzEPFxALvTMbfS
hXC8cUHgTxzR0vpCsQ/h3ddk4QeFufAUbC4yrdCMSo3ouIwiHugBeKBm3XYbq61iEEsxj4mW8GNr
Cv6p+ojW5V5GqteF5hTHZYjz4yIwi5mlNZekjNUjRyXVy+jcdHH2KvHKcp55JTIC1c/HCVTO36sq
c6g4DrkwabyMiWu9hnXmGUpDh8JyRl5Iiv2qNMNZFcG2Lk1Bj0o1IcZekpnOQZLY4YvWFMMkd8pX
jU3rPcuPtGEctKkhCir3WoUH07houGHWsX8GunVz6CFzRn3pnVkNXApcdQ5/SXGY0TKeMr/1jZha
aFEkyURBGT/kdVpwkFDSHmd11himwrE/ynPF1xOrRVNRY37ow4t6dBSIcMRNky+awm10N7Ocl2Vr
ywkGET6qCsUbZVKwcUhRNVFMMxn5iJYgVexoZDU2mvSnbisKgxVJPotokRpmpIQjOxGqHrg2iM+W
k9OCETTN4qYw+lM7buVJEc/7kyQtyWmOqkoPqB5odT5LMqH5eu1y32iDojyM5VslkegVKn02LZRS
GbmkjN5Ewhu3Ds3OFRkEM8vUlGF/nUTmPq3tkVRoMNNM5M6rxnwnOYwUsUw5YrGlS9Fai8JS1WFU
uqnuYdt7EfDMPLCEcxp0Z3no+ieypEPWFOiw9ED7MlGtjmkg45mrBcO88NMFclxXzxFxxlZWo5GC
EntZsv2kjYK3NmyUtZJVc2Sm7UKF7zBakaiTwmnEEPmWPwl9m5/5hY8ntmDFEJ4rP5MZaJSNE9e6
0yB2RloUzViqHsepf6qloXaeMsnnrai43p/a8JCnRKnFMK6Rdg65YMnIpfA1/WkbcarbYhrkjXOS
VQIQzBp6aCttO/ZEru3XcWpPLVzjeaNVaA/0O3MvsUp3mpXmInQ0MvYh1vSMNBy0nTA1L7CLDM3P
xDJOJTJqcBIccq9me03qRJOmKnOQ0GY0ZWG2J01QoyqZBGdm5KhGRZJmqlSmf4YCXk9bEcC1FLVG
VQewXB3eHCZZ0h5gfuIIvz3sr6gqagwQI8VMmEw1kCyjeZzQ/BVoN6Baty/VpMgXvld4Rn/ZjVky
NKvGmRVWWLwqnAJYccQnaYWLkcwUbYZ8jQU6a0BM9OehXebDgsMqLC4FS5xXDXz5QpbI1HPsn+du
7E4hjRTEmZXyeO5SqUzzEo28AGRWf8hpDCJNRDExVEyVvcIXXI8JLl+1jurrttYkS+Y1L3yC4osw
a/dA0hSWDlFReor8AB5sYkhLiUdeQs2xhZRcF60vLhT2BvRm9ArDLofNMN93Y82bOEw4ulBktl8q
QTRJlNiauZK0h1UtFvCqZHTWH1ztzEFuccpjRz3TKveN6SfNft+UilY1/NRj074xjCRMa9sLRn1r
YKVsVrRc1ftWUeXOESnQzE9kNktVnutq0bpHZX4U2Nw7DLNcGYZqgoZxUtkTrYyrUYh96zyKSm+c
IJKOPa2xzsuqDUfvEl8WM14ggNNvAf/+YwNZSCCbuqbcob5qfPLHqOtLqzSYIBEueNOqsyoT6iwM
fG3mmhmYAP15UZvw8cH2/ta+xcpxa5hOXhmoRWExLq1G1c0GWaMk8txoH5WNmLueZjlDU9bhtCz5
4vq0b7nuJCw1HjmZRnRu+9kcMXukdSoh6g5Z6UWtjntlMXeYkTDeDlUwgEY4Qf4w/yJ0GT6PZSCP
bK84TOKQnKseCRaNEmK9Ck2pV8xi41qx2cKB3iOUwvZbu0pU6pqWskXfcuecOOqstlmyRz60lv3d
352bZf3WstzqmEjbGUtYqHPTQckilFTRXZlMcRk0C3DvBqPME1SvR0rpwC4loi8smGIQNuy+slme
DNugSvQECIJJqhBvbinlzSHuTl1FbSLdD7ROrNFJUQiwvGkIVpsW5jN4l0auM8z90/6QSw76H3f2
eXeHHxB1StUoNPrGvlcpkd7Qk8ytydtEKlwP/TA4Kj0LdNYKjB9T8OKQerBdxjKK9qq2ftuf9ddF
KIphAxLdQJHiL0ocBQtNesQomcmur6W8JZkOhkSwINK6/Xh9VUmKczv0skmUh+dESY5x68NtCAUH
oZ1II3eMFtN83vKQnuZBWE6CEswfK7IPca4qE6YUwT52/ZuDdFA5RhGL9IZ5dCFdTu4c+mtmaOVz
JUz1vvH6UlC55Z3zvgUXsHHRqAqM727sP5VNrRlhSbOxn8JqhekMhjON6hdOJNAkjCgdpk0M+pnG
4wPfdmyjMqv62CWg9zZtTqZuGcqjgGqRUZQtfosZPP4IFGoSBnLPjkznOA0Kv9MOxLA/NVnFj9pl
0WIbhLDMjKCN3eOE1Uui2dhwa9eZ2wkOIz0BKmZu5ag0ijCpr1vAPAYNkIyEjb03RdOeV3HYnLg8
LIehZ/uHcYI8g8euAvPKq4/B4pyAvcWMgCnqyCqAh3C6Q14jBttUMK8jSef9WX8drHg+zxw+81xF
6i0BqyVnZM+LMttQI9Xaa6losK61DSjLJOLjCJJhDpoS/lbfVcoRFAt6I0WT7pmuktmjFGaXZ0XB
zWnVxBe1E2NDmoV5kJNaO2xbC3RErT7pDwUC5TbxhTbsT2lmvQh8YDFSpQl1jhsgn3xTMdzSFbPK
qBvVO/TMxDs0NYcfNLAEuyvMxu5BXOAJ92LHSALaWAaJ62oP3l8Q6GDh+cdmUnvHyNHaOQvrUxvm
5MJKymRUuSFwRqHpkFkDEmfWfzJJSq4/xYWqgEINIkI304gPnaTMTgN3bKpJPVJzGw8DJZ60zG3O
oTRxfuAidNl6e6GLlGMlV7LT1grHdSitly1y3X0nz0sdh0kx5EHaDAubkpm0mBvqtbDpzcemyE6Q
ktrnsRsf27DXnVeEO2NbQWxGtbw4rISsDOKy7KhK8nrqYstcoEab51H2NowQn0MoYmlQ0CvelIp8
yypinTSomOZOqI0rrcmO8jbMjqJMq4c4NL0RpEDdXEuD7EWr8S8sU12oiYZPUxq3+ywIpd5YRfpa
U3hulJWXLZDqF8MwaGG/wb57CLxccJDhQ5+UKdFJEpE9jCtuqKzUTtJKfcPM2l5ivwyMEHmAFknk
YZEDt+XhzNV5a7t6EzJ1oQhXW4RA6S360/5Qm5a7yM1pf9K3gTxRDc1G1YJ65bDRwvKcBY49F2oW
DiPbUV9DSQBHLzWeHwHpqMwsnzQHOFB0rWL4lEcFPmWeW+suUutZSwJyakZ2DWydOoZZZx2JKM9A
BPj1G8LBlGCFiw4UXIRHUZ4meuw09MgrEldvXY3Eempa2iywDxM1L+agKdkzGaCR5ufTsqb5G+4D
7SlzXztEvFJ1VPFqDLxxPvNtLZ+5vuGhujCcyCMLXEjnJA3Tc6JN/RpmPsaOGArHYZoeczdfSO6P
kVel5xB7Qow2pqGuFGAm+HGz32KrmvEkJgce8siIgM1hKG6ZHZM0P5fAKo8dz3JAGXaysxxr0UTk
cTu0Y2CFGAj2PSvA3onn03mFCltXKuaMCxTVB2lYHJRFFE2AIYWJIHCpJxmo27CJly8YBabNr5QX
KPQMu6ncEYQ/NiNkUQc2/kCblHmjLbIQRhDZ3G3K1zxClSFFEY78mrG5gqOZ5pJxrOXowElDOuMo
nhFNcSaEpUuUFWqu2yUQKzX22BhUeDZLcnsRFGTEWFkfl05rTt2igjXqZNmC2NmIocCfwQTWKWvT
aUPJC9ag10CmKIYvQth3ZMpHfu4feKVwDlJXrXRHsXWBc+W4Dcgix7ieW+6bKEzsaS5EoNsKcEwe
9vZyq3bnWcTig/5gwbRi1pus9pqZXYGpW1MKhHYu9ETJy5FWS3HsK4qiN7aqpxHWYF1ZE5vAPg35
Zj4ovE4M0yuPgNtpgxEGqi5sm3RkRghoMHiacXjiNXY5An10CqTSHDZsW3dIFu3ZrjRwFid7LWrN
WRWOE9MKJ35QF8OK+EA72PEXWgswZ4nYB21mBCoyHYV2JvYsx5oAeBAhn1hG5TH2KpFhMsxqS5lo
INVDhw1jzzoDy0Au3IK6elS7xYzFztRFQT4NIXfaiHMbjaQFrKhl5cMEGJmxg2U1aoDjjhU+tHwV
yA+sSO8wRoozVmMXXBEQOzdXajfWzSBLR1GU2DrR4GEy8rKQFEQrLfXUKfZdk7MXlYfP3MiVs5A3
x1VR20ao2pXuuVY196nBOtIECCpgLVM8ZbApjSToHSPFQznor2k09sOCvAZXTj12wpIPPQwbBHDr
YhaxWg5FY7sHmc9BwuFy4mRcO3CsmBpJGqNZmWtGIXBzCLTwxFcdMc3rnIxDUb8OlTbYQ65yzMEm
nQUg8VXPj+dJ44Huw+nUNSNVzy3bG6Wx5HoeI2esmcQ9qlOs2x4o4AqyvNfUdA5ZCXQzkdG72iCN
+Zo3dnrkO3TptqY2B0fCqNDcbOSo4IaJFCARQ/ADTSyvGLZ2CTSVZ09sny65XcXjrPl/xH3ZkqS4
tuUX0cYgEJhd6wcGn91jjhxesJxKCIEESEz6+rvcI6sis06dc63b2qxflC4kkR64kPZea+2t2N2M
iewKWockNWPrYi5hBRQR3QZB06R458yLpdW5Ba6T17MNNi2QycJX67LjbHqw+ObbDgH3eaQndtRR
aPOEZr2o3Tt/SrocW+iQhWHQZnD4koc+RI3ft2KIHie36o5OiakeJzLlSe/vgPYuW4WjN7PVV03q
ld2Y91DK7xt3/YaTh7rzsnbPJBQgNtTi5n7EebFcZzvV7R9wRcOc2djmbhsEB9UN+zWYxmJkVfU0
JwtJm2FSe6OAPtHg1almvLMLDTLjlOwUNmxHzdDeuX3yQjrf7oHFhVvT9n+U7vCj1HFzdpvA7gP8
9iltpvJgFUBCnoxrWk59NozjcqJwPDJfhUMxDut8Il509Cgnp1uBbfaxXqaPRjgmBxmXnMo4Mlnb
xlNWjobmvQydQhMsXTG26lxbJyxU2JjUjqO364fa3Hu6rXc0nIp26D6Aw2vukgEB5+na2KEIdYKn
GemspN5wdytErOML0FyEojY7TBKeRZJXjyYx1SMebZ2vVd/kC9ZHvtLuMehl/zgs/dHUqz0HTYbD
0OsX49RrTkQUbG/Vekj6zdo7n3kAJjBuVffgMs6zLlpUUVcL24R1Z1K4xfOeS9kdYgZbOLImB4VR
HmO18VpKjktcL1ufw4nWUtyFtVlAcC1RtnJGdw1CY7atN2LPqqi88xyVevB+m6hNnhRZi6VvgcZ1
vD0FgLYLr5WnKHGavQCUxn253t2KLhrjfTObb1Sx+cmt3empH/bUS7BZenJnR4V5sgxYr8dSJQUy
D/NM80p+kuHG6QjYrLmOC4eSEX/nHFjY3aM9it6Nt0Ad14wverv2Yr7z4eA/BcZ022gZKzxPWT95
tNxgvZ0A6s7X5QEFDZLvFa2PC8PEULrdxCOReWvdGBxDMyU7OVid9pgg9/pa4Ajp8OQIdvTqsLyv
uua1ohOcEGKTLfjD+DB1eGmBiFQw60r3TGbiHby4/tIAVd33DaVHBagzd4FrZJybj3rq6aMJ8YK5
3XK6FSCFf36Sa9KM6dq1quhsFaaNsv/S5zaEjDuYAutZulXppp383odyfmilA8DNa2RmQlNt1k4l
pwTzAJvuXrqcH1w17KJgkBnOaqgvtwJuJk+JrRoYqH2UjwAT80Gw5QgNpYDhRDGjeDk/s4lGF1PO
0aWqxNdVJ+JRubLezw2QYl9E3Qs0t2CqQcYSNhxCa/yXxV+wWZEQq/HEuksHHkuCZM/LckwXk9Qv
q0e2bjL2e+y8HnZdcAhX+xTLmlH03iXj56gqyRbeHT/BFKhOdpa7wZrpxQ4KmJ5Q5kLkzLa8Uzqn
4DbyuF+nLGD8s7esOVa7+TxFK0C7cpDpYH6EJnSOUsTC7hdV2T21ctv7ZD1NXpIi53abGmWBoPds
SEE0202/dsMOhlDzGhrnq6hUcqxwCt8pNkOVls3gq5TMU3O8FW/1sjb+blHe0+ISsRdr2Bw6O41H
OcpqpxPQMCUDDC6GHj82H5wynY0EEPzXj3372Zu3ufDXLKEsCbZknV/aEI52qdlJA7R4uBWq/NHw
qLx7vzJpH9xwey8Wmie2bJ98MFfAf+0ZzlpyWkbAqtVExf24UEDSqg0uJsDEbvDIzr0qne2sqzZV
Xke37QobndmEfklUlfbVFH5Ttqwy6k9h2i2gIMsZ3DaW7BEGcuvceYJ2gCJI9b2EHdaM+tv8lVfa
gdPE6YupBQD+SNfPCzQM+TSK8REeepmHYxnBT/d+UB1+Bpjnvti1GGXIL6EYvNd+eZKqdj4gjXlz
SrDzwC7wyg8jAd2VTJBFNJGR5xVoIlDPOriHd9ulPC5z6xN94KKZHnDc7PjA3eRDEzX98f1S12n8
oKmGGOBpcbACdhCL5B6Dc5LOQazzGcfIZ3AGTQ781dnNQ09fl97t8IY60zlYA/raTWw71I7zaGHY
PoOxy4Ss+LkDbFp0YTsDYIcXkrpKkXxt2GVcZzed+qB6on0iMniw4W5dXH6uovVCanIqRYQ3lsUw
eCbvCji56uiw2c8arFOfPRVv2qV0X6GYuFNYa3PqRma7ekv4FM8w3OcNG0W8l37SpkGikyOpsXzD
KAb9Hwn5oakcsZ1aMBPx5MgPQeQY8JJlAkMLrSWXF5Cv64PnRHEKRRTAjSu2b93q3takuWttPd4N
VU83lvBDZZLo0vXAH2MLjHbgaeu13acKfPA+glIh16XwzsGk/A1Qpi8TCP2T9Mp2k1Rj1sGtPGtZ
DimVwQ9wJdUfcjjTfvXvNXaobIGa4p4nytxLU2ZDENIUfliyS9auP9gSQLT1u+0iPfZMg0HvVHAf
uLMhmZzJh5m2XTFr0j7Mgpk9n69IHjPtQzeCNe2R9r4gQ//a985yx6eqSaNpxQroxva+BvN0j7W8
YGpOzm0k3bdLi6d0FsPU2jRewi8Tk7xophGmYaWwfgSa76AO8a4r27pNhA33cdt+g/kK/UIIUgML
xtruZETGS8IOZTvGxTxH5b10XJLXK2mf2gjEooBXecfqZuuJXl1A8nEvrYDsiN4DNYMkS17aw9u7
DDZ4jqZwOdTU7kjdmCPlY3gJCe830QwQdwjxN2OJnx7Z4M75yiJIDAQXedsAQA+W0cWsjhIYObRZ
MmEozbohlkeQoKKYgbykk6qj461w6lpmqmzqfIZ1AesRnBni87t7NifHkWMXbQbPT8EmTk9sZEtR
yeYS1LC37Tqly2iTYhiZzttoMSeNc75MqvrhlAyC7G7XgHzvSttF25KXPOdBqVIxP9WRaTYW3k62
RI13geHvXto6hFMcmKNwYecugdtuulLSBywK80VQ4MKgHOZdT6lzkMnqHBrd68J2r0bCVGquNLth
9gOvlg/WsPXZKxOW9oFewQDE5y4ckz0VnmnyyAnp8zLKp7F3s1BN/jGRtZN6VfA4xo6btteNX+I8
+nNMazhYjudueALFhb3iTVwn7rG15Kxk657x9dtzGAHZ5rD4OjfcCBJ98KVPzn1Vi81cDy4QO5MD
eOg+rm7A8rIjJaABkBgLYX6hbNSd+mthKF+KWI1Ttg7t/ASBw3M1LPDpQi7OfVKq4xypNW2c9iqO
6sMjva68Se1VjzqSkM9MxH+YsbAttvKPYRdFJzEwfSRh+R0kejazaLpz4XXe+TO4MK9t1iKCDQyE
eFl3nJQ89WGvXJBEvtwz+F1eN4+Xfr3qbPhaZqUABjgsWhzqKMlBot37oTPCH+2D082xbkv289M6
fp+HMoHNDrpzu6r5ibsudkSi70thgHUxkH/k3EQw9WsihuN74fKo2TaN9+K15XRebcnSlsphS2M8
LIDuXuG6ozisNlm3qwjh4UmaZOUwd9uVYMcy3lBvTB9/Wxpen/oBGhcOL21DKsvSrgvWo8vMWhju
4IlEOvzgjW7W92GQD0OwHNrWbQ+gGcADBwnfzpSbHUgMmelpmvdhI1csqISlUA0D6bClNWnnzqnj
j87BzLBl0jGp905Uix0XPj1MLIHUhk1B0Zc23EFc8QFgpbzYSMqLMMlXPo7zKYq7ixjr+Xs96hel
oum1sg3brPHcHmUkloutRlA93JVfGqcCc8uX7zIETC+UnJ/MYO2Wi67w4VDUeqBZaIb4FYmJIfZq
YrLRbUlf9XVHcCC5cMH2bqoqqO4TXlX3ZBb05Em+DUuRO5Vf7unVMJ+xSvcpELBvDMz5g5sxd22q
dPb0hTgmgs1TJseAVO1OWCctFdQnCPhNGUvoZY5nciinDuoMP7zzsQTtLRk+BUYqmjLwkU7tMg3y
hqxpL5t54y5XZcAyhE+3IopZMaZVEpL7APH+TwTEXd6Gct14NbY7JdoPrQVuUVlv/C60k+HUg/o4
2n4q9DyBB230siHuuB5uRdnNPQR413oNfwy2eg3Ga1w5vjfsPOC2AEPiKTz4fL4sUMexokV20VM5
AGJLPOjkfDfjV/lVo6tSADfiO08H044OsLnSnmJTc8Ok3iRXWYNthv24+MO+ppU4KUPq0wAMcD+3
/WvYjstLIkYKrRdLHtdJfLN64oWdZyet3KoG7SPVY0D61MRNzKDgk/thov3XkTUTPAl3fGF3SnTm
yLp1eiuakU7Hxh0nAIuEF39rUEyr4ibH/akW/k30+g3SyYGzyrxpYP+q/u8z/wYEV/1h/us67P36
f/1W2xWPxX/scH7aPP+9w283xP/783tddcK/Vf5FtvxvhMm/Zx/5v1QthzgeyftPquW/HSH7Jlz+
OepNuIxMddSHaZW4OJoBJ+xd05m9CZdxyiVF7LKLGBOki76dnfhTtwxJcxjFLmLY6C1m/Sp2/lO3
7CGbvE9cN3wLbcMhPn8+gN9+QmRc+QfdMoTQv8uWkQIFYkkkU6NeAAYJ8S6/y5bhbwi5jHotKmcJ
s8mh4TZZ5jjrKlefVdRHhcPhyMI8IVnZELZdubGQeHhhBkIFAqhFzJD6cgDf3rhccXDIQ5vGuRui
ujpNcgLK6jGoQENYL/4aZRMf+4MYm/4QUdg6mfWh4iK2c1LAQu5ukdTk4RD8YOAFZFw2F8gMeuB1
3DsJca/bgW4SWk27qctjHcTnWIKD8A2UC8YZdpUlf5TE+8NraPM49uLVzlGyK526PXXS6VIv6D9N
8Ks3AXQYH0P/FLNZZp7s/SImrLpLOlhQ4xxAhLRaeUCoobf1KHhEBv/PRtUxAbSbe2FJcCs1bwPo
MQ+waqecicGF1G0VUE6GsO8gCtjNFDLGiqogdeA2pE3o0W0jLPSAJJq2Cz+1QFnxYnNyp5YpV6b9
w/jR8CLj7uPYTthMZh/yH3eudwsjqYK1Z4inz3C9/bv4WkBhK/b9wqJURK79SjnU1iHv9yUEt1lH
ibqfG/JpaNh+CBi9WMaTAhwzyKdqecUOq158l34ekpLuzAprcR6arIcIL7Xu0m+9eXoQyyI3Btq5
jE08KmxJh3TRTbMNPXOMu/t2gAQX8GSchZNqLhbcauFNbNzrpBNnaZM5NX3jPA/KPtWh/WhXqTcO
j6acD2UD3WvwOe4cfYicPhdLP+6WcoGFHtODOsxuWZ0SZxh2Iez8gx50fKCLt8j09vH9omZXMjxa
HjoIBy63gvXO934Kgy0O0kgyyih4Dx8mf2QA3mqVW5MwOJV1ncEc2EKGOUI6DL+kn9PA9MPRJVO7
8WEGn+CgXKKgHuHart4u6OZ2L3yt09alPUhnuO8Jd8oC3u0Pvx7uog5cGjbKcL7cCni6Ua7s1ZS6
XgsjJ5+B/h6B0weF9uicrrqFYsQm7mEZV52Ha/1Ikha7hazGFxfzP4tVmdxTsCap46VOyNRjL4L1
0YOTVXOVHPrZJg9GyBUOFHBLNZUi02E8Fzwaxu0qzStslOEMxVeVmWbaOqaTCOMsMW28AT4Hzru3
NHGf4xryoHLyvmjc9hTNJTSL1vtjiAh/qkp4Tz47zhWU8mr270JfynM1U3m+fRodxQ+KxZu6NvMh
WMr5cPv0XtyujaM6e2ThhyiEsN3EdMoJQIcdwbRNI93NuSxrvvV4P1+CMQIMZOo8Vn4ILDN4CNeQ
H8UMa3RdrIV10OSkDMNjDALrrViVjhHsMPNTrI7gZ5vL0gkP9Gevdh6Y/90SD/nUl5Abg1PJJlKH
0OWMDWa8ASHM2iWdIlUfm3j9w62bB6WdJQeQEO0708ZZHS4WrmdzmOwkiq5zwKlBNHkpE0kv7tWa
7mEeF9bUUbHOGpTNKrO29nWxQiB3GF1JthYytLQGgZC3xs4veoqHXelW3/W4nlQQn3TvlV+cEsya
1wWfwJ1ADjDHXeb0dZt5pc8yRzikcJUZ741j6gzi86SV8ZmFZX925DF2PP4JSiSn6wo7uvOm8Zd4
71EZpZH/5Jn+R9JdbaWugw1u1uE4z3Q43qoqxopXNlxkQRN00MXKqlh87hUUDmXZ9UEmGlcUTJt5
u0Dtt6v9+EpTIeaibVjBh83IEnnSRKW1kF9wrr06CjaQXIz+uQoF3VIb6RM89bsBkvHHDoxC6k9O
vVdxI0++xfvgzsFrAHrI+iJw82DU5Zat8ffaM6A2XH6MFxWeKLTIabSQviC9a/a0Lz86VMePEJpD
oBiCqukd+mTDscvCoLb7kawgx4lucsvKLu28VQLn9dZXiTWh4nkfr+3HCOv/nrrT8Fb1di2E3F3q
R2v0ENAONj0EDY/LtegqBmq0TdpsoMFn4E1PbVX36QhyFQ6772Sin0jBa+ZvVmcUZy9gKQTxgNVb
SITaOSEPrdGvggZfGNzEwrcCy83SnH3mAT027glemoOflMJnMjbIRgdSlRggBgI4qvrBY6K710AI
SuwJWm3ivp4ymPB87w6IU0h4XQTYjrYukICURxFg2mo6vRXrLu7atLOROVcuHpDv2uYEpOEE7tve
0UiryzqoD3FcBhldVoDkg57vrOiekIz9PMYtf4jdaCcc4R+An8V7zgEp9rX7qBYKx9r0CE9axk2b
KJYZ2XoKulcEIDTrCi1OzZ9Bj3lwO3WXrUnHNlqFUCbRmt/pMpyzBt5T5sJ5LUIoF0568p2jD6Hw
hnBKitmAmqq9+Jnh5XtoGNn0ibc+jUO1Ee3EUodF96pPzKVDnum0LKd2v8APaALnrBwQ4mzAwe4p
IrLkpeqfcJoWAqCmEaswYs+ewwY6gwhaoAzbV7eRQCm3EAdEKWZ+vYWiOF91aTY+KT937Qx8la6b
AUh7SqbRbJ2ViBN0mmy3eOR5GJb20rt1ThtTVHTW58hhbgz/RbEtaWfsNpMj7m/FIigMAfIYXKMf
ZlZXNK2UoPkYrvd9E17XaTM+q1m3+ypsdFr3SwmGQ4F59A2+GNBuocBfSRL0e0QRmLzEtt1ConPP
m3PEJLtvKvxVYmleES7DM19DWSSjhD17CsYTkTFgPF02IB1m+gRL49JJCnUFVASHJVxkxuC154Q6
59VxpmdnsllPxijI3EEiKOlaANclOSCeq7g0Eef3QtLlU1/C6WcKyyBkQrlH7PKFwkRxnUB/HyI+
pjEjESQra71bq8bukijgjzUXHtBVab5b/LCmKaevq+P7GZ0WdRdb7kPRGfUbN66dF+b7H6i26nFJ
5FNFwFGn0ET3e+mANfUrPhZwz6s0YCbe1nEHYatxqxzyOnHC+BWPdIw+zvEISTq+6ivebrypIX+q
Pbd5KeUngW24Vf6OKunc9UhcvK+Qtjprpk58KD+uffVj6oYpi/z50DoiSb2Ye0e1LA6IOAn43SGf
mmGQZ6h4vLTz+4/6KnSujI12kEdCXB/4DzKWzb4UuvBZmbnzAjxVqjFjQKGAj5A7yJ0zccXcOqXM
afZLfQpqhb+iCqGyieaTsEDtfI2gIjn6z3Ai1H4tAc4KuB/PbaWwRcz8o88UQoBcRx5W34lAenb1
hnIFzjuYvjXcOfYLxDdVsNbbaWyjdGq6fqsrGhw11dWhY6ZAXJiFwR67JxYrF+Th6p5IwFfQCVCh
VKbhp8iqZ4AHp8QGPA1FaPai60W6DEOS1ZJfhJXBSXku5MPKvYsEhxzGYfrKWzIIT4TIGZvE0zhP
soAPERWLUX66TL2T6s6yp0qTXen5u9EOQFhhTw4NnHmvHI6VZl6+zKTdWmBNWYxX/xRP8ck0RqQ9
fqaNG/h1hrV7SSNRxZlpo+aLcJy8cTTZOmE15oNRDiIAxYhwI1vnQetOZxB+fD9KaLUQFPAAuScg
QTq/vtX8Qe+BBnNM/jI6iwoRQ20Aq/lWHZKVnrHHHsKWmP0ywVOZIoTqCVPwhQ5/rE7z3TTuyV8R
HaDqdrh4MsCSrrvTUHqPC+IXhKurVwigxoLzpN4ONqxeFWsswgSWLYLyYFQifgICpOY8jPykRXUM
m+v73AzO01DPNJ8IhLyAEbuM5ZVW85fBk4BAIu2/LgRhgCMt1hgxYw7e11c18xQ08tkPW5Ep6T/1
Tpg8yKV5rHwxf5TlpLdQEOjNrTri5RACvxPZmx7hCMa4kEvIbjfPK/kUKuqmdAKRNUAptgmWCUDa
weUlOd4K5c3hsSfJuI3D9ofwnLtm0vVDNfrlwzBVda6g2twkiQnrLGzib1I01VGHffngjAPYzp7o
rLftK1458ml26zJncwtAC2TDngz048j41hJY1g1CT88Ii7Znpsn6VkCY+qHtq/1oy2RLpxlaF9GS
rFH6k5STTSH7Te6iWYidBneXxvFEHwQikK6COU6DzQR3at+15ABJkf2UjGKHKDADEWdAN/1Nhlxp
hJxOiAuR4eI+VD28F0Xa1HZyPvCp/Qo9kTu45H6c6hpMnvth7AMEe7Vs2dpeIlh4VPshGpZMar/d
e5x+li4MYNE/d1gFTMCCHPiun/cllAET/gpDu+916FxA7Y0bEMxYjLxIZcqEFUjQsn9cats/JhrS
kMEh98brh0cJmcthCLBT33qUYtmJyUgoYoP1MJNY5PFY+juQXGkQRfpAnHLMdBw22ciccQupSF2M
wYzojaQ6EDPpTVkndgf8vzu4zvQauKqoXBl8QiRSztZgyRBMSg8u9fod8b4g3Ejvr1rbrGnt+jx4
VhWKBXWKXSEu6tLZuT6i93oSlYXjsS7Fskfz/4cA1/8/eOqbgjxoWB9/MK7+ypB7BZpwwPN/gqYe
lda/pFr8a8QbLOUgG+r/Qs40L0F65uQtCcYbLOUh0h7x61GSwDO+Jtj6CUrFQJ78mMa4Rv+Ms/8J
ShEPSdhi/EY4tCXAGS3Isvh/AEpBDvwbKEUiiFKiCP8gPBDfz41xEMyvsfQm0sGindWt02Zqeo23
d2HAu3t11spV59un9wJ8HOHyl6th6VdLeusweeCf2hZ75D8Nf79bmOqYtG/3KOHIHOFX5XYmCAOs
uD55ZpoQfgKTZu+rAMAtGt6u3Zpv9V7EeFOGETK2eDTAY+JkDyS8gHOhT36t+ja/fWzmoWuhkW/K
fYLmLhBD+/ZfvQ2EDBGvje/vpIFaB6FWwQtC/qDO/auKKBX/FLXxz1Y72Z+t3hT5L7fW987/NPbW
+t45vt4KJlzw0kmP5846VBnkFgD/Ldyr0LcMW/NV3+r4sj6XvpfG11pDy+Byu36res78c8TfGhCs
X58RDJTOcfVpiW10QUw7uRtKkDw1YtI+TgzGlsaJP9u1mdePQOZObS/5E/UZjGEOQPx2/dbNA8G0
vY2K/7VbnSS/3u3W7Xo3db1bMld6I2aQz7z3wuPQeNFmEN2nW83aMjx61+K9evv0Xty6vFdv43s7
fPrb9VuPtnGb4xKtZuke22A8TSNDZPq1iLDZbUrSIBx+8eV5WqgDYSXIh+XtAtQLF42gnf1by63T
beDtUyDbejuXMcSb19G34m1wA5XDeZ3UHEEBLRt2RpA6O4OpYIj/tluNQLjDrfZ+PRotx/997Rct
GkBPG+xvXd77QV/28ya3bss4HqGe1P/czVi7+2XB+gd42ru+6L8k1QDnHIU4+Oua3RUZfnGs/e8L
ATg/7iQ+mJmOOTvweWtmo8Dk8xg4WQwFXk7A3M5rf5ULyBlG7AHyuCXvB2Ly1vOCvElS16En5j3+
D9/MvwLjv3w1nDGHpPUkgXDWJ3GAXFG/fzXdd2qCF++elPpmFjEd4YhBcnQtaO/EXfpeB0uvYUx1
qrh1jNwl+dl8q9/G3Hr/7T5rYj5MiTPCEEySw62Qqi0RPciJxDuIi+E0/LBKIk7lWqO3hu7a532I
K90/e98ukqvm8r351vt225+3mPx8atg86o0Kql3oGz+PGyc4IqiBPcwaMYIud6uvgU4+Edt4Txyh
c2C9BgapChs/u8PnKeT8678d6MfOp1CH7t8HOuHn242JQkRkMCpybNqhQJQ+QHfTXPVWEk9bxEuK
hAvt0Vmte7pdwnaC1vit/LNPNLTt8dZ865hU2h1TjXPkUlXGVvtZb7yvE+zH03sBvQQW7kmbcqPQ
Sq8L9601BvZAozba32rrdfV/H+Veq/7UItmCF/39lre+YV09tmUo8sBUbM90+yBm2ocHxyxsPw/8
YViNDg9RCyv+P0/TEBbBb7PUD655MnFMEjIkY5LS6077S1aaJMA0hStcXRbTmRXigSiWj7DyVI5A
nfU4VBJxLDkkbp+g/tt1WJgfboUP+z9DTCri5BBLUmVlrRBT5nd/1rtW84y8t9/qt3ZFenhKk/c5
4djmkGSAfQsPvLbtN+0AZlvixjurNdDnf2mvqgQkN9Dnf9M+XsfPsBl+abdiZt/6/e3+CfJp/L0d
uYjZ839+pjhs++8PFbYJEpIgyagLUByE+u8PFT6SIPCz+N1Ax3I72bA5I5YnI02n70BZ6Lvbp7+u
I6YFIVMxT5B/hX9hJFg/j213lCDWXpxKrAdoTSDbv17nDJPWm9qXiv92vbHyrT+L9HpgI7y5pGrt
e//b9S7ur3qQgXw0iBh32mJyYqBZAw8+ULcEACLXaneryrH+qldozgIr5YuwV65oCj6o2U0wJ7TI
3gcBUKp2t9a/BpE4aqHdHN56IY/Jz0FOH4jnHsdcb7jx62K6buYIacV711xDDYwhz6TVG37d8yEQ
c3aTh0iL5doNSO+YDnT4pdttuJwnCPWUD6o96sAHVRDCghtR3zUY7nDTJesP6i5kn1Sl99Qa8mm8
rj0IgsFy0Uv2AJELOQIP83N9bSjDz3Ozms8LEpVsrnHTbwNhoX4a5uXXgT6DtNqBDiC319Wu9L/c
BobICLUJr/+jaJE66H+YWdjXfpta8GVwciksb+IHmFZIXAXi99f3tZl8QpdpdP6oS/ISJyty1vgm
+W/KzmvJbWTZ2k+ECHhzS+/JNurW6AahlmbgvcfTnw/FnobUW/uc/79BoLKyCjQgUZW51spX3w6/
ArzV/7HDfeHL+t9W7YDKqJr0ZQCdvJJBolyAiTV73aybXZGmBqIsjM6JpYrR5TRaKn8ZzZ+h8VDJ
DqScJYjHeJFo9XcNENIPc9C/ypVsPEOoJaTga/HOyNzy+TcHyUiN5yLJLlZC8BSpouRZ8sviINmD
fm9OAkiPvkYudOp0ujR97k3lq5xa1VmYfOJZK5B29kY01Tr4j+FJ9T6ZosAp9eo0XesVzC1LQthn
OpOyTveJ5kdLT/MMxH448/PJ9ie/yXbvnfx63Uq+NK30RU2V9lRW1qoC5q0Bq0OPIVdV95IE5rfO
HPy9MLVEp+FkDsG47nq/Xwrj7CzJ5X0WYRoyX4KrNM3Xj/Y3wyDGIOY0MzU/NYgnWMUmGtIVKxqI
+LLfAQ/rwqM6HcSZOEiTQNgIFehuE03RIWxz8/91WGWa4aL4uNp/vcafLjlfw+2RAEpqAHpsAYBJ
FgS8C28xdvB1tpOUga+08d4cXMNaIX+UQ1tIkapSMx8lpKJoNwb/fiu5rqKLWrNWQmVDey20wSEz
PqK5NTVDv5oe9W59Fk13gKmT5q+fBrHweB+kmgVcpjXIqoAciaGHpA+H+Ng1ZGWoSBKXhNtJUidq
/gAQyXhyh9xfqbGrApL2zKegyeNjrSbFQp5Y08KFDO+Sz6oAX+f+jI0iWMVwsc/hdBBn4qArVnNU
JO7zIfV/sYtOYcvc0Tt/uOUEk7rFPH4eJnVDc3RlGDa/Xybt2xcW8HzKqd+f4Qf3Z2RvSOUGVbMW
Nsrc9+ewH6JhIdqprLCH68NkDUgj+6YlAW9f8rMHNR2lLfC6fm+MaXiFnEEqHKj71zZp4Pwb7t9O
MW5iZA2+R7ZTLIuqfh+UqTpQOMsOr0mhvfWeO66Dlj/3ZMhRdJFGP725rLPLIpEOgJrSmzhUqp/t
Slv9108Y0Sh4LLJWOriDmtz9UhYqdz/hQX7BshdppN3nu19DzFVPcxFMRGrAULYaiZarOIDUgDAq
VREJpja0FsLoytkmiSvzNJQGskZtKhkQvQk71Z5xvdvA1tYbAilg3WdjpQJPHqU4In324fkx2XxR
tOd/ZJXVQ66oXgn2DTfgfv390Mj5zioN7zzbGxcpKi+K5LVwA+o43KrOlQ/TcLvNU3chnKeh3sDW
jYTpcGstXVuNRhZARoce4snmD1lqvlll6H+J5THbmn6f7OHFOA+WWg8LoIPmj0Ty152SRt+SQrdW
fpBBjug142xUSrJSc9/57nf8W06uZkTQs4qb7pb56AcBcas3Ze+ML9PlhEfd9ffLpdPlwth4v1yB
ssd8uebT5fxUPrq5FIzdwnDrU2pHf4u3fX+jgWusItjv5/kTswC5LFMjSnkeqJm70KXR3Cdyeh82
f4yOq69iVwePMH2APOxIujVxWngwt25NY0STWES6UfooXORe92+CR5yKQzoZxRn77r5axKn7q/vd
KCbK7PRmpnoymFfNteNVZMa8MAe8ySKpqmIfkp2gDcYc2IPRLMsIqMbCa9vxEkESA3ENLdatwmgR
plGxJ88wDZ/cWbU/yog3yZ7/5htt972t3e9R6Xbfe04kHcvU5aHOJk7k1M0e2q4NFz3seZLrZfUS
AtZk8Z5nN9noCMLWfXzM4248qkDut23rGTfS0cHKbxGG1C05WChhlv5sq3Il9bXlseKy1obcdD+Q
jkgX0JDKl8QYihXU3vQ+Z9mY8XFwk/c5I618n1O2qnSbyL61Q4Sold8msg8bcxJQ1hhHj7WsXnvd
dU8F7NJHIEw5BHp/LfqEqbch0deh7SxEU3RIaHegaMWCYLb9nxOB0SbTiZZS7zv2rdTVaCHWxmPk
Ic3jSO557gimRfaQRdGy0ZRfO8TqW546xAhZUbUzxDJ+rUY63jJPbtefzkJSTmue7MPN87zuc+88
QvSOk58fW6SfpKCTnlD02kaNzWKdgF1cBeqj0lgrEesTrfG31tQ3e36MK+NI29ox/ybD8FXs2owK
BcJeJqnMkrpD6/K+mXPlIv6DhVHN5CMc22nUb/MgA7ZQdc9Zu6VZ70xJ1r/EAJbFHn0oPLaHSpJc
PWkszzLh5KXY9cMfXzvREH5VVSncsuRudmQ/tS+DWl6EgxhpeXZ81dPIWPdWQoQxVXNwLYDubDLx
46KesmUmqhdnlqfu0UjqpUigzXZSYO8eHS9zGSthTu6JAaJDgw6Kyk0mu0eNsZZfw1SWynHHQ8W7
NUPi39gxF1t54JlQTU1hE71Eo38iCtTuZ5PTRtbRHKxj2/f+TXiJg2GRyjByZdJCZY558hCss812
+zLPPV/v0yRpJf0krAxc7mMOabremDpHIp/s4XwwMOJ7El8jX5FqVw078ulLLb2/xBcvvsJ/v2bf
CKcd+9RvRV/FPSGc/h0vGr/N+J9zfLp5/jiPmOK3md9jBe9X/jTHf96SvBcQOPk6JjtMBDxwb+Lg
tO5ak/h7n038fkI0YAv4fh9uCPOQWw97iG+TzUO68hbBRdmkPOyWv4z17eKQtP6P2ZSDSL+UUKoL
r9Yllq2M/7hqlmrO/YXMVxWTC7f5quFIjm0xuG4KzTr/FvXhf1zVj0B6f7zghjzMJWir99dWqxqY
1xHmFpS58/sr+Xif99nV0n9/j/f2p/cnXhZ43OIwXWl+4R/vb7747+9RtNhH/xwNRzk6zUYG0v4o
eU37hB5LstJyNBddYLZPJQv7czrYz1IeOPnSGo23dGiKU5KYkIBTydvxkavLey8TxZ5lPYqR80Q+
dcGeurG8TyRabqXCug36b+Ip2wVRsc1llKemBzOyHVm0Eqd3ZIY4FUgNPymLrZ4rL2LYbDdglhyH
+mrwrP5SBNZSJAxqJURYDtDmqptiDOhRaAuvgur34SYyBJVUynuCvcpqKKOd1SdqQQQBgdQe/caV
LQ/WyZwOkWctDDXOjpauaAWh5cw6kcdCW0axdGPZ8x0Q75LMkx4PrdPGQDr78ZK3iXzJS2fl+1l8
KqcWOdpWXXT96O2SCnBEL9q6OXTqwhyGgVgRO6HEt8fL3RhbhnyOuycxl95lI7JfyQ/HTlxYwcgp
LT018neiHfVJBR7VKh/ipPJ3Ebi4hWiKg4mS7GKQnXEJUtEFwaptvDaDuf9Y5Uk7vFSSwrqhMAEB
G751RBRRezUieamQiv0SBp5z1brqu0E4+NUKk2gnOQ6IHqXSXz8NsovxPkhm83aFDwWi7Zp40CjY
x+dXO7QHBH3ag/gCvDzIdl6lKGvxtUmuGUGH79/dWKkgM+fw/fHtyBDrjv3YTKmi+nuZ2t1ZTxP2
RF3G1ke0VV8kkt570YZz9veHrjO0cJQVFzGu0lO3SmFKjwXCjYuWK/7M4tcscrMfSi9lQPr08Ta7
qkXiPQlXe5S7Y+2A+mXdIh7lQwUX37cRYQgH21igjqN+QRUzP1quTNOotS+it9J1Y6E4nvalcIv8
2EzNcWr+72OLHsadG3qt9NQZrnGKkTpfJmXa3jJFlba5ppFGRDOGkKufrj2rbr6MLeo0YykZPzXt
HxE1GhC69KVG+ypGx2iZfB7d5ERW2KRXTz5ovWfC8/XWnXRFW71Vv8xNCFfavTkmlr+GY/drb/V7
c+4VzmKsWT6jDZquhkkBWy7c4CRNauIFpJrXRDefEHYwf8pBe0qzVv5a6EQ0fb1Jz7kjT4jeul/X
g+sJV8mPXxWX37RsjcGT7AK68qa1c9sWyLF4+j9h6OyCitJEQ2n7S6cz5Ec7g5lXxexM0A6DQw6x
adMDTfxleJYiNxt1+j9lbu6GRqq/K5r1VMYaCqNgX6uL7Uv6xgyTGpGC3GT3LIFbzSPydm7ZsSfn
p4mGz0JBjun7nzxa/2xJ8riouiL5YbsewaR4+KuE5b7OVDM6EiyIb4B1veXvHr3l2wvd5BtoD5E6
vNZ6CxZfGnX3yGbaPaqSLx1FM01rmfAKN+sqhEK48HzHLBfggzjez4WbquTROkvYIGRud6uR2rwa
qUwWWGpu/ZDZV7HonPpESyxPK6/+pTX1VRTmu4q+/xxXNFGxVlXNRoYj75CIMTzUysSvwFYr8D4q
sBjxK5ibc6859c5N4Rz6jX19j1rC9xxBKIfal9Cu6rWWhN5WNG2H2GwXofhTTr1zc+4VzpXbvvf+
f41VGs9YOeI3KbWut/P0sTyhy1KewkSylY1oi4Oh+5vEssx9w8q2XqSTj+gojcbeuab34vrmsE4I
He5EWBzx6X3XjvoT9QwR83CgIgu7BY15ncgxbuKvELc2TfWnLO2jq01K6Re3Ma/LnYiqT7PNbvfZ
puEhrL77RcOiWcM2yy5qXNqLsHPGrS+hHIDWT5ruTIWHUV8W7F2E0Smg0xuTng6mJpH6GzwCexFP
wzKWDDxqWinZKak6LES3GSA3qXi+uQ1Rr1/nAOEPMNb1mw3hnUgqwebGtTcSP7Wvf/KQ39yGxYas
SdWj7ur1uRzKS96X9aMwEQMb1rkFwVlFKTiekH6PLBy1/zoAcYxn2UfYykPCf2NPIekwj7UDhM+R
LTVhaiQ19Meg++lPDWGJu+rNrUqXZy6mEgIC/JZm2IimGC3VCb9mrUmec7kVo+Mg7c+1D19p2sqw
nWBXM1GBa/REEI/4sBliz5Jm3i5Xkh/+tKsRJlXsYET7Y9jd1iXsjnMNuYnRZK3buCydpUzSnwqb
HTfRAthAJeHLyeQl8o9e6tqToFN+8s/94u4vOieVEIliOIcwMZJykTupiUgLMAlxcMIR5Dna4qJ1
d4Gj+96LDJZxjAyI7ot5iDjL9JHgd8I4aYj+j9Smqjmf8nAUATFsfjwamZKpzvfEkvs1WaLKWejz
m88PJGuUKxlKi53gIL+im/y3NlISoY3yZYAAGoGOutpa0HTekswBpI9e/BfXRG2eQJN75f9d3vJX
7qK2r5lHawilSTfKezC0xFt1sp68hlHlg6Jr6599Ea5SlWcjCkEg9sGl/yjzMaVYRBpCjlPzNST5
/aAO7tceMUr+/XpCb5qZnb14kFeD6bh/1U63SdG0+RkkESA8JzKfSA+PW0PSgn3UdqvALvV9MeXx
FZG9d6bs/v1UWEU7m/oR9ocqnXjmbtQ677ExCajG5rgA5uw9ZkHMgbT8YRyKbCE8+sktlvt6zRoa
DurUFIc46ppFRPe+UCf+h+H5cMmGAV0KZilMeNm5E54y0UnRA3dbTeyHeQIpI5U8JKgdzrYwlF8z
NkpHcVnq9aEbR8C5bPxomQSafzRdNiEfr6FsonjT2Da6ZuIyToyim1Y7/U68H+HoutM/TFFcxOtS
+0xbheB40F+VRujKjf7dToYDKZzqpWr4J+Su9rfgTo2v3NR3B6gt0M+0xDkaVpM/dNCh+P4Y6U0p
JC/wk8cOqM2xI5OwQn9H/94hlNg5mf2XFXv9plc1d0dot/5C/v0iHJTQyZZpM9QXGE2TcoEKZH6a
smryK6S+/EsLA2TvBGW7kfRS+qtu/xED80pzV90ohUfPk7JHz/ZJZ7WbUi5Qr4TBvYryrD8jTFEe
LQWeRxcY9nObxiFY/6T8u3fTRdOY7AZcOQC8X/YPCUndXZ9n7q7o9fYGCBhdrDa1vntKQ8JDK/6O
DYk1URW8+HmmrtWumaRYFHnSYwF7DmUFInr6VcwPgG6tt1X8vcxztnmq5V5teUT8rg/R4jeq4FHr
FHsRtHH4FcGYR0gI9XfiMWfd6YHbq/YyYAkO9SUZHypzKL/BaGDpHDfBc6+wYiUPprLLkaqdl7TJ
AcGr9tSyclWI4llWjr5doLwV/sELQYlmpU8IsQa4gLB5eUtlHiLCwW86KjEM6R74N0mabhwXWR22
16kk+ZUfNiVHSkX7pqO4BQtTK26GX6SX3oAIITpqlwVbBwHyIZZLSDEGiOKGJ8E3hMjf3L4D9dym
8km2epDB00xKU77EVhE9JapzdStgswOY5QKVRms4epYBOx0Z9/EYTwdxJg55Z7YbAslruGATM9ar
3hIZSMgwBWPDiYRiW/Xfnum8lUbqE0SjlERho6o0PWI2IMSLU8Xe4wCn2Nu5CaqkTt5z/0vuzVRd
d98E0GTzHs0QBcZYVqNjoiLpndpP5nTwQ4PfCQJ9R2EzppWyRFGaVeqM9hNK67Bz1WQduTHKu6Es
L8cxMb6i0/kSsjxFUqHJK9jpQf4iOoRL5jbdQwE4eJPJ5XCkTtJwZGF6aRSjuOjGsc1N5SaZpBL6
iZlDvFg07hZPLa5N3SzVou4ehIlfggNPBmGwaYiwJ7E9nnIFwRDNlXx2rqhbuLL2Os/TWTZ6gHYc
LGabFZdQoVCuW9SqQrSyMgN/R4ISLVKz93dlbU/iDNP9qbnei2eNMgSTyv8GwPyrMfBH39r5NmnL
KFhU4O4VYohN4W0Ur8xWmepTbWlS31KnQwZriodw6VKepAov4lAXXiNDewiHrQvxhIcrPcIb1d4W
4kJTLF2SbHKmVj9Sj+BiqEv/GEm4DClJFyycYYMaHn81qZXvWldrj0gHJCgDtNZTDQ/qycntpU6o
4kG0jJRtoSZL7lY0eytDJQ3B2oVoilG+9ValefMoLJapNMshS9Sd6CucItjKE+QnsKMDUsBQG5t8
+Ebp9V1Wq8YXNamJZ9RxhCai3N0cRXmTdWeEKmX2BxQq/OdIbrNtXaMLK5p+ErgXkArnewsI/rMe
16dkkgYUJniDxYqvq9n6U2fm6cUBpB3MWTGbnVRPDnvQqSEOUs/PK1TH4ij8Uy9HM7YC63/vHSzv
EmY5eVspgQ2AKp1cwxcXnYodOcso7AJwtUxnjs24jxzyp/deNB4eZQsmxMe1oPX5i8hzz9RjKm7c
FTWSlKX+qvUQWGyzlN9qvrGxR/CQv7JD7ehoYCBzu5ZiOFiu7URbOyqpiAApAjUQPZ0kYX1DfTg7
Sl2/GR1a5TAF/rJCCmP5RTLso6pvnuA1/hAOFMUJF1qp9GRJ3ZjCYYMFEM6Mv8UttU5cdA2HdJOh
8HKTVQJeQ/Eqj2P4qpSlekF3GZ2SqZmj5boHX9SsRDO2UNFSbXYaUNj2hKioJqU6yrMlVeamTcNw
naLm9+zkmnMIahgbSlfnV8fQTHA+kbXQh4hX4bDzXJAQUM4I0ipncZY2lCKrkBCZTR0qzPBlXkro
uAsl6FpnkXlmefNUiJ6jrpwSHVWdMSNL6TR1QjmZKDmJM2tqopxVLUCJKb/0ig5qAdCDtOX7kHlc
BxMk9ClJYMgSGn2K/7WA47G0C6+7WFbnnsCbF6u8TJy3gjijKb81GmRjxEi+DbDXyPPDWRMETBk2
dcdOJo3PbZYQVECSbH03wrtVTuN4USjls69quHaykzVnNbGltYsewmOpEQJQQj3/qjXej9rXvb99
qnnlTpD4IEKLte3U4U+94tHoFUb3KsO/WjqSpj9Aaqk2wJ0sEpOeuQ8Dx9g5kKIvfZez9etQf7Mq
ir+56pj8NdhLn8o9ubQNOrjjoQ/cWBwqr4yPtu/82kTcNmIXGkZL9mXoSJdJcDZrv33sjfBrCELw
W59bsK1Irxz7riifB0c9CzuVzaSVkmgJ1Hu1eHFhPgq7V2j2utQsZ8dSgwWaIkX7ADXOG5Vu9l5h
Dich9CUOql1X69IYyxVbHOT5JNOqL4USL8WA0hyrtazk9kYbqI4SD9b4OOZef6iRaFlnqat81xGd
h1vz5vRuvG4Nwz0kEYBKVUFZ1WsskKjTyLLr3QeicrW8Qba62I3oVEBsy8dT0fbBixOWPyljllyc
xg1etFx6SHPZuYo+/jJ2ku/pD3bHvSXVbraJRrb4a8WOh4PFJtMgDNa7a6SroLnmWkWVo6C6xKrc
b51mRFY2JI9BpQaM4kDitVyPPX+xvlsRMKrDf7ujwh6XSVdRbOjDW5wJx7xEosIwvAINDr/WV6Kn
0ftrV1j2Phm95t2m8V8YWLF7mmexlHoNeZX/a9tDsdzTjftBNNXKIr8rjIPppu+nDeEKpPHVz0OE
nxhXfMyFIH8LbvnGT6V88OpcRzAMka84bck1zW0oU7SRL4MEGmjQ3+d2VrW0CbQg37tg7d8/aVpp
Lkal1fbIYBAPllP/AItNvfeWNlqBmROsAdOfK+Ahy8xBEN7WKth8Hwe98Lzz3CzqNtjBLvryyZ72
qsTCiIPwhUAaHahRt/1kF52zDRhZC5V988k8X252bYAUwxP2j8IkPObLzTaKrl1yp7B385R/8jV0
RJckqJgbMck8fnYWNpeCkdx3KOo7jee2iz85Zv7gr6SY1YkYLA6fPh1hG6QeyqIkm//HR2zFVrit
y/SfP00y2zK43qy/2rN4TfNnIa4l++B8F2Q8M0KXxG2mr/NPfrOtDU5GY2R3L+E/Tzm/a8Pydh2o
g/084598kdF8TczCQceGO2IePvsKm2eimmcD3KCC5n/9dAv0tTQfwWYxWBzmD2G2sY1R2Xwh3Dzb
/ugcWOnG650SNf/f7uz5oxDDHDP3d1bofPlkF52zrW8yigPm8SMb5nPRZTKigXqonJvMG+Fj2wjM
9vBwgeaRYRI9bdDZ/QqWRY3qSOWt723RFU0jQTR+dRs526Eg1hRb0eHB2rT5qSg6wrjbSHMT5Dm0
/edJcz/rWO5IDRqt00XEfGICiUAse1SW0Twe1Y2DkNpC7qMaTYqhOhoNbMu9OK2ytkg244C8BGmM
ag2YasgXaLiHW3BR3WK0jeC5KdzvsOfdN1XL3myTJZ+We/IO/lS11bwxegny+DYko/vGE4A8/2qM
rRYFTGRVpGwSfmcLIid6eRatoGuCizwmhxb1uQiiaS5t/LZBSTS0bQqwoZTEUsnJ9gg3pI/6dIjD
U2CEFACYGiX42IOWdNFCTCds4xgpKxSfvftVbW+0F3YrU/iSkgfS2VbH9EZtG03L0D3zgIwR2m/Q
/3HOKSj4R+qmkjZmq7mqUIR8FLY6mSRT4ZDuRVN0dFW30qgdcY2nUdR7zc9yjihnlFM0oHaDfgt4
t13e2+5AAruRymobRSU1u6aZUZy7hFEWgtfF5CijfC0HZ4nOiLzRYU4vJoXqY15Z9VGcedlQHxuv
VnmMTT2i/cnHtN1whex2tHRTvGeXXwbPxk9zi7nuF7i76xlBd4df8sdr+KVXeFtaeErbMKcyWCsT
oow1++gi0He05OwL8OgMKfd/Tb+4CCO/MpSCP7rFGbIcpK/aOuOGZZa51/69eXeer2mlUP1NROtF
xzzsv1+zaPR6Q9A/p0ywcR2BzB4HJ7Wv8nTwS0U6NlF5EC3LHOwr17eukYR+QIeG0Gr2FS5SFP7l
WTAYZ99kcLNzwxpPOMz+SUTRCsNCzkB0qFrdI6cfUIlt1HkTs2OmkM6uYL1MV57nzXqqSFQhMtKf
Jm4LtUc9KjS3qc/NL5fUtmF/nXrSDVBl870PVaVHAAIxQzGbFYUhYksycgXcnQA4p+uMQywv68qS
1vcXJq7hdiGlxBL3dLcNIHkPQS6/FA0ig2ukEjKegXq8/uUNkYo66cYAlHnMnITttk3hFghBgrMj
zgS155Oto7LuMU1Dssb4Qvcir1NI4xfKq7SbqDLrQ6VTvg14IKdpQPkGp0dMUhrrc5ZE3WNS7oEl
aA/J1PDNRNmNve8tC7eVkIlvnAGUatXvx1JvKTc0dDcIkAgtSl6yJLLvbPrchiUzsnl2K7Na+Wqr
HcPpUAGf3yCKLcvPffUIsi65Qc9WlmhsRxsK+SS3nlR8zGp5Nw8SI4c60Y4EvLVjZFvsXwPkAESH
OHxyzqTSJc41DRHd9zYBPPSDUdqY5xK9MaUli8XdRxg+9YumHqG374JaWn2eVgzR0peoIxWBNhNB
Mxcdt4VpJ4jGqdQbE4ce+dti5QM/OvWOqx3CLEGy6aNXjPMye9uE+nhsKNx8HTQ7RKvEkojbIOcH
plKJEZHgE4z5fpeiKQ61WSRXMvYB6ubZ2925mmbI+KsjnKGvPReR2p1vfEUTD57VNJFwENdJvPRW
hSn6M05AgKmiEico+Esw+NklzcFLs3qrvcPUoVjle0dlT1VLjED1Dg4wqLufGCf3VriOqTuLUFVW
EuHx2njRKN2/p8JqDy1yVjUa4If76f/iK8b+4io1sbkg5WKr5t5kh7GQtOZvYv8BPDCuIg6j5pwH
L0hXURdkmzaQ9G8FUZwxGb9XBmLBTlXFB7Jq5pPW10SSsbc5aBPTq0D9FaN0Vp28Xo7ZqPHTs5uN
gUDEJCGD/pY4/WNbdSTzENoaLLoWpLfwgaSp6NTFYPjntvZhnLt/ucRYo4UVsjHbJGOn3iqJfDm1
vyz2eLF6E7ZCMt2dkSMsKmzikILxuXloC6MaRgZu8vV75Z9+VI393dY6Trpm+4g22TQxX26zduMc
zY3p0Titme5PPNgm78++T7Z7R5ks+8A09rObOBNPOXEW5hIP2U9j5+55XGfkxkpvdBYH0yuYO8TY
+zSf5haOjlEGSymRq2NVlc1C0e38peikScVO1wn4Wt7GHTLjnBeZvHMrv6REo6of89yqt42nN1ez
BD6CNofyBGUPjcWhab6aY/+3Znn6j7pQtn4WQmSG+iYFQ8QJ2sZ9m6PSBD6E1W/3Bq+92eoKOpJD
5aVrh3XlsimoAOeg20UIn/ydFgEwEE1KPJGm7kbzUJn+i58BhV1Lw7BV2zY5524NDipwXHdpSJl7
HyGGOaVD7dss+3kfkcLxUBqUeu8j1LJrl61mjJDFwGYv1NgK9tpUmAiRreGWqd54E9PY9ne99Yrr
3c1Wa3/ZEzLZ3tskp7Nd43oDcofTCxHjApKEUXMfLuboXFXmnnQJU4qLjUXQbWuTrLoymlycH8hw
jZWH+5wUqPNPKBwdm0aDtBqW1l5BMf5RshvzphGUSIBqPd5NY6tu3SLsloNGZkSqUmejeol6FAdt
0sLucusgEaTZCVPdN0ax0HRb+cXllxFThxg229zy6kedcxDmxpDNNQ9PSB+GnG6skVIsRSI3FNOK
U8rET7i4rlPeIq0dd8KEqk+tkkUq5GMZ2pt7U/REAkRnIvZnK1SkMxs0mieJ3TQvwfDLFeWPB4Wb
owBIrWjkm/UwOOVBXVT3UxnRFwruNuEeceYB4sQizNXqhNSk/6Jbwz+KWjpnirT6L2UdPyty0F/r
qaVaziGm3t+DaBmKDEimeTDHeK8FvXRDkKrYBH43EPxDrkqujYE9T5Afy9aUtq4nlReEC9EAtHv7
ITcMqsAbGzOFe2JPB42I6v2QSuXZ1u0CKVFMolO4zU1xFk6B5HnU7PdpOjjEDdzw6Rpimh8dfOFN
PkQoCcldytdGRXe9NZ2HpLeotlMb+bdiDM++nVr/REgnFo7V/3DVpCUj6ozPkpsg/w576pzldob2
U37pLAO4B+SQG7rS7Q31xpS9kET598kmOtS46/eRZ5AssimlwgNG3xqNgr72qGfOKm5slJ11RUEw
0CIbhv5Xs3RMRfXWQ9B424IiY4vY0vOrKeVIKOnUxbK0TD2Jg/FxljdkrQzT2xUBcdlmqnim+A63
3d15aC2i7vob0YbxPGguOoWGmr0QqkmOyHF4lC/KqbhNEnOv2ykPFjPMX7JYibdj23b8bfOLMcg5
H2C+tssxDp0LvKzihNK6vkLaYfiu96+qq4U/qJygLI2iri9xFVGmaIosq9w8b669FQ5JEjvLrlCd
c5ECfKuMIls10xZVOxhuFv5oSzVaUYakOY9NrZ6HyPRWYiDKT3zIwxtqpNWKv17pVBtKfNHbwVgK
h2q89GAMFmVlKlelUFDT68Ju76nps9blxcnOHYXKDvarIjXKTRy8hJTcgPKpB1zgMpty6tIvSF/r
22DyEB1U8vC3Bazx5Tze5YJn2ZcoJOdp/DtNE3eae4uzggjy9FAUpqGTs1VJZm0tLngf7xft3s+p
XS2ac4ftrVD6Tm/iysLstvwHgUel/tp0AdHBXjbcKDK36X22qSPx+ErMujwJDwBnqssmL9mP4+Cc
5qGlqw1L6vNSUePjzQ1OVu7Gkk9vvqxqVf1Vy17EyJ7H5ugBkY6UwD+bBtsgRMPqdTrpYnCDemdx
Nh+UMAlXpFEo6qOaPpAis3kjbvsjLs2OYGZf78PQapAh8ev9MIzk9Fs7XqSdGZ3cWh2fe4pYwb7p
+61omobm7SI5iFeiWRuxcUJg9x/RAo6iP9YZdzuZq+fQycfntCqRJNPtq2g5OvHV2m7bQ2qXD3au
p1QAQ7ZfKPYnhaydtJLFp9ooG2HvTG7qlTjN2Yk0C8N2uJ0iaikJY5urr1SIisiIZNpTMHQUjK8S
lWp4skbFoqp9LNSX0rHUJ+EAzspcGCwIplLz+CtWuM8bIv+i6UbYpKlAXv8UO5fQRc1DGwZdXYaN
P1I+tzv2flhuqtwbjmObD0e2aQ8+ITmqZzUZjyfNy4tFIs6F03wQ7qIJQ1/eq2r9P4Sd15LbyLJF
vwgR8OaVoDdNtpf0gpAbeO8K+Pq7UJyj1ijmnPswCJQBSPWQYFXmzrU3dSq+aqhoDqEIqCycAic7
eEJgVrnsjKa0KG7yzBP9fd5Hl0ZtEpYjVE+lOL/DbBuaSzOrBxVZ9kU4xAgxhV+MrAXldctBDsiz
3IOpP4Ox/+g3leiIJkvfZW2gP0eDiTci7mn3Zptp/cnWI2zC59p4llMwTN3i4V7dlAoSUpXzoEBP
Vq0rY9IPzVK231nDxYOU9JRTWPaUdph+9N7VEo049J2pnrtFFSCw0uYRSVMeGkFgLavS1UeXnCHn
yj7ZxFhyX7dDtoajkOzgzRXvdv1pHstgDcMpx0SkBJg8TCBFoF4fGiUJ9iNw3UMWO9GDPpDxUtK4
f2kW/g91tfE3kZv7pq7gDHeF5+dqEP8o7HHBoYXZW9IRAxsDA10DsuC9PoMb5Mc4vfRG+WVUJ+XM
s7t9RSxidsVrvZyrI4WCY5M/W6xYX+2I9KYw+KAMc/tKbeejWxcDQkrGdFF910WPR8dyXTAqJJYw
rTnLwdhMFHxDCu0oR7WxhQ0MQBgF0rpR8+TFAvDpD6FjvPU2m3QRBAIfrOCHWUXTtyyeUMZr+s8O
ywcnxQp1BSUnswQPurAhfjO0uEdMWEH0Q4PfQ2G84MnUfrVt/PlmnomfWotEmmhKYE+VbiKaibPn
CRDQGhSacROaE23dqBmxhDD7nWjG/pwrTnjIXQO0VZa9VImrn+UhtbAuHpffQtlE6KCvdA8T+mKZ
Qopi3PQZqf5oouooSb3POFDDpzCDDHoFwNVDqdq/9y31Goc5hazXOe21ntP6PFTGtskbABjLwZkU
pGAChF/Vo2XKjVjnbk24QzsNnZaSDLGx8nn25ewIncxehyZc7EfM5jdTMb41bluc5VI1nkI2AGyS
+pxvHRXfmcuMhvq3ZW0rD4PXvemNXrCom4y1bRUdqy8cbbUWEWBZZVgYAWJBiD+kn7PpRQQNf50q
0fCnsK/1pICoWA6Tbu6GUG1usjUqICaYZYAfZ35WWsOe1DGYmGVuwBPzNoNhloOyS3Xih7yoFJxS
mCDmMlsrY27uSmy1dzyZqRx0OvEgzC7GFzIDns/D9YHotngg65/qqzZXv6lqO+1lnzzIKa1dNlR3
f/vozkrz7ytZobqIz+AQu16W6Ss5R74O8EJzBe9x2Mqb3F9Cnnatu2r0ePhkmVq8i8ukQwUjojfP
Gs6TPXhfQXUgRcGx8yE0I+r79LT1o4wC4Rq7oBoj+jcwENW+s41sF85a+Yna7o26XFm62MxZzmSe
IRA5bHCcGMhx49gVjFsl2Ott1H62E79rRvuzkVo9G5sm3spmE1iHqZicFzMYvJNmIM2T/WmJexsE
nviWAH27WTDx0LcF9md7wk0JjJpyihLbfIEdf+zL2P5MhCTcjvUw7uX1Uc1jJhk+Ez7z9sLr9I28
GunRGaL3TzdWwVvryy7CjXL7GJX44Y1jcx0Lp7n2y2HW4uxEQdH5Pk329ZOx/BxNxxqDw0XTWbmn
qubDAtsAa6bZLM6RE+/knZJsxFFtjo35bM3q5uPGcrTH4eUioGWHpnYrxl7ZVwuja+6mtF2ny4pC
VeZxx+/dV1PyuSSMyyzaxX91GU7zWsEgzHhTF8rXfVRO/GhbCSpj9lJPf157v40q9GCvdM2DHBby
leWpPFioBA8YHx3lqxUO/p4reev726mGRjlECKg6k/TFTr55eV2q2eAsx3kjW5m87rdTK9KJVMHX
XrXwfO9uYBaKiZs+us2NjSJ5dW8lNQEKxH9wL52+FaGKjeoiLICLj2G0Jt5l130yrmuPdpu1pySZ
CTV3rhdvG7Al/n04rUR/DdNHec8xNuOz6ao3IxfJc6dqa2URAujTBEnbsU+yVZQ6cT1TfzP7JnnL
S1bjYwUyNnR1xOpuYG14tM1HbTlURdwjuq+7+TiCrMCdbemVbTn+0bwPy5H7Rb0T/Od6OVUO/ev8
MtNfYxM4fuuO4XWu8vBqYo71sAjq8tjkN5MeeVBNLYJ+MLV7Y3BDc9UvF2BeVG0Mu7ZQL9G8j6gA
kTFbaC/yuloTkckmjeGpsrcTUcVdibZOjxR0OwBP94Y3m7dk8PgRYpmymRryZbJJIMa8YViAhrfu
XinXQbVQmeNKFjkMiiCggEogRR+Tr5VmbM9R1XZ/n8aYpx2Kst4hEWF4svOW7Dyw77W8uo3wX1qs
w+99cvg+U96oZo25+t/oHQiXiMV/47mpmuc6BowIB7iTAxDzD55b3HhxBpy/XNC4hIYL3Bz5OLLp
BulIkFFVj8jEoyNgW/V+EMQ2fmvKAaj46rFfDh/zZN9HU47KviCwWPdUJDewGmn80sAkeULzXqwk
k60tbBxZ7qequEYFhDH5URGYQB4L+fmTp7JTHsLl45jqY5ejLuL03mnnz6DEwaQPQczKcOHJsLAu
ISHTNpDLlSvHGSAzq7hHexZkA1G+zdTt7U1RbwTbwTlX1YObYZhRJto11MuvWauWbFGmo8hH93me
m2urYyFJtjY4WyNSGWpYfC+a5o3F/18viPs1DPq3CjH+dtQHTCxMIPxZ4Cpb1kfH2NbUvRHhZaSl
0y4aqnGrY6OXocTyKWuatg6F2sZiDuoC3DIEe/UMbn+GmTQiZs9Ul1KZ6+zVh8WGZ+1VzQ9c1pS1
7k3vrsGKOXfK71lSfQIQHvmzCQmyS/ob5pgbSlKu8CDeBIttv3HttdCdlQt2qLNnONUUd/aIlqbm
WrPEKAVgmXL000g8jfCQZ2GP67lnHR4qAqvb9ISiUd1k0E8aQulrHBsecIFPV9T51zwZEeEEhQVI
nAJP4ozGerT6r6HSKX67lGGhDlmVBjmFAsv39ewextY4qJC267zx4682VB2fOZu2EpQO98ZB95pw
s9hhUESAIwmB5vOo2i92GmaQ0BpjbXmUtYZes9VE/DWYY9xOS8zlrCrcY11H4AmPE765Pr95/THc
hJlHvbxtoDfLIVkbBH4DeBqrCO/nlTdvyS1SHNLgGdx03dGslb+CeiS8oGdUe6bC75JKrFkbbODi
r6zSeo6tEA47TjB48Bi3OVW+24OaXsyJQrTOfrMM5VvUWSuqAd8TQCiQMI3vqREfDa+wqIkh/+0k
pLvG+KcaVJ/CMQsAWjvK1tZmVASZ/ejkSeRrQ7Dta3GJJmTjapQhdxtxekcndtPt2fJN5YuJPH6N
i+tT3VPdhDv6MwVcyrkpQmtbise5COOnoHdXg7pgUXgSXLS6dd5Ktd1PYfTgtZ1fWkBXWlGvcC/i
NbnxfiBQoFfzeCD+/bZ4yTiRUj26WDVI9eKOzT5RFk0NN51BaAmn+n09RuGunNH3tFZkbbUoeAwJ
425hqeM842XK0eh/dOpXzDU7trfKYSqDZFd36n7ocGwzHXc3WCrkbK0/B/XeUxN7r9ZNRaVj8gUU
077hgc0BkVVLDcS2mQaqQcnosExh6w6tBvo2YGtiwZAeU5ME8tQTITCsiY9/nm+c0kx2UYv1aV25
2JngJrhaMkobxMNrTx0PZpJEW2/GWA/1KXZs1xqm2U6Fi78GhU6qNqoOhdU2j9aQ7Mwmo06gg9KZ
YsAAkE67RC3CU/WqBLM490hxAHdAjepUGA5dXHib2h5YeyX9ozDhatR2eezmtFwPI34BrSG8hyBy
HzWtPltRJ449/jN1LbRjZczHJghR/fUD4Re3YU/pheiP2HlAhN87YWBApAAaoGZUCBup80VNpnqn
l9qrQoXDuk6zkH23bq4MtKns98aDHkMOGrRThOmTGF49Gw+92tIIkpAj8Tvca83aEoduFhPVHkN6
AFD2SWvEqleT5MnJL3M8qZQoWqhemznYBNb0dTC1Bs2R4Fs+r7W40fY1Hzd/JKt9cdg5W2b3VJul
dnC0etp0zQAvVscd1w14onqDtnXVaAKJOSZIcmtN5TWTdu/m3pkiK95vzOfDEacgc6JzHoKCl2fY
xKDElW1lYKXmWRmCiOKzhQvkX717JqHKP6FPxHb2oog/ke19TvDhWgUCI54kD4fHPHa+6Us/W4dy
7VBzfvKI2r+6VbGzInCgGQa+XK6zcV+mjb1vVVP3uQxaa29BUN3Iu2KhSErcsl4cu7ROfUJgVF5d
Uwa+srVUuxluU14TdsUrOaAbU+07ahSiJYeHDirwkQigvXcKlmXDkuasRDJm91PZnpSoPcqzfx3+
tzl/TvzjFlq+D0tjWnXocCmaqhZj4UITa0yABspkObSG1V/NOAfmTmhlYyno+PnNojOqsc8wqqbe
3jsxXOanObWoCiP+1MyjetH6LH0zrOplCpPpqvdm8gYU97BE8R4pIkre2hnlEX+1Z2tZmvqyT28t
83mMc1/2uVoNNN6lUpk6gWuWWyMFv3H8JUK37QMVEBcnUbAmDdSvBoatu65ILxRz6MlMhFpNyP9z
YJnXQ5X+1e4csfrRzdgERb2jnOVhAi159jS72HQYnqLNHc1T2FvmSZ5lRgxi6z0U4fxbR5AY8SLj
Zaqc4IiUtrwKvcYN/kuyL0sgTGxwkU5EXXem5oE6zTrpPycC73HRFYa+NYyEkCIkf5YJhk9pOsbs
uMidhqz7+yzIB3JBONibi/5IU5T2ftCX5h993qI/wiOyafkjqLhImUGenqicTE+aGyo+kEawgimw
WXkIEs70GOfc2KoACSwr3OVQTvbfZ/WvMxTvCu8vITal9v8wpJSiYn1Q+6P6QFk8SDqieeWpm0OQ
ATUiTbXpDveBkkDWKcBBpsJgiVPAdjE2l1pI5Tl/tUCZY/9/L4N10/tjGYwhk2brLtktSgFMCiz/
qKnscBahEJCijkVngs7fxKKpMp8sjG7TiMyDbBkBan8j5qdEzjCXacOA4lppVXL/ywXDpHkXpasv
clBOqxt0GQXSP0IAkfU0h8n8FCBF/89rqKmJs7SKtOWjL7HtU+PM+YO8zTgRwa0hg67miTCEr3co
tmPUSoRUkU5TG9CuMIO2ngvburUizR/CikLYKTPnTaV75kYOCgIXlynRnpLFgNZ3Lee3uVnCojV3
E2vTLIW0cu7IXNmSB9U2bviK5A+y9d/m2/MIcnCZK9+HfGEUELyPuLY2XhSHD6DDHs0uJ/0Yzk9y
gny3v977H9fIwV/v3ZT31//xXuT9i+X+8q2NECkuTm48ySvl3f5lvvy3ysF/zjdwpN1qLfjnwtFu
aWL9/cf8+Af/y0W//kAf87Ugmzd9Of7+pize1P0tVtVE3lqlTlcZnTdPtA9JmxboC/rqzdbW6dIb
oKm48av0IltxqOWnOOG5pxiJ88Z/2a6tO2sjR7Wcpa/TmO2SDSdtk+rXNCJgNeFYtk1ESY02xL0j
JP6RqKia88QlIEAljRyTh7IVP/tRmc6y5TULwiDVq/vVnSrwhtML0sjLzYZOr2FHHGWjMSq0kQPG
lflMcFnlIjCinfYawI5Qmrb4VLMYOfbQ1e5NCPHIXo06PMlRgy9Q1kTlWzFr9sUwIcObaB4+hQ5l
7nXU5XtvucmY1Dc23zCl+Qw8WgnbO8rZP0F9d3YVcfeNvFm6vAV0A9WDK2ztdR5ZdS03a//5Fobl
Leg2MJIMlBFQVUpAF2nVwvyXdE8keK8hNX4H2eoowdMphKNi3RuzlPrCpa3as/nQmOa4haqhrzSW
krH8ao1x1qzsdIpPsiC9K4VFZdSoLFI2vltR2z0uk+8F7EuXvEBkVYx1Es3ehTjdRCT+Py7ocuGT
zmZHNFhRs5gTsYtdvvNRbHS7//081Mx/WlE4mrqwng3TYLtJtQ0FsP98HlplqpVxMHtYNyftVh1i
qty7X0bq9uI9aMQanfL045AG3Xs0EQSXXdJ1XV4mm7/d5uOK+21w43vH3v7v6+Tox3X/1qzAme+6
buz3o85vMkjgyI9Vq9cfRIlTTCL03aDNc7c2Kj27UIyTXWJgU6fJKXzZ6nV40kezweVVXnxvy6Hl
DjxiIaQ6rs7uZLnD/VTeQsNFnjrwVn9IkJjdr5bX/Tb941Xl2zEVfXd/AWqy2Ne2yNOn0Wx+46l/
6C0/5JeDY2R4DmIt9sfku/5SXlLd6e2/ZspOefgAuX/0sbWNdt0ca3thL5svfTwbSwYk1seWCAcH
MlPboOzGs+ySg//SL7vk4DL/4z6yX1756/6FzLP8mmthjA7628biZm7OjmWBS5en4C3RlPYEKqwm
NY4SLCIH5OE3kkhmT323Aut6n/jbHJ5Kf99MXh2n4q//54uh//nFQMylLV8PnYUCnGrzjy9GE/IZ
Y7U7X/NFIle6pXho2PTPSyZVHuyMdH7UTYov3Jha2xmKwwpUwn1ev6Rd/5hXRxXeKssN5Kiqe4Ic
y+/3lIMAcNjDte47EHZzK6WU8iAFlLODinKKH5q27S9/dMsJjXmRYx86zI9ZTvsQdnF/kRM/uv/X
PeWs/7zefSK7I7+r+26TOJ1zmdCBXJDzQ+MM743MHMET6orhoManDqBvS8tH1GzOwL6ZfL/M5VNI
cUoZZbBDZFe03M7Tq7+v+JgrB+53XeoGlstk18fryzPDbm+q01+DMHpnCxJgQFwk4ypZpA1d2Ul9
SfRelk6wS70aGY50/5CH5RI5ICP6Rpzo7fHXbeQN5DQ5CgCeu/66TL6SbMl5Qku6kGR38m7WICTk
QKXU0f/z4DY93fgDD2IsDtkG1tamY2GVZHl/YPpFL1qSbO6wmaOpQguY+mOhgU8NxeBXmmcfMa7s
o6IgPhYPPrT0xzCiCjwoTWWd5Ea0nSknXRluqK5q2L+bON+UBu5D+aivbTsjUGZaaNY8h8J09Tml
oIQgl7fSY4NCZa/7UtXF11rJe6w9TY2s8LBl3d2sIxXAWGDVm2jSn23WykRX9MGvUU9vK9355thU
KQRDVa5QFdUgyfsXx+kXguVQ4TVLdUk+CDaDSITxcUA2gnkPWk4iyVO2EXYcogIqj67S/ywCO4B/
7Zj4xQLeDgxPUJyj7VUxRKvZCpN15BpXCncodh77fpVp6aEunB5zM93Zae78quWJYKNrCn+AXRqF
hrMr1OFx7EeW0klNjRrS0bVnj5lPxqpa2dXiT2xGjq/WyF/Y23X7RKlfjbwZju5f8wANvu5tG06e
FWBkA69+TL65o5qttYRywTRob6WTxsfCG09GR+Q1de1kG1N9f5qwPOanl7JvUbYNvyLtfLNc8ufg
IuIB1ak142GZoZLKgu+eyKlc7bQXVahfZ0Uoa3sILmqHE1vmUgusWJRmuvoB4+aBNRfOYsQlfYRl
wdZAzfFKCH/eTgl2fialxARBDOdpKKxX26KYDgqKiXDAnzEqxmZK/MACl8Ulf/6WsDYuoZ2x7Xro
tuVLFzj5YYqMl4QI3mscGpZfp1pxqDNbfQ2o6/H7JnriHtl2bh3zaTKy9AJo/CkeEPeEy2FSPMun
rLfHBQs2Uac1+mPlPMoxOYugZ76NMve1MbAUxpSjPIg+a15KK3hNvCD5FoxiWtlFCdKuiqIz4Toc
jTP+8HyFV3E2V1+GyAJtMDQWor1selYrC7VFl35r0bqsWqJkj5rpdSfEKu46Wm7ZhgcjNfOvSdWo
G6Sz9dGJNOtJb6u/5J3jDrCNqKL4qaJkg9UFfm5yQF6NOA1LeRBYx4j86dPcF9lKDlAE8BdIQftp
ULB7yAZDJRTuZF8nIqy6aD/FlrJpIG2u52Kqr0Y/DAci1sFOrabh0ZgscDQq7w4FxLoJHOsntiiv
dWkO72nZ2ghIC++iiYwUTVIo26RV42fT8RYn2iT7UVvvjnDNn3gL/FVabbDQMpAhC8+nYlb7bPbt
OenM4KfQB/YWzfClsG3Vx3N4uCGqGve4pkFciRPnKogvQqy11M9O2p+NqSi/ZAscLAGetaoIxF0T
0yo2RZoEfhlqJdFhr8Q+Bjn1ioKR8irnyEOBPHlvZOKHbKl2MFOZhtXf7HbHgUfpPiDuQwYbiNhU
ht4TD6COFEE9k55oWhAqc/5Mzr6DHE1J+9KShySGYjQVSrnLAyV/BuOuPFBFRRrDwihwwObLhywV
7O9X8JQ4h/38fh9ls0bmJnKsoxxF8a8fLWOuV/XMr7fddM82n9a9Qx5qS3av/GIWs6+CuHyveoSJ
qjX1G9lv5dahGIrqNTDZkUHaGNey3/PEc+hl+XMwu+MZg1fNt/PiOcVfdtWYZC4cVYV3ZZBvIopp
f7c0ECtto7zrtWluyItGm8FIJhB9gXLCrEU5EUtTTn805UDi9ezrEoLWcsrH5GQswrPskwcAS74L
ZMnd1GFRINlk2V9ruFbCnYt8hJz9GurKNQL5XU16BGW/iR5jNWadksykWJZmgFXco5JHwaZxDQRV
UZ1hmqm4YpNbhj9FfbqL0jl4aI3K3rS1kz6SjVHXjlaMz/BpVH8omvAN4Sgm3gQvPk34tKz0CR9P
5J8vnZKMP4AoHghBnYAChNreRUH56nTRgfID87VS45xgeZZsFDeYvpQI2d2Wr4cb8AVA5WvslFhU
FD95+Ua3dX0lm+ZUVGd51uVlTnxnmSMP3nIWU255LPG3/5hXznZ1DnMtQxa3XCzbH/ey3eziYZK9
DzrbWme6QtmYbR3bzg6xSoUmKZsYNFESxULvdSqb9DgkBXxVitc+K22UkS4N05sBjPrmkM1f9V7n
be7/5LlqtU2nYrdVRSAyQ2EP5LnbwRe2mXydhvEltEvj2XZ754hG1F3HbZ18xeWZX/a/av7m4SeV
X++4hAjptFBrPUAb5DTSdyWqob0idkGMD1ujnGt9h4Mtma7GTF5iADNV0JLgSIYX3NuDvWz1S85D
nvEzw/cSM+pVEiwFDEpkPudpqKwHzcXjblZSSqqXX3M2sgcMyosDgd0aoBRCfr2gvmzVRJNycdS+
3IYjii7ZbLX0MRqT6NERde53vVJenEpN0WbAwFAgoD0ULUvNwOpJ1kWi2Q5j3m/HVp/fyC7j9Gfi
CCObA15jq1FV3LNsTmX2YE1j/ChbgF6j0bFfeax1T0VDikkk6hvaPsw8IaA0ramSDHLYA8JoJt5K
svNVSYt3xzPtB0mUxJH2HQNv50FyIlUrRWCQf8FWXj/wh2maR9OeL2YPz0LrHmdNJU6nqw/V5Cr4
LwP4GntMhWy3DF8QnBUEYQkruEtTToHzbUZJ+iwbLhy5VYgf0EFO4Bnr7ZD5KnwxuRuAJEJJqbGT
N5Mz3Nl4DZtIvcgJCHqqjdeZxVY2mwlzAa/oovvLyascmGRdq3iPQdK37GuCaCcyT7v1yrQ2ijR9
SBVBwGw5zJUF5wz2ws4z87/7iqCtVqJPiLa7Kv69/ICsvdgVfzfVIrQveenaW+iXzaofrSgkLt9/
q/I82rtKY12MRLcuJDihDiYIBY9Zn59knxxV2M03rhtuAd2P0xXU+nx1tHG+Zk5vUvRKnvdXl+yH
4XN1wvCLnn/KvdphaYirSO166g9X07+QWC8+N/EYUhQnmpck1jD5Lr3wtvzKrCC3PWCX2Z+zWe/O
5XLW1oKCFNlO1CAA8b7kMX/NkQPy8G99ns4KuqRcc/1v8+T95YASqd2BbFi5p94jOgUUAZyU2plB
VIXzel762pJAOtTAjeWqiW/MpBf5jekuPVuzizwbKoiS8qyqY42nHvJu2ecFWKysxhAJQiTwom+L
PrwWzXjNe214kYfKBUNjqJofuGhfSyukyLruSQjNlrpW9RFFZVs37VVXZ7HW0U8gAdZb2Gmu8In9
hgfkcK8m6YwvLR+vVUcJ5BsosBHJQTI8h53qrtn9lzeFFNAWxHZ9gSbJM+FQGvEP6SfzYS/zYSUj
z6rEW7Be4Y+P/j8ca/7btLwvyFR1MYJjdxBXqAfdlgo2tP9Lc0oycZVnEdbNa6DE4/qjz1immFbY
+5k5xFuyJqm9Iq9aHsecT4ZAZB/oOIVRhGe8fjTlA2EIZ7Gq4gKG7TKKYh1jblJt9yZBuaPOzyBC
D4KbprANVtaR8bnaTYpifxY69TfwWWD7DUO6H/qe8OuS4VysAINpBmu3nEWRR1ANX4xtzCLFTzsd
UkzjFh4x1jo8d25zzvWuvt37SlaA1Lzp/b4Zp9JbRQDpD24efJdzEnskNN15bru29XHfWq1Yu2y5
PyVlGPpmlxjnpuqKd8++OQglPg1qHZ8sxTR9apjaTz2wPWyTS0jiyyiuV3aej++WZ45nm13yfRa7
OP4lQ+QdQKqwSZwoxJm9O2m372LtRSnuuF7ZMKdrOiA2CAyQs8Ws6ps80sWnCMKXDhobg4+0Wzmp
Wj7ZVlQceMqkO2E72iu8qFc5Q4/DL+h33Be3KKddoiFvjLswfFYdJ1/1US6+N4F+cpGuvxPPTrYi
bcajZibjTWGFtgS712nfR/uizhdxogAn6yrWKR9nA3LQ+FTlXnOTrdE5i7p0NihFp4vT5zfTqsZH
J67V24g7tgHJ2serKKMIOvdYBdrCDysHxX9u+zxMTL8S5k5Q10h1VUDtW55puyFKv2uEy3wcW1qc
tgM450mJ5GW0fS+LUlQFBooGw7jhMhduO703IPQlhPHntT4TiRMpAp9eCcoz1aWGirRwaKINJnKR
3yS2D+dIP3J4EMlLFCTCl69v5Kuuy2oYjdtUMfNNpKA/QCG9lKHhZRPayuijlPBLVbRYT8G30ASy
MjcT/jjypOtzdT1XGhqRkP/Z0HsCvxoEUoPiPHfcRZqH4MCukCYuPoVobFZT272jTh3YtOgOECV1
nWodNIxvLEQgetgKVU4qkfnRmv8SU0SxIYpNzFKTx3SAGmDEaECo7KP8qt01ZBHHGdWd4VWPNU5K
GC5pBzf+Oc+4BIU5FFAxgBOrnPzJsa7hTB7DsNPHkjfJeuc9sk9t3Oj+BDBvk5hAGBTkG4r6lI/O
qXeNRyPE2SOhfHrVVe/9pJgPRRnwky62nSmsbZF7PZmCEerS8MPrBx76GcthrzhXmfWJ6A6m9Z32
k9DZ14Llpy9yXK3qGkCKnrqr3IWmMpft6MfFfASvn0OZTOCpmhX5QSycdcBmiqgo/ij69wH5hJu5
VMt0SXsUSVvtzRhTdarvz6MWjadmdBV/rHwRVJNvd/BPWiD4fEgRAlK+Q27FHK/JoFKHX7KmQNDe
7qnq5jewsc1tqmrPSg4bwxo9Y5vwR/ALEwMo1onXVgzvbT4R+Y5SDQ7aDPKA5Q1YMXuXZUA8prDf
G7qvZ2p1jDBRiNq+OeDck6ET4ZBRprWO+Ln0RdruAqoznsWI7N9LvKMrKgTSxU8HOsM7LrnP+N04
dW4/qjid+aJTTxVBqrqJeeLglrhF1/UDLUHfWN2Z/YW2axE7bfoZl0SrJkqmxWDcICYSxbHzz46R
79j9H4Mgzf8iKK3k2rr01PYJ8+Ya9HhwdUBoPVlpW8I4e3ENyLtmjmoIwc50tkwqh2xRduu2c3Ns
usTGCed805Tw152mfovqFC2cPXp7eKbKuqsTfR2reXRKKV14tseYt/gmKHZ6o0KhPYX1sGy9vvOa
xuduWYYlTc8KPLdiP9HN4KXXp40HAGA36oBCVWM0njvrAGneJmbTFJtMT6kw06z81nUQZtwYLung
wat1ne6Sala2JWigriKhxw8tFSjYV7lnc6zjTWkhmEQ9ox/lIcp+JhA1j2aFNMKs5uQ45f1KeMZL
lc3xXk1z99w4rPUn+yHNx+zqmvFRxTBm1abrPs4o/qJCwy+8Iga6bS9BxpTiecM3pjMpS2CgGHOd
HXeG1lmU3xut2LaRbnxKsuHJEfHNU+Z604+6tS5SpV4JHUeuAUfK1RSGfP3jCren+FA6Bfq5eo5u
QKKFVrp7O+fRHh9N2/RuOVhTslbj5ywa9DNxUB+WZX/J9Kzy56pvQfCmMU6e1pMLDWS0UfUblcZv
MhLLU0xZKNLA9lz0JfYQKrJhu6ypwbHXRZuEhLNLcpyLYCKtQd3rqUXOu4K1ktp8jEKHxxWsgF1H
/ubk4T3gF1kAPDhQSEzJgzFstEgtDtiji1OhO/VJ+9LV30rCMAdj+Z6MplkgTgMgSHUiHCK9eMBq
TttAtkMJ3QTENL3lm2urLtOE8uAQEnxwdEd5mESPoFfwvoLcfjFNGwsFUT9ltmJcE8FuIgZjN9lx
crSH/lmz7eJqF9U1qkT6EPJlRl3YP9cLGVTnO2KC7qVO71hseq2+ua6Sgh+EKoLmFf+3MjzpS61I
0VWoEjWr8nl0fdUnIItaFojHI74F86pv9HOWd35uqp1PQTEw2NZL/ELR/7LCMDqHc1Lsh8l4NYvk
Ne314NHpvWzPeqf1S1Gla7uhCGdiK/FixfNrNhv8n0v5/wuFKSgL/VUb2hWVKdFudPt6n3m2cRkm
82BPKvqTbJ5vk0hes8x603MKtRaexmpwjQlUZ/qWRM1np1YO9tjXK8/tjBXc0fVEiv7/ODqvJjmR
NIr+IiIg8a8URfnqrjZq80LIjPA+gYRfPwe9KDSzu1p1FaS5373nIlMEhHMAxdNJAl1whBLjxch0
PIXIvh9mORq/ccndpNZNH5tOA64bcxm4ixfEwSocZWO+1S1sE03/JTxtgc4rnqmWzh+OBUQF1MNy
srd/LAkIu0Qv5nywcCHrxW5NDO+wrHDhkEOyZ+ucznMSxjqmMMa8/BBpml9Li/AT5j2vcEtsz2oH
+h5p0CPDMeW7rEFt/ddW/+8XzzFuDLvG8+j5zT6d8LGKofw7zkQMAJW+b/TNerbkuUs2rKxlwVgl
+zzqdsyK3+cBT+6807rhs5xFGf57nuwlrDyaiawBYxNkaMQ5O3+bcYFuJ0DifLFxs0u2esvVLD4P
Trhlmsp3jKQQxrf11Ev/WAZZKOW2X03T49nMe7TnfrJxqUPbanrnyANnh5O2+iTNlng3lSRGHVHX
N7to6lPWe0+9UU1P0zaCA9BtHhrNjyQ1VbaavetKii/bzdMbe6gfOZOZ7NIp47Cw/eLVprXvemIV
//7RX9Y3PnPrlPSrfediIg+cGQO+YJqGR916F92mPyR/HAcicNys77XImic39fe6nkX6On4sXhI/
LSy+t3YmtyVo1/6weuUSxzIxSeNH+UBWIPLaJtyQ+gXboKe/1/Z/ZjK/e50zvUBCl9cBA/lI8Dvg
MuJ8FT79Bd4qzKNhZR9+W2IwdXr+NBNM9EDU39GXe4cRODO05IfQVjqbE2Ib1Nxgb9Ud/VnoeReK
Ll4uYlLjq5hG9hMQ0LbRLIgb9S4l5/PmVEDGkdKPdlMRYnas+TGSNAG2lM4RXbw136GnDglA57c8
j9tzy08VkAx/p/zbep0G2Oxztg1hqg5wYjO3keuMLqhcydQnnZCXrekT1fmRCEN7DKBSomHChw9x
72bqc3XN+tzaO+t2XqwG7jAle6Zlz5HFInFj4xji7N5RihzIuBefZjlZzFY6wpK52rdyNj4trCBN
3Wc/upZDOkW4OfFf+n9nT1o/0DueK/Ylys5AxSkFw1hLltMWAkSFlEPod+kaNspz90nfveWMSu9W
NwLI0EC8JBwmngvIYMeao/UwiL9gkIZTW9k3Mjrd5d8vSW7WxPN6LyKbaN0JVAA9bkctKKtV7nyb
I17hm5+y3rJ5WTQAa7+6OY2+zEnTJ4+jCKs63bAAQGz++pm4CmZeyvKRN8VLKjwKJeg1vzRykncz
LeW92n6HqdEObQ+Xf1sW36Wdroc2icEtbVf5wTb+1ovPaR3Vf1/Hbhyy0m8C+uauaPx3esbLjSQe
EO1k4GLeebo0OsQoCda3pt+ZcyiILMVhIntXBk5NU1PVi23T7WuBl2VFUdDNq/5CKr4K58JPvjHx
/Oq34mW4RuG46O6xbBpsNzptjU65fhhoO3CKkj8VjrSKbiIxIjikS5Y9uX6CBXeLuksH2zy1XG9z
yRlPl+5yWgcfFLzR0xI5ceose8s76vMM9XumwtUDDnY2MlWezcm91b3+0i2MClKID1NSiiflD/Or
XTXnOGeba63U2olxPNGm6R5IH+1jX12Kap3DyhAdGYDG3E95welhfVJLLtmFcy8Y5gELzxYw+fe7
1ivCZtXHcHJxRE7jdMRr/Sjx7QZ4Dbt9Yq4DqxbC2OIsvwlTri/26oa5Vyzhwp93kzOZlpJZbuZb
EHILTMOjZVAYyJUvKOVcQCvxjaOD7f0Gsz2ycre9rinPse2uz4nknAXDAKNqpYGGGu3mkmZ8Mysu
7mn1hqcyjklNrCVNwUUBsIQS1wRu07kRkq1sXc2wc1aPI3dtHC2E6N3CTSPMaexp1PT1ZwZe4uqL
DJWr56GW+EyIXZc8W+bdXdDRkW9Nh8y0SiCB1UMmmSBKVndRbJReMA+NdUlVUYdpjmiukgnqxvSs
JPu3y/nuZlZMBTj4sN73R3eZ0lNcOHvRW3E4asoOOA/xwcxxsV1+HfyQbyblpMe0gYFi5g3dox6Q
u2mZA7IHvwwT6dqzrCKsERCNCXnRgG4P/sgnmOgt0VhLLUw3QhXLabrjwZ8YtMR9aNruh2bPLCOL
TwwucUmHFGOxNwT2orRlgkVC+7lqYYgxGmIvr5AJ8Iw+lb7GloJcC39YhUN/ToZeXXrsbpJY3V2z
09cszl8zJ3Y/Yqu9uV7nHYBgr3vP+NUWrgcWkin2TCUFbhkKUFw+ivyXSlEmnILzql/o1W2RboDO
30I2nKigpw+mtelyGpGZwzZfcMpsSsa6/Y84vpY7arfXyeK29V3H1JYOOmwJq5/7gMKJaO0liFuM
b8GMUA5cOI2mJC1Cj+ScwHgX1N03F7n4vA7a0yLJyGgCCOtQkOioDcR394HlUJGawgXzz7ZSLHGE
pSa91Syvz//+vZgAbFr47TgM97ths8SwhOCLWS1FcWp/GoxhrxaL2wjqyTPQce+ZNaQGkEvOvh4P
WVz3TCAYKK8deJMBT94zzo75uebTC9xKn78qHRZJrPTpPBieeM7m/tVd6KbI5hkNgxxIrWSJ9GD0
UZLKmcF1PR+6kusvrGtOpGs2bNkNa09wG2RWncaXqR63AtkmC1UbnwZvMA5Vk+a7yhN3DO/JTm8Z
oug4ATVMi6eyqR+FkGhHJKaUX5eHvLq2HNI3WWvM++FtaSYUPEiUjq6cVwp3FkJETfWgohoL5Nph
YNdnfBSe3UF7FP8Zgjy27a1fK3fgoC8zazdOY3zRhrWMcsGX5jLk4ujCxZxLDVy9BT23bVbvwGhF
ezKdmjfSSu6mMcagbEgEDZZZP5x8+U1J3XwdDJtPZ4s/WczWClLHHOeXIug9NUZTj+Iz+/aVgWd7
6+0ufjQJSbKkj79Rb8sDeCVzSDIWSCA6QA78zmh+cHM5MZK1Ts2Y3XBEljcafTvKRqbumjqzvqcV
uDuldt3sKgAYZ5gi6VbQ9w7HjgHxJBBJVqh3zMHXc9nl8jSu/g6SlPUjBxePErRCP0AAW2rFxdN6
H5WvTlB4/cCMiQZoU5MeCNAa7VQ/4mU2kW7IZii/evEqWoU1wWjIUdr33MuviXnLT+UuqP+Dteud
TN5Rry4++Vths/LbeXJqOg+4Q0lQuujy6Zo3CC3jCAfHKBJ5lexrg59qJGFaPGzkvqn5rNr9LNDD
TYAceakxZMYGclVxpl3//W7p2QbmvFkP5ggYP5YXwKx0lmD53HPyndh7FmdnYMYIYl7XsKlKcTYm
/c3X2u5oFetO6m127T3+zpnT3fIW5EiVmsREqiYaU3hurjNBzuj7/aS4KRvdtEO0Sa91oSbEGv9L
5hj89VHjoLi3/PwjKTGaMcuJquyH0oQebuDJqJ/U9zyC4asSyA1UOfha/tkrLbltVQAhchhzQs7f
F4DmG7fR3a2ytXe8ZdlODHylAgl05mUx211qODug6MkREQbeAGDcndAhFzVg28O1J+swdE7QqSol
QzQul45z41g09mPNNCbNtHKA5l7WMBOuOAhLD6bBji9MBO9+M6X31MyzewM4nAvoeKrX1o3ccv00
taK4TcIqbpKaoijpxnRbH7VzZiFi0SDmhbMxvfaTULdyYGyvsu5L2oMZUReS4m6MfPymP4jqfCT9
cJvTjD6WGCK8qjAuoaLsW/ThD6K22+3WS285BeZHRPI6pMrJ2+azJBmcMvJW6jxcvzmao6GbQUuo
8Fg61c+2N727HAf/Tg2zcaEm7ODZg3eH93ScdQLcY88lDEk1ubmD7iL+5/ausBsQwhv18t+S29oQ
MhMLoGOpF09JB4rGpCGHfm5bC+p4Gg/MFdgHFcFmx+3XZ1C/pAjUdhSXtbfPoc7BEOmDprQpCI9X
K6Ax59UV5TFT3tMMbIjKndgP8OlQwuzzJy/rfMmSOlpXt9kL0hTQTbOoEloTWU1dHhtzzlixf7EG
G6fKjMGFTvLFWJcxMmfPOqnlWQejabAuAuPlyeJ0PCN/6888tQge+cBbkxBayZXXRbqW/6mQ6o+l
UWHKQFfmDpRW1wnP9Z1j5HeH0svD9UumCKMpVw6a59fbitp8tDr3SBWM/ZQzRQk3q5MSYktw8PPm
lUGx+MLVy7Mb4ru2dpoxCOHyQKmOQbKbh3zitg03zeeUlixUIzaCNx+ckDHou5m776XpN4HstZG5
f13EcXK6+Ozn7XThlHwpvRRdtrNurjlXQVpw5CWad0qoozeM5TWWB7etOJxJ65Ni3whzWHuyiUqT
agOV5PKMTtmqs/ETRPGG8rleC2Ywoq4i3yQSYvpPRj09KKl1o9LMi9tCIQCcMdPbLeCHpQv+vWqt
o+uge5fd07ABSA07FIydDmMFaFDlXdTnHR3zNcCTKt1nRVdexpr5eT9Qf2TrJ5uCzDCDUJLJHJCJ
k3IUY8F8XhuaJFZ0pNXD9iM075zlen2R9awFxTq99VMBU2Eaqoj0fYfO7g/Xbi7f1+SPHMV84lBY
n2dC4YxXNt+ecBucoU+lYw5nNuaG05h2S2mc3Lc0g3cZ0yRtMP8MLGIkvdBctbJpD4NaDoCtYRL1
KjsI/M6BSUdWIKjo2bmx+uRc4R8FSgS4OFowOXSfavnQ6/E38dwitOcEywLOtJtRuyUxHdgeulip
Wx6Kp6K06rvpw9NW2l9JZPFguJkXKhlqLYAIF7QczyZKqGY/YglaJzXW5mQ2rnXzjv42rUWr5hDc
dlpgknqetmgz5b5BS6HXmQMy/jJoiKMqpkvtW+VRTsulR/mIbHLmu0UNiOFiTeHwpOJsLusIXRsG
y4pcbhEw54sFHFz0ZIdHd+NgmCdqByX8RdXuu3Kyz8vksVXREkFXsPan4QATDlr65k7lplTjCOnK
jIhZl/FokLK0jj4TbjyW2nr0EPtB01QZshLeSbyn+0R2xE5aAr0N/Ek2nDivPjUDac9LGARlW/V7
NhZxUI/1H1/1HJ/d+WnV17CTWX7vULtpU9vjXIGKrP7wp8lTI4f8FNMD5KMP2AbntVrnsM0klblD
3gRKlXHop6rczQ0u03RjAis3FlFfswfJDEMvguh4TF22f3us/pva+EtbWjekSznmeGfTj7PhaX3s
JFp1MA1GGIXOE6KYqM7xIl/nzWQlVx2QZ5baYdtyE8jihcsGWolbrH+zosRtYcj4Po7cy6Hf9LDC
rB6KY0I5CRyRQ9zX67ve+Q9uCYcu6/oTgrh29ovihTfdi8px1M78ez7H5WXIzPbYg37nGRb9uYpl
sXMH0CH/KGRr2uxrs3krc05s+Qp7DrLMWWvqv3wUSCrETjAmm67kCWF6t+s0ESZbAmJZFc+2T9Yr
hQPAGCDQ8yM0+/qF1P7EcSUpehlWY0yGluqvJYmx3ejZwNaQLqjXabk3XgEDu+eiD7qmmYGUkifM
TRWOjj3CBvTZLarkd08ezYRBSCjEzzEWj8QVtX5fFTWUC6i6h8qAMauAD9sZN6rVV1heMMkTFKMg
Rec3zGKvBdDPYxkP8ihjlBMecW42yY70XdUaHLbTPrl4WR71OHK/dH+CASCg45SLco5p1TzY6MSx
6sz+0OfM7UnnE/rDCblyKGtsTv9EXZhD9cM9BYxyGlkCZorncPFn+C1pWacqOTlwCP4dM3YOKlou
g5Z6JWy6vKMA3AoMm/6QeoHBIh0a6e8pDlpAToWMTcZm2PgdWdWhOYZxZ/3ofONa+Ju//AVW3y/F
xYtjr9jFi5opQ3dEsKTrRVVd0MdkzhQtp9MiTxJ4j6PPn6Rv1u1WdWy6ZF97/c9SZOM+4far27ob
jAV6gx8nN0JIb/gmHh4vwglRv9hZJSK6EEdcsDRJnVcB74yjzZNWUmhpOO6DfrgfZoF/epRDhPTz
PPBXZ6TGKQixokqNMXiYfGKn2pq+mtRwr8vybpvqLFO/477jhDYSHFbEHj3Zfy5Gw9iZ7jhFrfZT
kTvjatxTqrb2N6rm8n3MPFzv+49mcY+0c8FRoR7M1bUfrHOHUtOfKmsBfVA9c8K1OYUux63INwCa
I+l/6RpvOGkCW5vevSWZTu6/9cKkhUTsFPFrXywvrdEzvDHbK58M9YX5cpMxdgNuyLGXKLQFg3uu
w0KeGea9Ttd7P8ufTm38N/c5G9XejA8WBYcUKTE6KVbaXw1APjvglRQFr/br9tzMNitFnoX0Hxq3
FbOs/qsooauuBW5+/AmYZ/bVqN/t0v1prQIC0jB9lH3zJrrkPY15TtWmusj8WLaMYExTQTbiZY1V
jjt7TR+ex5msTZM6qOFYnRITHFNdtAed35Sz/lUacXWonG0Wvoqb76LcIH3v5pH/PSCFTCtw82c0
ckjiAbt+nP3d4K0fScYlnR6P36nF896XnKaKmEHQ6I3fYwEZo8LQEWJJO2PXmW5MfXh1URM0vdcv
XW7A2WYfW4pxClqid+DaltpmL64nRIWcIXgH8iTuTBla8r+MNHPYg/kMqqnO96PKkzAbnadKmG2Q
1Q/Vd9+Fg5WzZI6C1xaWjx9j/nHAavurXQI2/nYraIN2pr83vtvtaUF9qyo4wvnKBK1raYww/RnN
O+WObLRc1emrr4jDwcNTPrKjsfZqP3dONBNLwZRj+yeh80b3qFyZqBM0kelWwLfbO4AI3KXEiVnz
38my53Ee/IAGNnhKafLJyg8KCOZBLKpQ5hUZ3liD1WiCNWnzZo9I/AaxGGSL/VDr2O8cwIwYNbwH
BtAz5vsy9IdpvlQ1Ypdn8V/sMlRSl1eFEbXGtGOP4oTKMLthCR1wTGijykhW8/1KEmYS/ovnL08V
p/tjydJZFObT5E/cHTzvv5pr7aCNegg1JgTZpB+WKfJzA85xDuSu9fgK+GTOMmvBc2jL6wzRPRQ2
K8Msnd96zNwdxOukmNi3RWaF6O9v9ESGU6E1L0RIdpgmfxeO8KK0HvdK57mwWGTZdtQSigIWflyT
eeya51LhZEAYfOQp9lFEbFZWybgmy4+j1fyQKe4CTfIDjFR9ec5k7xiQ2lyftage5X+x3U+h19tP
LglgZhLAF/jCAFOPRjDLF6vKVxjY05WbPp8xyqJu6rCY8E5dxFCcC5/hjiWS4mhkMMZxhONS/jU2
TGM1f61u/34Rc3UQLcsG/EKdiY59K5IrS/8hg6maQdkOcOCctMb5sVi9FjDkXo9Of9FBdgnNzc+V
JZ8ZVPknAz4i1iju4ENlHBwOtCNHWVVX4wG42ket7O/C4g7vGt+dbtW32qiuO6Kln9iQf1pOf8AW
+9bMlk6m9Wi58iVWDhrCtZBMJdWPysV+1Nm1cwCAca+07s1p7Z5XtP7pd9gfOA3KRuPsZvFRNX79
lk0H1o//usRf6KTRP5gbcbKcj7o/Hwg4HqRh4sdZa7HnWFnZ+FVF4/4yMjfbuW44T86+asyRfUms
O28ujJOYUEhxWnAXKO+mOfwB1/RbxNnwRY3Yx0jfeF2I8oLrjefGrwFwNs9J37TXsX0dCtVCLrWR
j3AJnIY2NSLbnH9kMcdF/iK8sDKhSxssCn0Bxn3V2w2v0micsNTJ4E8cGPRDPqHaV/a/0zE7+gMH
5GVJszeqGnuEN4dWExJBQZI3f4c3W7gtP6e9cqxj9FWpKuw3RavT4jEiFe+FptuLCCUbv1S6/oYq
BoDT8ZK3KYkKqb0qrMDR0q7bEKoJdL34PemfVq73D2HQK+bgETL6O8wAuNbmFIH77UhK6f5HlVUP
p3y0fWl9VLn+i6TDb4XJ7zAV9aEbVtraKxsV3gbw16TtzpBmyrJTfxWe/9NMV76+Ke4jYkocrHR2
i3VC1eh+lD0a/2QPxQulScx5Ztcgq9JSkTM02q3XsodqrOxY2fhf6iRhVVVy3Q8LbRlgJ4tT0QGA
L2gbiR1x9MU0vc49pc2SlFTkDrN5SNr1HtvkUrikUdTYgca0y1tn5c5NgfQB5TP6YdLl19WzFVr5
YtwHuHsYt6TDQHTG7ZSHXiKNH1a/8N4zpAsepMPzyDV10hC/Sjkc9Q1haztoAnX54jtdWNGjfELm
4uo6Muuv0vUWt+a9mZsUcA33gbgTyC85MSROVuuIAIwDk1QaCd9Afg3CtA9rXHxOefUqZyvdDSPT
87LkdEVyMZSzjzo0/8LKmuEt18kC2yjaa1X/pclh2NW8RzrddJr1Y4OBQEMLsSh7fMOsMUIk2DXc
gIaKv3UNRY6Lh7ezM2ZtSePvuHrax94az9LFHeZauGfYvL54lLFK6Q+3k/keAVLsbQi0Hrlu8l9F
GkGmItDJ8dZSCgKkiblvmoz+5OnVM2tXWFTfQ4NjtJo2uTXRmfNYicmGRO9dj0xMucIQTm3/aVjm
r2xyIv5mDGuHV7OI3ZtWadNhyxOFfvWzKJ2fdUtxs6qN8lJ7mQsNSn1i3/YZ56jkxfTTSOciI7xZ
e+3d/MHuUe31hXXG7ob3woOb21EittkMp8uIPhNaUAZOFBzukIbKj0kV6gwiCqNvr1if814/cllA
JzEN/vIz0BN+MgtJw06tnBZXwOZulkD1GeGGFCn3Hj0anYG0sbE+Zx0QicL8PXZwwlJ1nEkhNHKl
Z0ElT0llM3Jp0xY7K/dfw/lCO3GPFQWTbHPtg/zbdMFF95uBznYArD6GzLaOxIsgNpjUTzOs4voT
16+pOdMN1GBuniDpdLl99mhoPpiaxpejC0auxkclSrFPiAC1sgPTz9SOrajTnvIymsoU6RoTA5dX
RoODlD8ox1InNPnkvhXYUDDdYmMqhmhJfeeFc+sI/6ag74x4rk9/ypDFZYixQttLpaiuFBK526Wz
mEXps7AW58Biu83Fly+DwMzbUuvlqU62YuABCklFLj1KO+oV/GQMHa4TO0jCQd9tKCuDblQ6OBbM
F0VzLycO0rnqTm4tOH0jFYdih5vMoN6HA4NZkLl0Ez3yXQ0n2NjiVt5WkdQV2a4HZECTWNhq809f
7x52DQmznXcxGP+8yMeHIcHmbnjbQ68qdRv1ZsceKfPevEgjuQGEKyB7TUcjHmNKs9vQ7WugLZY4
l5lj7uhSPsRo5bSzCm68NT+Tj4rklVyrOBmYvvFaLhKyZmPZV1sfqYDTkS4TqRlBvlV1lt+ax3UA
eTsNPZeAXSZ9c1dwywk73h2vWf7gNK73fc4i4AxJaKzYdih0Ftwz2e/WP8u46q+kIX4wXDxNrvg0
zPxD+cU3/6G7q14HVftHSsT+lNkrEyrFC176hBW441kmA/opa8K8du5rYnvhYHX53sFWFhqepmF6
a/eOhz0AATXfYTcgBU0dR5CkOv5pecBpV1xAm5+KZs32E7etwCpKkoWkd7yX2YEgVJgLIgo7E76m
N+UVJxij6V0yoMVm2zCRchXrRdf+dWmYiGKz+RhWGbX12j33sv9ZOPE3pY7YzZz1Fe30q5xpQB5z
B8JlDD3QSpmygfjhzqhX+NFGRdWk1er7NcOeKyX3WdOd3/+15U6eBqo9y5lO+ACF0y9DsLl2qf6f
ybH7Oc/7X/Fq72erPa/A4QnCbgkcvT1QJfUK6VydU2MIUa5TaN36cKLLjZkxFFlZL7dRGi0BgL5n
f2GpM9ylPRQ/0gyKqZH2+VNJlvAkXfezTiv5oMHhD+KFDGqb9mrHje8xyxZ7g0/MSZd2IHsDNRNH
UezAb3cEdmGcen3YtP3PPi6+oUV9LW0ZSXqmr11qFSdKoNqdVZtY7rBOAaAltryN5o0ss5/s1OgC
o1x0lmTfDIml61jOQrPzkbXnB/PyJOROl31h3ArtFr1Ia0+taI1nmjDKV9UZ77VUejRleCLzCUt4
JaYu9FZqihOl4AiWVTjU+i/NK2JOo0AlNC2ZAkXYMYLreGgMCO24Io3C5azcjO5uiAlYecyQaw+F
ZqMoZvj/1+2l3QQ5250LHsdxnyUVx9Kp3g2MMY5WLDje2P+iubS/rLgRsMPT7UzaOEkM3lxEalfl
UYJCa0zqONXYaqFBvXs5SglyiRHW5VCdErsH/SXZvWXi4Dlg2p3H5XM521y07f7ERzJiFcAzUvkf
0BaBWpqNunSmtfCCuG0wzctyTgyH65PVHHDV81KZKqHGPtk3BhI7A50k2tqNsMMmzdmPtxfYlcGg
XL7MCgiyuUBBh2jVjOO5pxcraGiroDTQ3xGfZSxuzrdCLMjBpXuyVfrkF/hCFo9LRCJh4mX5b84O
98aFokVo8jUTUMu14ZBKZhgFU3B65txDVa0vVBVmu2Lh4mPhImfcynSJCrps8l9HiQ/VtOM9nMfz
wiTcU93fRuRnOTLwMvtuuVV1752ylq9BK79yynRDSltxm3cxfv9E/Vwt6rswsl/Xya0J/RJzVxQW
RNyF+ZGKL9Ez/FVMVkNjfIxmU12hye+NibaaGUga3zcpeEldQtGUt5pRTwC4czPDl28dSX7Du3Ri
OVajY3J56ViaHPsDfo574Ez67IhIeAoVzfIfdbaEXjuskeK2jEpo2Eete+iF+7d2ernTqtqkAPOe
urTmDPU5s/WCGLj/1CasBURTapP+Gi7c4xp3FD5hALF7fWd5zn+t2Q7BmEVWqsaXqeUiClpFN1Ln
rR8d65a4801PxEFrbbQKy9wnhlXtRN13hzSZfzedC8BigCTUttSWj54+BiuQs70svPUCnXtma+HJ
QFlycO2m4I5zZ9hDOgtHLxvBglZ/OfO2D93x3hqVj78YAO6NYdhbGvOBWQdHby3Zu72YUZJjxCoE
+kdDmSglKUU5eTfOVs7Br6HRzhW6Z2yk3GPnH6X0s6PZThwTpgSPYe+8L1NnnTI61aaaWwJIQj+k
9+sg6hEvFD7ACvk8WvLPwZDjpbCnEQRcujUji6Mny+RSTdp7DoxJdJAYKk2Bp8D9VaRjitpkmCEe
SC4MXXnoPRc+I6fvAJsAmsn8OaEOXsy5TTHmZN7e8CA0a5qxy036MnO7PPsbah0aK4NmwOWzDi6x
tTbDWEMQZihYTCpBriNJTc4/pnmwujUjhzecqSjsgjSu7wBdilciyXp89VKHzsraqXe54h7pNaSk
M9dSR4Vddcncah8bBDwVPJuQv/6EqaL27g3jdN5/LKKU67hnz6xOGXyfS0M32tkdeAKc5myhhcuc
gx0fqnmtKSmZCsmdYXaawLEKzP36yxJ37anBOIau5TJKQX2rhpUlzTMPXs+Yn34dsWPYrtjwd5k5
qN2wLPoSaF3ZXZyqD1GWBzTpq8vE/J5YjnGHlS8E0HYu7HZq/lpdbtAjTTsR25W6LMvwaiwQcIU1
YsfnqB3E/nenyl9Y2JazlWXvQm6+Oc86gBUUZ8+S4txaPuYAxdKNF+K4yGcEs9qhog6YcFQkhC/8
wfvPsDvvYVrCeojDsG6VQzirw76cdoTgirtJcpzhLl7dJpnqSyaaYNL16e4vrTiV/cyaWB9NBstX
XK8+6slKjmpmMJnTj5lZ2kVTdR5RRQDHVeLR1EsEsWXwwd67Q5jZHWl0tv9XpV7JLFmwfpW1yzV9
uTBySHay1rlA1uNVTzR8A0vfHemMZabd5MW9Gu16x8lNILs5LlsRrSYZR+K2XIKh5R3rqTKgmZtL
hyrKsJhWyo5mzTiOiqGuJjjaNKI2LgSIWO02e8Q6LDkTMNoqJ3fGIagKKIt8AGaGOSv2KuP6L8zG
hW2vW0X3oNs6vtsn7IaRVTJLMAxQlLicy1PKnNlW4m1gqSUH1AkMYOPJrKz0Z7Zyuy4KLIJ4rjFY
Eg6LYxdsqeVGaz627/OsvodknZ+4zpKVzHiYJKeLNU+TY0nBfFm7Dupx3zDiHa7zPPqXziph7TmN
2puu6V8ELTdIsHa3lZOAKizZQDnvJPvZrIqoMcoPZ0ZHTKrBCKl7Wi7/fllS9Z1Xboy7A55w7A5u
ZMfOA8O8dc3bx7hkDJ7rs9C3/8NErlc8/MVpMRxEQvoPNX18ztDQo8zEitgzFaNUZOvINNMBV0AX
zFPOcNF0qJBRZUpBFdXoKB3OKZm//7Wcx7Hl8jPlVTglOHOXHO9uaVJg7og7OTEmYw5mjB2y5Iup
EIP/Hf5GYEfP9kxcw2o6Dfetw3jN/QkdxYr8LE2fzXhs0azHu88T9TSmgjc4ocxx+yc11zB9p/jF
Jq+KXxNTtJaVZ7FVqpdUB+x1ZqJPvfY/T+ex5DiyJdEvghlkBLAlQa1Si9rAqksEtEZAfP0c1IzN
4qW9su7syiTBEH7dj8/MPGRQw0skNbd4zHJ7gTPVxU9iGmT4nWTHMqdD0RnLXSyBc7YW45mS6cR3
Z/wo3KghHHsnv7YvCsrwg1j1ZYnyid0ZG8LLxPBKbdNIJ4AkXwuyc89zl+TPxmx4+yaDylYFoFGi
gzdN9jmlnxlLZ/7cu33+XGDLDlvxJ43JAzFiXx49D8HeKuwIVx0mRgWZwjVMnkcpL1FRCEa5a2p9
aXBaBE7pvgPQzU6NX5C+I+hE9AkqrG+1aVjzqp9sDwUlCzpFhUxB/HUZ14aEcWd4yT1ox/SFifX4
Yvo5ozLvZiu8NJltX0uJbt3zogHJKtfBO+MPW15qH1VXtr8y+mFP3oqbHJTz5RqEQPpAgOt4Vd5A
PYnZ10R3S3ng6ESLMcvxMEfxqVbTfVi0eTACWvi47lm4QJzq3CaZeOUn6o966fj29M0z/fbJ7/jk
FFCFtzx71sYXU7/1+kqS7GMPmrlGrIUC0DgWLiLKnhk8qCYLladJ9quXjH+X69IowqgKXowoJqfZ
SVqBIsAceNuOKm8XjhNQmYuSQ/48cUyzVLxTiUjhQQx/vShLdhj2997MgUlGTcXNIb14vQpCAQ+M
yiMZYlJ8HWfDPtl0pYULCU5U7O+4r6v3wHfsDS5j55xw2CSM1g9hbjh2iKcNiZysTtaURyQ+8GUj
bauRNC8aH1poBfbLiAJ0Zsc1toXieJ53gSaeJyxM17Q0y6I5V6NVMLGvvFW+v9ujzi9tj3fHX+kZ
nKuLMz5cxLCaXzNnh+YbrQs0r4iAPtzVMo2esX609063dyQ7A8ObwNCe3pN8UOeWInJUtWi66mri
A20n4kOkoj8K0ofhlH9xaSAfmuFRtQvnBnJ4dSTuqaoaPzzDGyBZWM7RcCy1pX+1vzmaUt3B9z6w
iVDxvTDfpKEEhk6Mm4441Ybx1cPM/GlNh5X0lSUlvitbHQi3/lVYdk6Kf9botL+mZNEN1a0vSopB
SScUeufq5d8Xi3cVO3L+wD4ZsCFP1Waxx+CUav/DzIz6OE72JwGb9F1SFYdwQuq+20XgS1/+fekK
Iz3MOGC3eeTsk9x4LG72Xhf5kdeCzMDyZyjaFy51VK6Ww+9pUfJQuflrrHps/uWY7phaIneL+JUQ
xb0VLc2uCgu2kzf6wMB63PhD3xC4Dcrz6s7wxIANoBtdfpsB66cBy4KRTHd2+/pPjBvOmbisRoRN
FcQkF+PkVtm0FMtZFHsdy9/O+sZzoViOiemvH/HozITC4/TSNwyGmEb0S7vrMLgSpCybsO8nN/RU
2DOMf41y7xKLwMS5XP5UTG2A4PsxYwr5bnQwkPGbX7uiIS6MnLoTDXPcKmXDd+sPvu2jSpf5eTCw
2xKZZhjK7YJ1r/jIcUfsKDIJDopa6sLz/YOD/SfMnbpAugpWr8p0K9d63TjJrZ2THBoRFDcBEnk3
TmRBuUVtg6KYzwutSldnYVZaa39DYF+HsvjO8J0w5HFF2qIEFxmRBrJvxvwEgGkMPasLQqMCZYru
oV9Tni6TahhOrVe8mPx15vhmJAXRpsRNHh7RelEEF05QKPG8joGGl1nkl4IQriqqX35CXrtHeb9V
qj4BJEBInR6eY3U3kWTh1LnFs898IDRoAMeOwrLP+ealyD855FIXC8iAPjL5UgRZe1hSdOepCDZd
b0wvY9Nu8akDLIOLj0ZunyOSB2EfN7Qs2dZbsThHxApiNx33EhkFT51di4vonGHfGPE+rksQZQqF
vkGnCeN2Zl1wPaDl+bgd7L2waK6jzAxT7TSJXV3Uv4h8kQAtjG6nk3rYoDSZB9Ov/nozieaiJ3jV
zOlfLRjrMjuifnWAau9Lc805JW8sfg96C366SRSHVjNme6PMAL03ejfQ3bjJIHht2HPN65L0wKcL
pFv+YMzDr3lidUbv3Lr8VmFJiv9E5wGZ2ZRLTQ0VaKsc29g6o9Tn1GBkk/TJeoOXpwqW8rUajPbY
IYJa3QDQuovjL/A17nk0MD/WA+mdCdNAOfsv6QinttV+fCo8+RYvvb6WhZWEDOEelInD/V98k8Bz
SttF8g5Nq9nRDe7ucy4E790UVwdGEx7WwQClCxx7JbB8eT3MpUWvESZVQtm3ncuUjp/tYuhT4W6a
ltWfkwipBorrCHOwhC062IxlfYOgs9wQ3t+4/4pNlwgIIfG0WXpnYYiWf7aEIfBdMwgyVfwuF8Za
Jmd7Nt/RBC1KAMBo2C0Cl/GNVVYcD4hDLW77KWZG77ZSz07r6dAsog5HeNWE84DjSteKbcwd3Pts
fDXVON0qs6Vkwy0552Kw1d0sf5kdl1zcyHiF5W6cx0MnpE9L4EwtE+oX53eEFGxLextD385cTmPe
5wcXet630SQHTyx7UbN/+Lq71z3m3rklve7ZO3g5/mPon0zLTw4+Qb0E/YVjA82zJeNe6RfxUx27
IdKWc/Yxm7YZIpc0qFEbM7vj2a1hePWlJLYiDK5kk7MzUa8Tod4Gjz5Eyqu8XS/mHwOwBj1RjRZr
zHJT6s2Pqeh+LQBBq7mTJyIZOyZDxp4RO4glCyLckodzhr2v4GdKuctTxLKEOVbO2eNKsfT/MSOL
ka24dY25dczHFgRf2d06OxkPsgzYVFO05kFjttIZF9p5RBIH4bLJnZGKQ8cWB4vU7csYqI8Kp3s+
wjZy4DU2Hal0P51+wF27zZKmilQDm6XYEuOV3Po/PPSw3VIaxjM/x4obqNyDg/hugsV6Ae32OSwW
5dBDe6UluCcU3vNTO04GpSKn1ht76sY363ZnmK9BgwGbvOmV74UMHEf48nDDEfDGvB+8JD2W5xjE
0j6uSMNbo/obzXbxVAIKmM0mBSGfnQugZMAYiU2Nwj9qGawSb36lfAvfGNotwY/gtbKM18afQRf2
BNKKoWuPVmP87OsSl4tZB9FZWvW9Abt/tWC7crBB7jTnGM3MYj7sM44eWo9JPKTWua7GI7fMhRBj
UBy9qNyoCM9v7qi/gloGngk3P5fMp4jiX3vCPxcDvhEpUbfVCp9e+kdRPYJszvQFMlU4eDLGNbCE
/jj9idpp3y7OZylr8hqNw+ForE4ZOyUEiUiEBYceos7m9E6sD2NbsXxVUc0RXEf1MVjjtWg3yEhx
krG9GRETOvc7gpFxayQkLlH8ChivHyYKUVSS6zvn1Jaq1APjvSvS53gJlBovynA4aNrGUcUp6rvI
2aH423rH+rJAEVwXHOrIZpwUjEKHU4UIpJEDIcgkzjHSu9b5iS0G4MVgtlQ+MA0Ypupu2bVxMV0P
S3jR01mCrYJElHUk71jvOk2VoXQ1ic+425iRa90ckqF2I7xnueeKzAWYCPi2Zpxz58CH+WnEQZO6
zbz9Uma3w+tghk4x46iuRYAkQfNZzQPkE6i+pxZnDle6RyPya0gKL3HamJvWxQAdVESaVANic3Cf
QHm8k2yiG7cT85WJAbWJ3l5ajotrlio/Ch0og284o9gEQZH/LhbTvjgx8ntKvem54ikG5QHjqxYj
olpFZmdl2alOPVOZNexA960suw7Vx7O2VUfDUC9hieXJFmRheoNKwpDLJQ7mGPn+X0FJjeFoyLCQ
TbZ49mfWXhClYpc7LHUUt2rmEiqLm//9UqAH20t79C1zoQaSJ2ziVe7m3rpSO/CkGXQxv/aLkz1b
Ka2bQ4ELAHYAZ3BjR6hLXnsPMAvXtXlX+QQto+oHh4LpJCiPOjmkoaq1yS5vkzvWDvZm4AoOTiHI
duSdM7UXg0Y/woJeFcjAdmyDBcPEIqt+lyXlt810YxtZro/KUh3rYh0UgtkTpRNtZ6B2jFlwKBv2
tOoS5m9RDwEzfAxqJbo4XZa7CmjknibQ11hWcCn08EuSKoFhYasjtpizXs9Ewl5LhmXDXK4ezb0/
5H8bk5qj5F+t0+rJxJk4bFsAYrgwm1Wwr0bKeFf7E1tnQUUD57suQPkr3rjQ1QQmOOA6bGQNFECX
qETIxeNrKlfAV/AIIh91KSVpVqScXQx87Me86f+mHiMqArqvzmRTBY1bcdOrmTqWQH7zEpahn0zt
tfI0Bctj/cpL4p1zL3vIzmf+Xjbk+QaVvHUJXDtd+k6Yp4nk+gaVNK5d1qPiARriTWvzk0EBx3W3
2SxGPBzBx1xbw+/uOVXeYV9Wr4OextDEQZcwioOvYXwYQMe2rVc/T6JyjipDV50jodhIC4TSwUtC
k60gtZM+bOra2pWDvfn3p8FBGM0B4gUl0Nd5UN9+OZ8p8v5K0YtDo/SzXVIyv63a+Vv7dvPI0du5
qjJUquZ+22fFsYwSF65w9BWLrt3bVJwRES7/AnnVh67DttgPOd0589JupO+b2M1Xrxeki543EyIa
Er30sZPGN6T3r8EsYbwE3KYLbZ0Ja3CuyAFxOTL9EuJrICBhEWugc3zm5pZORI6i+mV2KXhJx/6v
kRAVsiXoXtz/zsaLlm8uia95HaX7pqkutRtZF6dDh9P9p+vKCj/ZMu1Ke3wbbf91ykX1qtuE5hL2
dyKOxVGwEIEgwicthuBzcokzpIBut6ir6UaOiofas93d4rkMdsy3wSANJTEO8ImcL2NLN1MFCqWv
8aGPuez23RIfHNsZjoSDsQVO7nFu/fdkkA3YG818K8jkMx8EMJHtiMm2XAlH2ueobaTXuspehOhz
VML+dWpTD0M16DvCla1S8ui2sFenmNuMdl7xRtArF0+HiYESzAAGpR3EkRaxuooAPdZBXYfMAIod
T5aFyZ4rj7YcP8xGndx9yo+66jvo0G/TRGU3ZmoHHtzilGEdy8bJPCMyR1zuUsjQOCmhzgSXyOJm
KjpzuGq9I4VMSkEy2MPac4386TGODrek9qvGzH3TGZMXAhG7oispMkiNo1dY7r7OAANOsChijkW1
7x1MsDQbaxIRUzavZRdUnNgAQHWB/62qXOxVZP7InOrdZT5wmWNZh1broqpPzlXI7FEwAt3KobGv
DglIBuSIyOmHKqlC4cZXqmDnkFbGrLcq7Wr179hy2EXaJQ6cK8RnP46PllGihSNas/wmZwbs0KF0
h7FR/rbn8rtS3p+KKSHhNkJdWSq/y5grFDbTl6po4bEACqoNGyJJxpppTNBQlqdA7ZCl3L0cIthF
Q4Z2hLacobGBpH+PPeRl00aE84y9WWWC/BqvpzkyQhBiXVSV+5w2gqxrJy2yDBjhPIA4640Lqwvu
knqYD81lWTeUQbzNDZRjMxJ/BwyzuQNqIDAxtwEdJaw5PVB393nqR5R3qC8SQYT+Kg5Y/3ThrOe4
V7n7ygVCpL182TtNGVEgB+A6Lp0UIxFzMIxE/TDTF6VpC2/G7hQ1qQsmqf4FH/ln0SfNB2jhlF3J
fJjl/OxnxHK81SWrxYyMGEdEIoAYdhl3JVwiqGD9cos9xHtq1CKrejepkPFxqdpzHn82Q57inoWl
n/YygL7lB0SZGb10HkC5WPAWyc4sjqSezYc/tocyLv/rWrtHo7Dpm0Uuk95S73B66A0SOHnZIUU6
5WKxxOylXiM+6yi76gYDhD8lH0xsf1ZDUxztMgpCdMDfQDZQRykEtFq8MU5tkBsbuL6ZIlZbzzJf
fK++ksX6mOx059opwdF8oJfBMN5KEwZ2wTrBIY8VpSynI/iZAT/1WG9IWCHjEzKmsmi3zEKFVLC+
rMOFbeft9YR7suUSRMSLZ8bNzINqkAZ6ZEWTUzItZTmBPjC1zF73BVO4vZIXqjj6TdXE3BIt/HCz
oDO7BWg4YvayrfrD6EgDLC1Siu9+MZs2w8jxxZYP/M2bSoZVBXw2tgTBETdM012aBBnjH0vt4pKj
GWZue5dECsmB7oBx9H4NvfhiOvlUEPuBsQCeROgfLcg/WLknQZLwooeTP+Gp6MbqRsE6sF/RLnso
Wgg16xsSy7Y9+ElxgHjLHVhT95QjG5QsKRvLylHcAhSuhUjFhPTHq6EhrJi5FSZNdNMT44FoNA4A
fDua6YDF9701HWoSkvhvOAi0mAvY81J87lNahXlS/s7ckveigf1rROOhCIw3kSIZ+jpG5nf0Qyj+
R9olrPoYi59m6/JSTIjWWILLUhLXUsQ1y1UsNDmeRp49fSbm+TR4AnL/lB51XUe3aM4+E5brZaGj
vVwvBN0RLrs62mZ7sHx/F/vBeVmMx+DVONhdA9c/xdGzNf+Hb3cXt+a4o/Ya10NTzzcv5eXo2U+X
WX6ZB/zuXGP6Gne4KZ6iGi/BCLj0aJP8g7qtry575AFu0d9FBGcHCvKGhB3tTcytnVI3Z7Ln/3W0
h9OyW5+HwfZvg3/n/RkPZZVQMBz8SrXxPLvNj85FQet7+VqMDMydhkI88mHt01DU6Zp9RY7y7Tms
A0ajMYdlAoMgPQk8RZYNbNDrmI75r26XfoMWoBSm03plkH1Wg9qZAl5GgninBL96Ra9iqIb+IVwT
ahRGBRQ8hfZD0XuQ+c+LxAE5VMAD5oJCzHp4TZOZJjtJ7Ky1OSiUflBwycQKXrNEWRPUuExCIXID
82kuZyzMAVl7n3CqIUA6m7RAGR5TIrIfIiYxUmWu2glhMAkcv0avqfGGLh+DbTvbfsDelUeiIbWA
0LXEzgGlbsUVNPlxDXDkTA+hifqroyRZc/lptMem/sdMvyC4pKFJFAVnYjM/qeoJLo4kiUclpleV
4JSF+9Nzm/g01dVLOfrWCVGWs1vU3AK2/12DC5F4JYYz0ye1xHRxN+ji4TZsqZC8nnsjQoIUv1iJ
gk0x0lJ77aP4p9T2T9MhL0hHwQkT8EWmKdlhO/ik8u8qrOk9p7yMvIV4jQr312y5v7W9JtV8qkQ7
5a3JXeOP7REt87Psw4MIsUnnCa1CS3OTuM/NPN6V0bTE1Fdnd4n/xiIPnXb40pq73zlm2BTGWffm
t5765FxbzXNiOwLbNSOwLkPtDxTy11jT9Truddn/yPGIm7grJ6p/IFoRAq85rPQgyK75MWNZ2iqW
03Sx6r2ZVb9Vh9VlMnCT+JJftIvnlAS9Nk8x40GjqjcIo9WbX+A6Ixvucik4mASrwkFhP1hSHqyq
YcDi210fWpF87ua14bKvuvtgQQcUCrO2oTjb17G4LbHmdAsWfqPLQr0ARz6Z8bC8e/lwkiJhK6J6
bCPi+oAv+mcD1HR0Ev84rCS1quA5VKXr4/ivTTBd2GujDDNq1Y7JLQr8pxojR+l2HKYm4OQV8Q/i
pYtN1WpQbSuvGt4bts7gN/OemJKC0gwL4w+Do31TV/dU0j8Sr+ogClCo7bJ/4X57ph+peJQUcoVe
FlnnBSRnWrkvRpl0N52g1nOAMY9jOZZbcj4WUMJW7Cm4BaTRZoyt8vhumHlFEUn0lEcFJofOTY+p
Vx5IDG7ACvTXoJ38Wza1E291BEmTg9OqxjJHDSDpiZjE/IBlZwAeJ6mPJw29NRemJl2BS9KxiIL5
PRQMrEFb6XtvGW0Rcef3W7bYL5Eun35Q69Bj7LRNGR+7nR/sgP4o1gCcfqBFeCS+E4XX1/fMfuPZ
I0/WkojTgPNjnmFn5nmyYzr11CZVclmDEyhgD7/AOjws/l9VoZdrJgEcbUFzpthWrmPS55s0xljv
4gMIQf8PNtfNaAw4EPrBzTPIrtsiAnuR5wEwhIBz31qWTWdMvHMQcLe2plMyMFBInQWQdr18GgzF
kXfJF0iR7ZkIYgIPlLnjcrDcPa+gaxghNoLUVOLd7LTQUAemd8PgnkBGmVwtlJWE4VOZw1Q0kowK
zpSs2uDUp4i2+rC3PLEzhMFmkw0fEfxvHCI4Nzis30Au5eP68o9zdDKHveS9WhfCeif5SThn2B33
QrbkBWAXnv242MuiH8GppOONI+gE4W3i+EkmT8Gb2SZwRkjel8ud2DJocWWMh97x57tev1gULGO5
kunh3x+bBMxJsE5R/k05ek4Y27Ji/0oH54dClcUwhq0IEyN6vdGQVUGsdIlQ8MWgOjgZxanWvcZd
Ptc3P6n+74tqiiumAH1C5qtvWpfxOvOo0N1G92wjfBimfbcmcmQkv+VWtOqKzao4TrKpwjG1UQKI
Qz7zpvpl20FSyp0j/Myc08D//uVWWW8MLttnUtqkcvF5F1tuk3EIN437D54hclfxvlPB99qVW+Y4
ekYe3r3hjz/Tgl8naemiCYLhWUwJi6N8t6YmevSeuGCbYPY42qHBbWRTj80v41/998A4eFqMkjkB
zXtFIshJWHrxroIYCny0C5s3776VXf0fmc4Q0GFvyEm0R8cBOcnx95gsP9yVvxoUy6lvMK7AqVx9
/d+BWXwHmBnCYszyvdeQB5PDrYmtea9dJ9iUHW2ejHpx7JaQ9rS+zUUPSx87AjWb/Lw+/iGOMp9d
W6jnZyeKSlCzw7TOt6mTzyxnFzmORdye/FLDjaGnnQp+BSsfb0fTdv7ZmMcPwVHh+O/JwOXY3fWv
OTb0PT4xKR8eHdCZEFpHuSMXEfBwbT0ImHpajjKHCBYhPrTCvc7LQsmpRRmGLNdKV059SCwTMGiC
R6BET/WwsrfSJThEgjT5CF+LozKlroyef0qxcIiDvUV7ha53MV6ANqXiHIxEccxzWKCiVv1zAo4Z
tsNnLc3u2dPByzQsHb/scpMuVoRSDM+jzJm/ZBLu7boTOYQ4U4th5qCAWUMLPWf//6XC/HWq4OHg
B2w2ng89ZW6L89QzFU9bMIMJt/RNFpfgaYPqQYNW+vAbg7Uhp5RoUfp5EfQTAAQdytp8o+87P9Hg
hNeI5FK+uFdtNfXGWxq9JxaAg3JyjpDNunP/SQmOcWOkZ2/KbKn3Slv9CV2jbqZ7tYCZRFv/JhgD
IBh/aVX/8bgGTl555t2nAZAXcA/NFUsN/mTAc+rdGKabLLuD3REH9WVHFY/snLNYv+ihIcBlcV/p
E+aWBd4B6BcHI3LQzLa8F0D6nGB+W+OwHLqcTeyhfGJQhPMz6pssYPIp2T1NY/rFsN7iM/CWzmVK
0ZZib2rxTUDkrgkwp/65nA1/V4jgN6ZzF54Zeh0aMGvhVJ4iv2/vPc/vCBPu6LoENzXoUdMjcksg
CXGx9V7zGN8Efn5qAkoscVhWM3bgbjT9Y4ypcDeX7hpH08N+SBrqSKM93FGDtYQalQyIpQGyKHOY
iI3655gtEA1j9+Gpzqawe3ZDx8l/jV3ZsNba/Mdm5z/ld9m2HrXDC0nywgAwATht+mjh2O8z4Uyb
uQVS1M/Zjzgn5EC7w2tnUqQeDZV5iBsv2BVGbIX0Zg2vBIw2EFuIWng4OCC2deRRXo1aiSNh+Wpb
Atl4JXFA7JWCVSOz2o01HrK+9veB7nCLCAZPBbE8P6aYHGrmHQq3d8lbfDRDjxlzbEym4XPEcNX7
IWO8E2lFN5HXpTeKhQ4OeuymyE16UxRSOOkfvLzNbzog4vOsFkw31RdNi4LxdFuG1AoPtaPP8wCm
RDcLU49OdLcKKHFYKGRPjxnKKW6zF1L9C6NPutldt3lL2nK+Nqv/oce/HmuSjWXksalXgSDQU1y0
pwVU/bQ6Qhxzudgz9yNtDEUmIVE3Gvs+nuS4tov9FDSzHB3/p+GWNjg208LMsbZHugQyL+NUfdDv
WB/apcVwLdxPu7WGpwgX+M11+BBoJzsuki6NxhE1fQL8UrBAjLN0wNwrQ/6jCCK0FAFBWD78waxf
JocGtXyyfxFAaKal3U8Mz8BaB/m+Uat3k8aHHdT+NgyGWZI56j4iXjOS/X1Pl/liPuWGgSfdjDHL
02h2s3NiWv3CSiT5xBauH9wl/LPdCq7CxcMVjUtYZS3Wvp0siLyZXLbDtOCSwPLLtqzsj9FwjyDH
6ZOv85ekxtBHbdhFmO91BIMomLi/cD5irA4xduOZ3oGp99YiA3fhL4fUYLTAlhJcQp0sX9hNE9iM
AJH1ysrKbZ29Lmr6qPTf1PGHB5mAaz21417i4dlUnWOcvX7oEVSLT+m4HojCmuTjaoX10L1gP4Dw
SHVlnGKBodAN5GOSrLTcXP2yn9km7FeTovuws+FMGRo/YZn27c6acf3lRNy3ftK1YTmP/5HjcA6e
rEjK9fN87KEphtiEiMGBaTl50rpOwAwyjnLX2C5ovR7rn1aVBocF2Oo4FZBJQO4H7Y3P8GOUjsOz
YNTcXFxs+MhivdmNXMXTFxWU/jlqGd5CuwM5wgiJJ/R3qrv4UZu+vEzyfVmX/WEYsRzI6s8/l+zI
0PPalpROwYQ7/lvDcEF8EWtlPGqDncPjBep3OoAsPZQGYM+kQoBuxubJ1O46PcUiUEXs33VJJqQR
9S97ScY/DTNOOlJoj12c/JYB5QPCcFah7MH4IqcwMqP2fhib/0aSeGdduc8TgQt7NanrYQGJYJDM
V5L1UNSsGGYNZVLJ5GbowDwBT4BKSoq7YIR4VBYLJjAlvtXOx92EHWM/tOIpHvIfpmvz2wouADVX
ekLJAIzTIX/C7BLf2xq3okSw9/uA6W6xUZiDw5iE0sMjNROn63rRQliu0/E5XvjJxxYHSYyHJyzw
myHu9fB6PG/PKB5Joa0QxND7naLZBZ671mm1oPEIuZ0zo3/2cn8MHaM3vnTQgaRpCPan3KfIOLRn
XjTirW1qsSrT5i2sCQsZySIzL4FcMXPtXUmucMDKktWsJ7xqYHsZ7IqSjMqQrwHQeiaohGhnWSjE
NhamS0A7HNBKHxeTF3YFbuJGqeXA1JY89UiQtCfPs7EHXJEplfKc6QnQlwj0YzPb+zHLfqANJg8V
y1dtkQFOh+o+qXjkCNJidy9mtKdyZQ4FIwsdnUC0eojuY+hK61B18zM0PFrMzKY6jdlqxE/gD98h
b2ZPFilfWDIlhnfcw5h5rtJqsnNd8cHJDfqaHdyjZQFVUJRY6jpegARRlYTT6iptxLTFlwbExdQl
QicQ74iGxkZkdFyQFaHlKQ2184ZYgYrrcetCGBeL8LbGwFnNW7ow47YUJfGMNOneNQeo07+wUTGw
sycOwn4kWeU4ALuOeY7737VKvuylcEjROlBIYnefjgLDUgkfq7GZsSUw44o6ghcyMdks6T6ae9N6
7numZLYrr2NdcySwf7K6LOegKkqqT6Ng71nld9xYPgzfH0mWeBt8mMqX64R43sDNag+gFiCTtOsQ
vyv+IQhuRJSHA/exfEfqRH1wudC8N1LtO7kCP1phXVrcqYR0TIVLzWfgHBj/gSioEWh5x42gGXdp
LaYbdz72MR63rWsFTLJya2/gCgICgfLYDnkEmR3NS+QGkzjeKbVkXegNPp0Gbvbw+2ljOIANqm7k
mtHXPwiWnPHie6cUsXPXYpTYjMHsnKrC2AYtCYjSYgphDTlqu+phG8gmZ7LSEm4z0r2uJ+9BVfUz
Gb/yJEl8HEF90zDMU1Sx7NkOvNbW2vlgpkLJdQO/yJNDUw56G+0JAdmcrDLmh6OcH54gETIs3jM3
SKBjCPgjd7mnMTA5rAL9RpX9ckvq6nor9g7/AjQDvq4LJtHl8u+PSpomn4TID8vVq2eCVYRR3F+L
GNXh35fcqf6OAckhzCVvHhf2fdtmN1+K/L20yZpgbT+SoGSoJqenPEl/mgkhOZV0X/aI32um/4es
ztRuUeIXct5z+xwbv22ZqyfJjW9jZmLcUB8EPn5wdpJJBARia5uZy7x3IV8DFrgOQB9RdGHRV77C
rj2cM9yeSZoBL8Nayyhe7UdQ0g+F1ip5a9MqPjk+PRP9HFHZMVhYfI2fNkEoKkpadeMa/YdUr8+9
jI4PPn31flqsU+2xu9PQRqQwsL4azMkcow3voAd2RGoLDkxQOIYvld4keB4vhP5QThOGbzL/shbV
rNGfD3s1H1hS12d3/X8D8dXMKuKzRsLHk0VSolo6Mpp08lhV8k4nXX5vTHW12fDyKp1fvazFJ2Rl
b0Bc8DwQJrtLPGj7xQfAwZ5gbD1T/LExlgE+gUPBxZ5DKT2sQY2GAdwBuBiRssqVD2tJT4abWVzK
bbWH36z2JbTZAssPWrVBtRzFUJu58u1z5Y/JIzPIclcRZHO4KLGLmJNntFAIe8bAgKPl6C3GE8Oe
Z1fl5cWhQQTrQ7vKAHu8eNGdDvVoNwe8png8N6IpIRqiLncRqmZTWJyp+Hnm+ufC6PGQNYV3Tkuy
hbPkbYJZ3W3biDAftma5caNCboIx2PmN+2ZmeRzOXQ86gZkBFrj60UzNx+R0XHCE9F4UUOVDL2pG
/ePwpt3C/hpGKlac/DOYzhKP7aVyiAdOPJuKkrbMJ+5JaEkQrsFGwEhvv5os7gax0j1eem9lzMYM
xMBWisbtH1WyfoA5i/9s+vIVV+k3KIDyjWsiuNq7UTOOdybiwb4bQRksqYzZBHn34dYBvLG6tJD7
55d56JZb3XJOc53xh05JQBAltHdpF2BIGCF8YD9gdDZ3wBZ0djNNuIteHP+00GFxHvbFC+mbkD6f
CDi+NnfK0NllGoNDxSTkiFHHO7PhQE5s8E2igYJonjduT7u3+T9Encdy3MgWRL8IEQVTMNv2lmw2
vTYIkhrBFHzBf/074OYtpkPSSBTVDaCuyTzpkbapswSvGnqBPi3vpOpSxiliyLXg/uzJjD0UJkvB
MsPAnumWCBzZHxw2JsjU8nbXy/aP0Szde9cZp1+KWUU2NoE+KJhLZbsHK2J7BO/OQXrSDudS8REa
xmRjWm6xUbnJWhNFhf8rOnkB39lgJLs26IsjObE4BKbJiPeOYxJlmnOUUqqsUmRBaxSXK5tj87T8
AHEBZEmTPBLYh4CdwEXHuowv2mB87QjnvQjaEuVob9/G2OZ3QlklqanLWO12ln0N2i4+egnS8LIs
Hn1pZhfBJXSiLgbGLe2rFi3WR2xcdOqKYS997i6JzO7k0LW4g99c27ZHwucg/3UVowa4NqfOey6r
YjxlCHC3LeUT1FnHPndObW8iIum2sQywBBTWRUv36kbEDAlxY9zR5YAjuzBCRkWGlTHzPGt0TbbB
DJTHb523xMyZgozv7TSTMmsrOsKY4ypG57dyNG9pIBcMui1+mH38mIYvb40ZbkUdQxUZJVQzz3tD
hwA3U8xfSRfqw2CUgBfKOX+AHQYfabC2nht769TPdkhPhmelSbAz2x5XoEa5lZ7pdKmvS+tprLtT
XWUPiz0GX/TQHSw6i7Pkoz6EMdljgpKdQbp5FYMXr8AKMTuYIRGpHmIhtjg0CkzQmYPgw2s+R1xx
CIVM/zGpIwx4PfRkHrQdvzUwCKXkvUTJd5fSrNEHc5Hy9+9BL/f7jGigM9lx7nkqXhW8q3OQes5l
UOUI945416QFzlyHLpccv+n35ffPuCQOpfjJiIqI2EfEGQLAn4ER6dcUBnB08m8UedtpdimazWEF
yfOfkpP5Ji2xTz0NxoD5E4fdtMeJ0FBIEblcMN67FGI/uHbB7YgZlvZfr7UtuaO8dzhVCQgtTcOv
PhkbFWdRFVecCs5dRQ8ZT8dn9j5yDyac5KyQNM8SsR7uBetUYBZfZyNKmI61mBkKd++aw7n2gDwr
RM60Yshishoga3slihGPPuorqpP8Q8nRJ05+ZAFfSIfws1qe2849hE3mr0UirrOtnH0t5clKLXn1
lmhFC00ZmyxsSYAIKX9bdUPTBB83XAjKwr1mTR9seraB7Kc+dDDyb6/6dOd7tJdZFjXrEh3GNkgZ
l6kCcIRjl8k2kiXKFvNcdPTqDnK7kz9w6udgr+6RYZ4lg6GPkZKQPYwgmiSw84/QTH3qAvIAAjqZ
rTEM7pV8CRyiKF+QOiqSjjIXLjzq8XkOkmvbj2QMpQ3o/8k/1FFenZq+RCVnGi4bfx8apDGwOac1
blQEfn15UZX7aBMofoyc9iDLsX3O65h5oYmMBYH/AdoATLQkQpnqI6iLYL2wJ/OPaV3XmCb9jpiD
WSBf1uU1HOe/lFM9EKXskKVcRE2LELTvvOYgWA4UY+QcXNO8EXGhrsmCwO6t4W2UVXr4/aXfF2/U
dwI7km3gkxPehYAzfgN0crp1RP3te9W7n0Mb45eBV8aGJkyP2cDjcu7GfE8yyKFurBM+2eapKEBV
NsJgjUhETRolqNmt+Dp4w3TM8+SYFoX9QHNOuOrk/6XKxvUE9R6fHCjMfF/NX5Lp98V7g8my68bM
OgbhCF5oCABNF366dh3GYYiVzNXMKf9I/jOBns1DVSJn9A0y0pHCR49DajCFN22xq9ryXmvHuUgX
TVicxY+xY6EljAqguM0Aw6b3qwf4KSRp1OIZ5Jt+Jiwl3mtSzyfWGZd2sAoGJcNbxUAlrLptOnrf
ztyHO2yu4xPI7GLrtJR5gSGBy5F9e/CC5H2KGNhW1pxeElgJMBAZ7IgSttHvr/3+yNEej9cQJJEi
3zx6n4rwLzBZEEhZ6L82FclQ9Wev+/SBDUT8koxOvakIOQf06O6tZN4RdiI4SfCnd2LpP+zmJVKR
ONV9suWhDG9/RLriM+LC0kGupOuXKwLqp5Nrlz9RB+eFzKuvODDluQvcPelpUD9nUbLrMkggMzpr
LQLsNePCEVHZwiVm6LJKojEh/nXuSKZD+gfY5Zledq8JmvoyK746jJ0AlsYBVdmTisHLJfa0tWKz
3SAEfia/sXpQE/rXpPXvTe7SUbbqK0md4drx53YqNMRWEpCDdz23QJGFKbJWqzjAwcay8h9Cq/lY
R6DxF88oaLX/ysjzWU/+69q5fVVNNR2CAo6S0ZH317JpK10neK6ztKc9GsEzG/O9clIDt1TLLV+4
jIbkYymld8ty/6NMpoylSfFuhRl8PAtypd0hC0fvsrZsY3jhxgTfmb6RdDV/W0H8mNUcgdK1HoeY
RO6kTN/82vpMzIHmvnT0Laad24Ms9ldBKpvLFM6X0IzEE/cGwuBes28uPyffLTbTQOaFVbcPDSDT
E0yl+hEb2bxPF4EvFc51Blt8DkzV3YChHUvmc5d6ku0t5qPgaImAxLjWuKsqdgoicKF1WlPYbxoS
kzZsEpmEJ3Bb6wDzDEW4Dh/i+SasAS8BGuFV7Atnh24amgKY28ffl1YBM0Lmp3ZNYGussEuYHcii
3SQVssTBzRLYC3OC32n5uV/24pKa3r7pinufI312UvVOUwOA1adWq5JpPQoGBvR6b5kzMFu+uBwe
F8u0aMZhhF61xifrwj7IGQqHKzSA3sYbCLSA03YIhwXn1ZhvkTMwoxkXCcUwjXBGPEz0NMQ9WuVD
MQfi5KPv2WjI2Ktf/nAWpck+rcQbbVy9ZesRbRmp02s72XxKLFoaH/DQ7leZaVpBgyiowSlZV2pt
OI1DSAARDYJowI0PJ6Mna7hP3ktctPTW7XuUNvtA8OFaXrxrGEMh6GTFzBbYJbgIR9Yo18HY338R
BIklObLYb4MZjaPdXKmePbSUT4xj4kfAFJvCE8Uuz4x8rYqoekwQXlPMAbhpMLfajfsw1n6/Thnp
IoYtDkq0aDuwpM5kFk6urA8YIEmRzUR8kj39EHCmZoOM09w6YVIzomKI4+dgeWcPb6EDTBGiUvJo
5qy/Z90xMYFDmU/JT8uM/Tz6HV6glEmQEZO3YaQ4UdLpb1XSr8ZUKW6ZJPtGpl/KquXBHJCEZ8oR
B4/s9QQ+46qoUn2PbVId6iTsHoY6PSSWGrnWFmWEJT5Lyym2SQ8YDdVaeoGxiGKneTGcKH4cZ1iT
dEgLT4B9UjDj3umEJKEnX0u/OORaR4dxbL8pOOjja0Y2EwbXh0DisO79e90p74rRrl/Hc8roxM9/
2gwiaQ8naWsrRaSINR0ZYQwbkysSw9ctg4i2DUsr2WKQMjJS9fqCN5gylil3+Bhn4wO910dqTHof
JQ/SX7CUFksGss96uCBS/8v7GXMzWR2rmlVZbuq1bToYqh0nZEM2jhQAGLnYsFXPgJt07zF8qrFo
pz3eWZYNV+l4wVmTZGZSxHDauGcniwk7JTXzlmP/JJS++HCRWtxdgxFn2yMIyFznxTTsdmtBclk1
+YLYdIf83WfiQw1jt/tfbpmNuG+lkppgn+X/LpTnwJh4RpZIrcn1IjW1NE/RkKs9y3kcU60sb3Nq
nvOkVK+Iw+bn2fibaS99/X2B8AaI3atvPmDT30kNBv9rT/1x+/0ZEbL/pcKoCXtDE97zqL0Qz4fs
aBjME0PA9BWzEvTiMssPgsiG1xaMItvDMdmlsoV7Loq3UWE2pkSxaKLhxaWC3UrBRH+FWS0/8yVN
5pjMiNhZWFdv0N9V1mWvJevKmwhoUqcif+19tmo67NjqDzyQeo8peZAazw4/Zburnx37GOSutdXa
cNeErNevJMRuUJNU99KaTzS45q1pGlQ2c3JTMFpftdF/1faAfES31etYGHxCSLYNQjHPifDwEKc3
OyOq1+v66Oj3zoQLiWQ6ExLNuyaUbU96I6KSxJXvi9Nzpfusvf7+X5CyhcHTh4sZJVsUmtcxRu+a
ovl4HxI2vsHoqX1hEjMGsD4nhardqcaciHqXLHdMHobcEF9UCcMT7cbNnQEINsEcPPfDAMc0i+17
78Y/ZWb8yCgznqXBdrEN+fL1NP7xOHL6vv2PQ22+GeOvPsqJ3pzJAnpfnWKW2/c5G4ptXc87aqHo
Ns6JvRJdLfdTmbR7LYpHw67tvylPF5MJ6LlpBJ6ynUgC67965JlXu08pb+rX4GSvfuAXz40uvocQ
2g5TwsKc0i+Q1VugBvBZrNK6Dmz/MVeg5+l/TFWxTUyf5lbLL7bsT8UEhSZnXDnCGt7ybT9WRVh9
B8wTkNor70MveYkolJabJSzOWjF2xfMf3ZbtuY0ey/bhLgXKOIBhtN5HKh0mDZP5HC7LGKsZeQxg
Rb6Cci23Hj6qtyHrfygjOTlYlJDswsbFZ4SnI06TGTySCEzvb9Uk36aZmh+lMCo2TPaMfyySPPa5
tgKV5Dcvo+Mh3L678ojuDuB2jBOmufnU9ZVEP51P5xwmZB1V7k6H0md5UJEJUer0OctaZBnq7NJK
v6bVpcm6kt48qr6VUheDSTA1BnGVaUVjHuXNYWTp/2NE4JftFopqhYGHRc+kdvXAO5ASqA38a6xv
GtclfJ32JWMo9zyP/YOtkBuVZCCwWts2A7wDhZL1Iay9fO/4SnNA1SOy0BCMwDzT08cwf1wLZe3g
tN3eSWb2XxTYnkf7kzUEZhEX1T06dLg2coWgUzflBtPBzbon24PTO2sIwm3Ue3+C0TlbyBiiFSLV
dWznMUoBQ1zGykk2dLNnHHLhcfBytCQhQ7e06GALZUhdYjOg+rbCC570tSjK9i/Slk2X9Y/xbC5O
E1AGdm68SYJfVvHTDC1I1bS6FOL+ld1fd/GyKdx41PifaSa3sZ69n3EZyLa+Ud7LCZ1HxtBwJXBY
7v169l6MLv2CemP/tJa6pwhI3tLBnrlb3eCYtQxJ+I9+OJcShVAy/zDggZPgFvCpwV8aVvsFcKLk
itT1S5CU18klvdeqIebOZrqhbj2oIfXZHLIfVzMHmewmAm/nu1NN01EvK5YwgCrDcLB8zxrAU161
bqj2rpiseJjzZp+jMJVXiFbY/40XKw9QZ5j9cBiA6LNl5nrpEIw4g/jh4ePshyQh5SUrjJ1CfH1U
bFzv1kBDCPlb/zTqRh7cwdTSfwm0djfC8P+ZLH2YIuFOUAVSZfh5a2dQKDcRWV8d2UJoTB5nIiJu
wi+Mk8ViF5kbb7JxhMq3bpDv/1QSh5hX3qUT96+w7+JDzIZwPzSD99o0JbGJq6hK20MN8fQIMWYD
1mg5nN1L4nGQjYV4wmgd7oEDi5uRJ3LdgWd7NIrir456Cmqb+zh1ENmI91EzH4UbG+2NT+Xl1hHx
NAM/yBJnQtYrvBtJdXCLZE1AQ3CMnWCDSGVkYFZuIM3eFERbsEzmlnHjd1i2Ltda/KYj2z5SS+Tn
Oo5BUZnz3uEK23YxZPRBxsa2ixJoB1USnJxGsqoT70lStDtof9SO0Ju4cM6zGRgcEOJuaZtYiHnb
o3U7VDNUmqE3F3HQEBIml+tTPXTErfjeW+g2O7Ws+Y1wIfCbDG79IqUkdk7usHxp8CsgMG3M604w
QZpQ+VbnxEuBH8iByDAmRu5Xn1ynvHFcbwDdyUMeeXfKsHYj+3jcBqWq6TM0st0g1icvWwrWYv6y
K+IggZRqzMzLE77ynkMe2TkEGATk8lhPZXvWy8vvjzojWbzV+RrMwhPxETOKRUC25WB10Prd+fT7
ff/+6P8vv7/WmvQltYnDsOj+ZLWgDZt6Oj8yY4PCSncmj9MqrdPz5HovInWczdTm5cGwgrcmRyfF
IBDAK9NnI2NLTQjPOhgcYj9dVAy2prDwbfpyH5ODGCNxrYKIsTnwbfi8KD2rdrjErvOn8MhMdzUH
iwTFeUhA6eNsUazNGPbMrpKXqJjFsbPVJ8LRg12NT2kfQCv2BnHAVFwwbQLQx7Yt5zRgQDVcqiU8
+f8vrs5eIXvIuscZ4dfdrZEF6FNXgaEkYEWN5uPIxVFyYfhOpU4kMsnN4NOnRKkcz4OwKeL8W8zO
fG0UQCOq2B8ZUpk7MZblBglVhojxk2Bd9DueJkWwADGGXOSq69amrqGVMdXwVAMFLu3qEXLksJVd
meyABeApqqGMyTFwV9zILyhNYYXhx0VPuvfQD689zmTlC8iFzYuuvJLaVlzrtu/BR0xYLMV4mkze
NLhCjLWkU+SrNk4uQR/3xyIUwRXNIabj3Hz3U32Nuqh5DFteKubea5Q08y5hlLkXHj4P6fbOPnAI
1pjQvlDATunWMJcsjXZI90WTcqkbm9SKEPdYA3kqGNxb/L9wm9Y5TyAOVxzI5XMUhv1TNBjfY5Zi
mAu6YZO2Nu+X9zgojH0ZUbAJ+nkqFtgHeDW2pHnYi3BknZmZ8RI74p/MhbW0GPaaiTS5syBkfxOR
4N8fitJx9l0SvgxorqDT+gjNSauuW0KSkO7E0XhJmcq1IidOT9QwXgxPn6Az23jMYyKUjWSsLr2a
waku2L7SUiXVLPPaJCv/DhptzyCJ7A6ykQ1iFO4jEjZ+DSRhMFOhSoQwXiytFWJhmCklyiXH0Vt7
XhS+IXCMjsZSyQKu1DSpDQc8kyMv9DbCZ3mD943vrH0l19Hag9smaw0CZlT6S+iwj+sc0SnJ4yif
kB+RSEooIdDE1kP6wrCKdLYQUu44eMgUirpb+85ixCis98AcOVvs4Caw3JKPrQWw1A6HOThhnlOe
vjZ8tqum385B5TzIyt+XdjA/Yo5H0esHQNIL9dmzAmWDhf+CAFemyjnSnGJBVTMTOPiLCklm9ke2
UCbHmnVVq5nvoU+A4u7thj56C5l8IWt3LKrA5ug6dXBFKv3ol1W6n58LJxTI6OHKMuNZS4mP3UbF
trNU/zJ7JMqtNLUC9rfP3CVFqpiw+noRGmZI/24WfgwO4ZrCiP6gEKtwL5TqObwGUpbPJubrhzZv
TgIv3zpFKcixfkB7IrYqtsqjy4rEkvbCuGjJVc3YBORNcBLqP2Lg5CmU8KBsIGSjhsHa0mZVrTiH
bvpfaLM5YES2xlwOgZMg2c4m4QQFk8EaLHj4XUOmrFCrxHHYflvyEZq+YMgrDk3KhwCkikKKF3uC
54iTLN92zjDuh1kjlY3rg55yTIC62yklJoBOxipoT1Rj8n0W6R8aPHzryXJ71ihqHPcZVisLWZHe
c741qImWW08/IB6vhSqeJgnUGzP8AJ7d+4ztpaZsEL8x8ErWACXWNfjEs2JyQhDfRJBCOpw9x5mv
qU/74SfZfy04P8fVnyjmFTTM5iMD245OlqzNBv5Hafh7RovDwUP+X5GsfIrm/mrrdNiUkf/K1NS5
WiPinl76gBywhe1sD2pYAcxpC5GazA3xaXel8WRb7Ia6bGbTm4A49wKI+tYlyEdrCyQH7o1Op0tb
OH+FCaVEdvkiYoO9h+KUANwufCTKfTySRfcc8YDauQNKZurXdB22aMXsKOx3nb9AZ4OkOKWOcagM
IP6seYFB16qCTxOnzGWUtUYKWp1pFlGoFpVxicloV1V57Ad2dq2RtjjRxLhFGwH8c5Q3NyywsVi0
kKH9FBlst4waOXmZpEQ3JUwCVe4wU3G6fxRj6Xe0GL1H6aZ3NyrcUx9Zi8Ug3zZlWn14n6Yu8u/B
Rh9uo8ECX2DcBLkpMQbXc5GIcmfhZIZxTxTjTPMYz2O6R3IwoztEfxyYeb3Lu8o5cnRvNeavrc3E
4+KExkcWVSb3UgBOHVV6Evfeaxcb9Va0LhLGEd5EZjTjM9eVoriokleS845UGdfJgaIpAh95+CT+
ZujG8dgTqV7n3a3s6Vr4A0ok6pBBe1k5ZvjpO1gqWxYp6BaMfQTeAdDBQSG4KtqEhA4Zs/qVTLmi
4dNCtL53MfPOZekigOu2KprmJ0sHJ4NMQTBVU4Lt2fFO9HN6243VM+LCeOMtlXhr6leuzqNXW+ZL
O7YMwMzq6lSD+c0t3LVZ/E14ob9pZmigEVT+ldcuvGE/n3ZuhraggNLTh2ehSbxJOi6qcXz3G6bb
WrOuSokb2sGntLZja67qypUbEQPKcYinA6uYhHA2p5sDa3HXUbkB85nlvYWwo+ch3TRexxrSYOUc
VMPWk4hax+7JG2Z2ab7Gsj5kpDznHdEl5HIbQ6FPvtFBJSB8bm8m3XpAF/GukRlvMR5rrNHdK70Z
hmU/ZfMOjIkYKAcZgW/eXXrNg6QAaaFitxJOIUJv8kZRY7cMulp3ibTtt6bpt5uRjc26iBLsgPls
XSuT+4YMMBPrQO8fncBNTl5kTHBwBv02++y0EyKtp87HYdDBTqnK6JiTYbEKCxfgxTDeoXKgy++b
W6psH2lhQ5PXamffxt6/POw/QZk/gbAjUreHeFSKFzBQCN1bNLZezYkwj6wFzHrnerO6FNW346Jb
Nk141katLyJhUxMZ41PLqvnU9yZSuCC7xV7EcDPoQfJG6duYmPeU3KHaoYkpJe23tF2UHd5I6YTP
nCt2xXVRn8k/x39TQv/OurT8KhCk0s22NQUFLeTRn9t6N6KwOLgGEySERUTn4K7npA76gx6HeT+g
8CbuTxzycnZ2Fjlpa1LKcb+k4hZM1Js1KxwG+IDtA7T4+K1Ayb3M0Vz96RjcDAmZMeN0nFoObNgp
ADtRGW9mEx+LzJyTn4hvn5DYrMY0lxvklXBzIpvR/rYWxpfNtBLV/58sBwEpl7m3zzNYRgTSIiiY
1rzna5uzfR+bZreojkngmoF0kKKxKpq+37EBgze7KOvD/EFTIBFUtyixK6xYk3bPRU7lErhGtM27
mvsMXSW2PfR4kbZJT0tr+2GCft0OJIAw6Zl3k+39EYiQdoMmnST2h304FTt/YsWPduZU4a/eu4xO
6lnaD7h07Yfeb8RewcbNZvPFg8DIUPOxymdmd8r5qFL00K3wpmcsY6uU789Q1a6eMMKiug/tAf+P
O84X/nIwrS1i1noePiwXyGPUqh+NIZijWLF+JfiizIGzQ0BBxJfYdCTzF/oC2kdIP91ZGEO4K9rC
XAGUJrrS834AtrpOG77VSIhJr7Zx2sCRlq1SWyPBFcVp7h1GOt9Ekks+tcO1RSm6rwUD6NQb392Q
RwPtLk3YaBd7z0z/BYb7GaW999RG3bCOK8tZubYDi8G0krP2kBq0AasGnf+QK/eC/BGHSWDTNZbh
jZATXN0A0Hx2Oovj4C1CoEvZMuQHtu2wUilldlVzLYQZwfsRQDU88u1ieyklw+YFEkECLJ8glyIu
2Sxa9UfEsnQLqY0r1sARNprY2ZvSrR56rGArpzSAYHjNezHbMWrZ/pU5c3qlHRifAu+VgQ5gYcu2
ri2RsPCWLe7YjC4Jit2GQdRjq/OcpCX3mHrkw9HAFmtr/FMh+bzl0rnR4kBwglKFaRuLoBNU10wt
hmmtq21q8tmlirTjLZBMH3Q94TpKD38Qe9or1qbBStpU0h1yt82dfIZ/RBCyZ+/l1k7ZSSDGCBng
oRaP4oinjwTIwhpsn7mwCyJEWH3INMHED/ZbbJpjU52sjOJ+KuAhTDC3QHSwSe8Z2l0tVHubZKr8
b/tfquVTrIFkIwKeqJ4I66IkGYRVX7u5LY/UzyfHGzHyuxL8EGKiO94XiJmJ72/6bP4bk2LPIgDY
AkwifCHSnxB71C/gm2Eo2DL+U7FpDtk0rWdtM0pvur8onz4NWYTYsE9E1cvHCYgSQKBpN1nmf1Uo
wj2EclR6LGOw1Jsoby6+gzRi52ANOqd9/xZYEyWrnBA1QRV0S5cALeG1j54/tI+h94kQhbkoCKRq
qP4RJI8V18jIkAL4k6tkUyOU93rjBuD/uaMI41OCqmtSRU1xnpzd5mluUoPlAjIOGjeRe8TJIuIW
aM7Xg+WUh6RvT7mvpiuRUVyVUYz3VUoshX8hgk+0NspDf9kK5ODVwpAYYc8BJ0EmRoS8i5k0hFTi
zn9qNOUEi6FaIGhRJd18KLsAVWJjPWUqfbPTpSpNWNYIfk9lp/52bGKs9IYGycj5vGbdRQqYOSPq
slCNM1dJGJjDRvlrNxbNR7e4CMc0OZcHYD7llm7JW9l8wrshgkLxG59JE+edkAZ8lUAN9nhuEKVA
SpcYxJ0yu4tItugixHxAphpvPU/+Q+3cbFxH/pSs0ldZO36GYV5hZKZWHy2Mvspl2Bia9xLQ7RFj
CAXMnAjU1KzF3TnCZFur+dDIHJbZbGwR4iHGCOYtAglEPEsJCiZ5N4v3ELP/ai5gLHYT3TtouB8f
ZS2VdEYjWGBNpNwnIZRbuibSQHfWvVe4f5gER6cZNaboJI4/Z7pXESIso+qDXR4PX5EZ7+c4i3aB
H6KZJr2vSPG+kix7xuvKIWUGgCo7yFzFCKldaffm4uDrUVCviNeQR4bCPjgI39xFReQyFAeGL+zB
2nc6OZutp8/WiHLY6S4aT9iUzNlxSF2A0OW1MrL/BlY6mFFM5IXcPzGaKpVWVzNldlR31rQ1CvFG
7QrRE0niFl8Itoq42Cgb2nEG5vvU5S6WOfMHyku9g62JpEwD/x7DHjtISfZd8IqjnSEOZqlNPTvJ
3hS0q1iuMJhAsZLZLjE9Z/vHMgB4kOdAAnxkbJ0iVCeL5+2mSyHOTKP3Jw2W8Xg5XoeS3oPUrk/H
Kr9l0JW7tG0ALQ7qjLV65fD8YG/Pt4NBj6EPWDlG8ZgAU1UdjHF4KfsRiNuEoiGBcrxX1TizPdin
8NqOAYCSjUTAhtW5wNhBku8WHx+hpOXFtbsY3Q1xlIgJFyOu2oYT6YnejPQxzMi0w1Fok4eypuvA
MjODlB9nHP6WMY9rV8ATcE1SNBHwopsKZ6a65KNJWTfXMLVeJ09vCXIjf9n03UPtq3/QxUpIs6At
2iY9FmN9DjBsHtVQRJffF1Ob34JwvJ0xvMPTANoCWKUNZ4rphgA82xfmtvXfkFVwpo252ghT3BLt
JXvuudTMMFCF5MypfH5LANPemyk7ZvH8LBP+fah2WTOYRAJTmSdrKLOrMqmNWxmUZ1mQAWugQikX
IdjTnH0S6fpv4Ozi6f/KRT1hnwxWTY19NjTab4W056yt0rnNnvutC3LbG8JgK/U5mdEuXiDBiwA5
47jZ933/J1+qvjTVyExd426mE1xgdwS/gNwUYs6IwoHFaun63gZIxhrMWnweCr5khi1kS2QZu+1V
bKUTE+9xY4XKXzuW5607ArKi5TOdBBmPbKX+SAt114RKQJO0Bt/yjeQea50p60PVHhvzrWWZJxE+
pL4TEF1+TBhDVZlmQpDO95jR59oU+b8sif9NzYK+zJAvNbV5dXR4scZZfvU62VfGKZn9gUKCpz+m
JsCIgUd4HgnhAZlPGkMLavU4QLsucAZVIGYZCg7sqPNrlU9wB1/xG3svbhI9CuwW6YDG0C5LLmMT
sUYr2q1HNsxeJ7j3Qb/N54yEI6GjY93Y6d5CQFuNlsFiKYpIW8QLP9n4fsfrmEgoeTT5e0OPe7Kn
y6uftGrllxB+BpprgO0me96h3BfTSI0TJdvaMRdVMzTcUBDBI6EjeswkVBGuoCmRMyFIPiFDgClE
z6FQVDkJ8mXDKqG6R4yawXMU5THCvuUJM9spx2EG3Hso4tMsPxYVmdX5OC0pQHHM8948jaGwsZoo
m6kQ+KguQpLjccqMAnXeZLtyx75g3HE9PxZ+9SGZPN+6YQDL2hIfW9uG2ERN9zJmI7qFNEAtakL5
6iyDQcHMrKmBuX1E+OU+GgnpQRKVUNrYYDYzgllVnp6TFhxv7VQXW8B6njMqD4Zf7D2XDG8giYeK
evhMxES+WXgbLPzHgdTo8CPLpHmEV2GCmSHKMHvJBuqEcCyvsJ07ElXQyILfTfZD1WEn1Oa+Hgr7
7vnNYejzI3zteZsSisGcbwWtJlv1kG7wYxfHsZgeSl18ms4X6nAgoSND4lknD1FMuhJxRPe2cLmx
CM5KZs16q+wokp1g5eQ2AElj/IpxZJQYgs9IiT6zTmypieATj0ZzoYTfWLPEUNsnb7YO/mEZtiia
1QcyL3/N5DHYli2BiSKJTmNHr93jGa9cE/vnRPdjE9tpJ/2wgW/Pl8wVsTCqYsGqLbkDCfTVK9u4
pjpDYoWmSNrWjYIak7jTXP22PgjoORsRDYiux/7NZUm5ahQwE95ZH+fImbA0cWI8EG0IFaCsgQ6Q
LxYm1bmkXcM+2OaVZ0CjNgO8+GBRzd7y9mYUnkPJOVDCqtwQdXXQeUryRxnyrpCYjWcLQoxLQwxK
y4opsXWFRo9d4y4SHnaLOWivfhpghW/UQ5f/JUtDQfnSJhVyVl7ridU1pZDlUxFrFIsB3zfqF/ds
qpCFqB8hNZLmNTT6/1TS23uEK+61ExVab5jvMJpJP262QdMQlEAc5i7y5Uegw7PRPMmwmy6JlRwK
pD8X92Q7prfDyUnIim595klm/wwT/yha7qOy8M0XXCnJOixtQF3LKaL8mvuFpJQBuhtsBBHven0y
OAQvbE0X2wEeSguEus9jFNM5ZCXIEf0ur+V/sFfhv7bVsB95dK3qMTT3WD+uWYe9sPAsuPI2k+a+
/VxkJg9jyeq3Lz2i5/9H1Jksx41kS/SLYBYBBBDANuc5OUqkNjBRUmEGAvPw9X2Sb/EWRVNVW0ti
EkPc6+7Hx0ub8fu60YFTu4Nhso0KGDLTZmhAuYQ8WXUMvCOuP2JWkmsJVHlgK7oqa47o2fyKgVvv
Y5LA6yGWw42H2RY0Tv/cPnByMdGBvTVnOP31/KYxgjEjedvCT/+6RPO2HrgUvF3e1nuyCPU/zxbC
Z4xFYgmmX4k/emtCnAQ62o8gpxWjVe7EPeo8GkhuKf74VUv4JeRNsO6H9odseE3DaNgVNDaeqNrb
BkXKkAgHm9+UuHXBco6b8E1BbeRp0rV3toW32m5gaypNQyzxHDGcdaYJBdrzh2ObV7l4PylxTA50
XFqg1hnMNVFRip0peQkwE8khP3YmaFfSgkjDE4ua0YWDcybwD3eD3E36mITlAgwEBydIPHblatRH
w0tx1tiSWTKHd0RN1ipytOEz2vSOiPxMScewKRuPD4EH1Z2zfbwlr4Ecj3/wNA0mPgxxdcKr4cDc
ypFIDULOju0IK/A6m56rOTgi9pabNhupvSfmowW3rpeSM2gKBeM8Mkf/8W+6SuRhHNN7IpF1K84+
dkgIfwjYEy0WqL2ppRMt+wh4e7Cr464vXRSIoNANDJyy3SrKl0Yr3JkKL589/suM4598Hi8NuSYE
6ojdweSxISsBtpInJgcsvUvokg9MJmk/UNawep2/ikjZTnmzu03IZcCwz6pTYjUzPhMwUXFk7wrT
Ydv4lpUe9PH6cWDxMdNcPekdc0HNnnCxy6heO6sQz9gK7wSW0hFvIaxodiSQGQquZIofqmBr0vmX
xc+exZjWhMXDly6IPlOb7mchFZFbpsZDN3YQmwbaicoovzsMc4Rjco4XbIV5Ttu/l4EcXVj+adkI
IVSEy6nQcjxNH9/Qblx9wU4GVx5T18X0r8METVc13t1tuQGxx4V7fFOYN63GewPSNTBfcHua3Huz
UYp9Ct1pWsl/UhLUbUEBw2ZW9BOmZf1Kd6t7Z/NGnI+eYrREJkxeUYYdb5dsvwGQmPwBV2ZAwJBj
+qNHkC2gTvqMJwT/szJbqJ9Oz9l8ThG/lXQoqGRvcXR0PZyasHtgWZ/pQfXWg0btYLt3VZ2bnrDY
7XwLaakk07JJpM8mNume0/FRV5HPb1URYOiQsrygP7FOGW1aOqbH4l7+ZEm5wBg4Uvj4YSiJ8Xva
HXveP5hM2re6w8+MKcKJOqw8PvuiMEio66ZKq7IWdGHIFimgfDtlYBJAZay0no5+y9II1K2zSZPs
HZ6xwj6TU4SI8ssOJyaQlrQkEPzGg8LeekxlHE+F8N8ICnPYnLBK41xkCEiDcx8Wyz5yuc2+v7CZ
vS2hxi3FuBi59I93hRqPdnumh6Kt8ATFQx2R00TuTjl17LiN/yyBPlPVE0AXE/uWMO3QY8JeHr0S
1q6OEus8GQNLfOD53vtWfEnCkesKBCQRC1IRKXJAGJ178sWrkSLFqg2eHv+URfzvYSprh2i+Ekf/
NDpTN3SLfVaxasl17mxomcJ0DUduL8eU6Kr/aBNWTX/yetGf6qSwDjTV03mQ9ee61eSfHr8SVswj
e1r6PXI2txEvf4yrN3/R1tntFdZrzi9+9tvocuM6ojqLOGZKotHJcboftcAJNw302uSBfZlFsl/G
6Zmn3NfMLprzVZ+8Vgg0ZdXsaZtiExWDdZ1QztZAFFoY/gAJFjdmaV+KJ/CT5bWhS9BubR45oAL5
6LBJWQxGIcRj7BQu+1gyy/tGNc/KeSSKo2e28DGECMDakgqOlXQjQk8NZZkDaK0NliMCUdohSR2x
ePez6qjnCP0FckVcxDYYLIbxdqkW8+Aotv83nC92/xQTAdjrpReHTqNCF+E+j4k/D4S0jkvdHREd
0vskxZsme3/GQtqus4ItJbIBvonsb1LHoNxSZKLJbsWtdPNXWy9/qBCTWyuN69P3F9pHiKv53UjO
Iom3UjHDqLElqEGHxNrOCK3XE6ssQ4Vwr/sz5QY2BE4NkSAY2MZ45tB4Aq3FhXFaQe9yPHhgM9s9
3mjmAsp62Yky+GoWHEIUl9VbGcO2DyzBORuQ9c5mENgXxluFRe8fg9QM50JOT3XB7iKshvLE+7KE
Hs6v0rhqDgNdPN+9Xn7NJt+1iWiOsRWf607unE7Fh8XCzKOs6AnM57AJavnD6rR1gR4+b3Ovp7it
yJ4iqjA2jfQf6JduWYdtO+w00xPSBQudJrM49/5Xu059oJ84xI02vkYlU13pecEai1yxb2TLKYHV
zWZM0quodXn0+uhudwPVE1kqv6IwmY8A1k/t47cpaUllCC43TRqGnGJNc1+o2bkPV9gDIZVK068o
cauT6dlPwc+C0FHj8QVJEIuKamvXem0Lf7hjnWHMyoc3XnIY3dN6fMnQGmG4Liwkze84kc21rzOo
A5T7rkwN4oAXPT8T074W6ncj82JHmAZyQux8NcLnSB23hGg1+7gKSxxMmOpnl0Vv0FpRq3vaaDOF
tGU77S9luzw0GwY5yyn/hS1dBCNw/ZXVkUrPbY/M2TBiYHxslZN4vM3KO3hBMxyakhumIKxA32yE
WYcexas7YFWls2EGe7ojkZNefVXBWqbqZCfn+LfVUHecPvLOnpkxPoDX+GYruQ/AEunC4ZjRbpgu
FAsMWC1YTNUnN/uqcs1euxxgXY9Wu2ZJADmr757nyuHc3VOnk7DMBJ7wms58uqxsYBiUc/QcCYoS
UFkHIgw3YXBdDU5508HfhxCy7lXrQtbGLPG9xP7eX6e0UaxzIxX0vag6fxOa8w7QjyHwq8hkUXbV
zbu2GH6iOnVXkONM/Bb18dEU70IZeuROivj+HfmqFRb0LgEWUBQ430Nl3vuQP9hQWRSN+bxOFd4D
nCTRaiwIq/hFBXG9I0zj1/otMtk7vQTOsbVkfEfQC9al6AV5J6Y3ZFiafFkeQxJS+bkS0bIem3Dk
mT0cCBaz2g0QtbF/0tUVUfLRs3LQC93cKqcitdiPvndcZO29tnBNVnYE2dfM6ioCgzxe67uXi559
eoc87qDPTN54z42ajn0//ZeBX041Zw1XOePBnlDyXfI7ZBOJKjrHEKfbFmIp1ke2NvWg1guY2GvS
/Uc7YHHir3Eg8jiekLE+5uGxA45/08ptNCN32YxfY8S0o/0Oh0NSc+cwnK0D307AhcxESomcbb1R
ke2lKJUmU4/9zdKc8WbBBEnin3333thYchKfPU/qjhViK3LmAmyFHZ5Hn9UZRebJKex5JVJUQ3hu
NuZIYNdOw7MbQRWgFgc+XrppWL92lH7CvW8R/ZiqCY5QIf0Y4/Ky1yh7w8bBUUcbAPMy+SmwySOG
QmKk41aU6m2pY//saxxcmRteIz7tlW0v5KCK/j0hWLoyiYuCyYJZqVl8yljv4IX1Xd/+spcFA54X
V3shy4OfsEP1+A02dfmkHkVrxUj/sxv3ODrm4ei29m9CxfLJwsVWcG46QA6HCzL1d/z2aeFOt8m/
ANUpV02jt6FWtOxo54ZetOlt6X+ItPj0e4xk4egEhyDCjLgEwB7U/OQJ19kbYO0ckhyW6oRrD7kV
/16i1qOzl7k5o6cbLEgLv2KyN7kH0WQKym0cAYniApzOYRBtard97G2Tg0nEg9ka1jdoEAToHLaW
FY/HaxtQN+CH+VPLIegQD/0rPn5emToCNmsjhFe9C0fBz6JtA73xFnIaOg5T9dvPfaBndPTtkvnP
NA7WYYzoaGDtRPw4G+E5iv9aaMdx/2jxW07S5wmMbZhRVC8Wlaf9vhl4TFum/NSI2vvWzZ+NpR3M
DuCbldtQUYjNdRXi/KGCNgWajJuLi4qgp9fu3SR2j9wgzqoeQEVJ9bI43vIygs0GKJ1bXEFOjiRo
d3dngRSBLiMf1cDuVUzOMZuDL2jvxcFCZ7Bc+ROZVYEPxENeEUq0nMh+b3TxvAzk+VSFkUYhSp3T
6tPrXPdt6iWRtzCD7fogNlBKEiBijymmOcsufw3IP26e5ptYC331ydbDEbXZso+U6Fbu3vOB38RQ
iCVqQfr4PsSUrcfaxuXW4CGK0LNYoiGpeHCatk1m/56ZvQ4OSe6RiPa+J023NjXpPXjpWDmlIncA
Pu6ZaihkxLQPN9yR3s6n5olzHVbHFfrkwKM7ecpmLz7Biq1IJmw7h1Qqzg1uvoTKP5L6aDfmbLuj
fvBPb5GgcTcDjrH151as6tZ+ycl5z7oSh6wwqIGDeU28R3dMARfIX56TiA+LPGxztb3iZIo1AIXo
CjRDbvDl40sh+DdlcmPF/DQVLP9V7YWU04DQnpWV4pTH8eVPpERQKZM8X9udzuGP5vOx/gGmrPqV
sMtrZuB2S7w8WtBySBS1GA9masO1Oy/+G7ZSw9GOqBsgTvol6+XHwAanY108JGPF9NhylsWDBxR7
/pnq2dk7SFkEnJJ0G3gabzn92BbPcmhM9e+lIo2XtYoI+ZKeQ+hTJGYJplDcuu0DyauPEMAqBD/y
MCXcSlFenNivjhjAPi2b2iUWzH9JKmPh0cpbO7MKbyNV64Jq03VLJ9vBk5b9PBazYhaBZ1abeI8e
RRW6SpzrI9EtvBZAkCaqQCkCw5Ed/a56UjCzkE9h6SyXziP5Y9fhJZ+/XMHd4ud4lzMLtyVF4awS
eo/HkGPE1oszYjHSpQRTVhxCMm+hYyW7gZ+V1DILfaH2xn0OO8JaReH+mgYcAdkIJn7I2QnElLts
FEcYq0+qt7mLKL0yEb/APNGN9IAaoE8YsV5Y3vKeV/2wtgn++JgsY3y0eHBquRUkwJ57CxdaGfyc
B7s6RGBo7aYAR5X5nwle1JVsI+s+wEc+R/wkNQv0TTEo9O9hzeRGELEyzm7wibX3ZciYopBgcCo9
k5C4CfrgNm1d0GEYYMOEMycukqNNHuUuSsgMmCtwUK0ss7GTmM14T445obwl7V/n2pw6k8hNw3i9
rfOQVJPlf0FLaaNXSnEo0ArnM5Vt/3hX6U1WMUE2M3990xaHNCroB/MplZ/MdPApaqlM9i+dFG8b
d8OyMESOX0BWb7lY560WEZdBYjtbvBrNyk4KsjVcJ4mBYiNmu9qh8O6tRPkXjtP81UNKuvAGXHk4
o5/9RTi/xO1mcSNQj7XdYurWlIYyNBr33c4TBMDY/9lV8tXuVb8WhgTRmFR72JI7F3QLqgLMo6Du
WHbG9MZl3hOzOkeojjxBHb2avHzLJ7DaLgsKJNr3rO3gP9CftiriCfWieylaK7j3CyzoBt1O1PVO
S6Zt4ukJL2Ay/YAiPuC6I4W5idyz8UmormK9Y8cfI07Hl1ilH5nXMsHiMNCShj5oyyevsan2nCig
gYrFIR7O5oa8KI1fj/j8/Gj6cLs+PCAUH1WbQACY0pM1UB8KYBEbBL+p1nAoyD6CZgpzIBEjoOIg
abYuCmTDe/sghL5NcGyGuXhKrAD3vcF7PjcTJfM1zSWU6Ow75d7sKtjnTZz98mGpxbB71zyxfIaa
8E8FO2glKyCEVu7gwmeaDLD3HVXIjwXvO/tzH+KctA6VAr9SmFvzAFPpmI4b4svLNmNGN7ZQTzCS
XmNwNVesb9swW7A5As6Vjhceemd6V6PDjUn86MLTiFOF1pCBC/sVIES2whktL5QyAj1+lEvG805W
lqbomshsYZrs8v2ldhnL6qVlOjHYd3SVXmeht48e6IPQyZ/MlhaVxQZ2cwp8cnEU2hsldENSDeuA
n+zaLavqeZbBnXnUtvv5PdDOGc4vqW/zL5vB845zRwFigVcjT1/tuCTekesDWf7iFSyjt4IjMx6z
wvlRSKfdjoYeC+MigWd4zc9xp7/Yxb4Stn/D+dugVkM1C2aVXXAsClo74mc0jGmDpVETauQKC20B
cCXTRJbSz1In5dXlmY2AeZ5ivWq80trUHSy0GXqNGi7Sk+VzndlsA3A3qLQNn+OxNlunpOnO+M5v
WiB4T7nTVz1TgxOwqovqXj0Rz5VPmp9YF1xU/8MHMgiqUr7MWR/cwSqZu1PurCZdkLHs5WIhPoIt
XDN0Z9sq9sxTlHHXz9V2sHkVt3b7C7uadwgYLupwUGyL370gEydpPToRKQ42AM1mw7md4M7M+p/Z
tLacoz1r70i5NkyrNrrQgRzhNZn4LLyJAFIQxRuyHMcgcHrGLHLPA86eTSRpMEoMrP4AyKU187hS
0Fd5xsL8S6gEVwPtkR0NsSv3kcOA1OxD07t7dgnXhhzSupHWvIU76R1KNX2luESDMBFvaSOAdz9s
+WVK8KUb+jXN7vqGenoGF7XG4MtNBgvvwEHuKWxo6StGfhiwIjjMigJAdTFxbHSTn5nDNz2SqY7A
V1MdVulXVcdr33g1ty8EdvrLkiRARh8OlssWlUH08o2DqjwcB25Bg+uA5wKpwtk1ECivnKnDPW1m
L3nCf3LV8pxHfXIBspdc1IIzo/YIl0pjmnNRsxl0DMTsoBLhxQ2SadtM0c0M0U24SbVOQvzHY5g8
wJ+AMeaCVmjXPRs5umeHAxZktgQ8LLJs0zdUh9v6qcO8eoAQ/luRPKGjwo23quaRFqbWP9Q8eNwp
hvHeLNMGzx4jtu08teHwT1FhSOL/asfCfnc4Eu6NtG+elbFkmUe4ccKCE3EnqVyTve2SnYqyvy6H
8aOmwGdxRh8F50dMRfcqmDqGriR0mej9Z+I8HwFQ/VUUc6rHpN0kFG3rueQD7fsPr7PFltt7QEL2
/s6cQl8KmqK6jB2rUwY+EKcG51JdvIAF4Bk/6WnlZba4zeOfWvTZc6mp8eyRmajlY/S2W3f5CPwM
KnUk5LXVAuYTG8RpFPe4qkvGkjDF7+uHa2tESo6rHVWk+iQ7tv6WsPsjOVs8lSMZ6QhFw/PkPsc0
iaVxuKJH2RONu7QcOxTQ2xpXLJ/75MBBMw6uXwQg/IklJ6RoSLHlV/6VWhm1X0wrjqyAynviMJFj
2V4tsjU77dJzFxR9zKU3vnij9eLUfM8SdZiVAVYjEHCEw5rHIrTYp0W/MUJOx66+ZrxYd4UiB6rC
8GkYfQiMKUMZvDKkeTuGvy8s+5TQEakdxbEuJt2jIgqHFib0lApWwT4BzzOZa+S1aJ0vgOnDMQ8u
pu5+Aja4jWHXbhHxCnhD1X+Th7j83SuQqq2Czww8mnEiirECO0wxqyTxb7YQZEhmxYI62o5QLV67
rOIOPIcc8C5ZL6etTHkCOpiMCS3h15jiuoaWNmLtiNSDJBQjZrX7kOf+gTP+weu1t3UxA6yi3n31
ybXeFU/h10zQZDGmZgvxjzssP5GREcbqTm3d777TiPHsvsuqx5BI5ZOb2hsWK92FZyDDvmrlTmLi
PCL7GDg0nbvraudQaPMjqcr4VIvgdaa2/pwA6cYSxeYSzCnQu4mzLF8CgIrrnimZ7a649khAbTbC
+600c26CRCnYNpD5Bsgdx3+amsRenKi7Y2Cd89Yt9gghJS50Mt8mdVZEQp2Dl8Wvugb+YkpKR3wD
LX8KGrjZwd926Bn1YpG9ZNWHZCt0ywAW7LHar+KCdpawglEaTGP2qqjlztmTfzVuQFSww2RTcz5k
t99d7aiyTo7ED1cIcU2WlIgjprSNTnV39EeX8wwLj46XrrbinAahvxPAAYaipj0nafWfJeL07AeA
yu3ROfUUyuQYAffewJJ+9KgyauUpCQPKI4OGR7pPDFHNyC0NfpJd7YrmdQafBFqBU9rQ8LyjLXhj
GdkxsLScy6ifs1MkdoWZJfI+2h58YgUkZl22lVrTznaGv9m8LP0jKl2X9smwWdvRmiBaP39p54wa
Tin2VYbjri5qOqwtCiDzMnojk/0yVVbxbByKM+uvtmW7zhuIfiZL1S8YuHB/+F5Ay9FATGXGoqaa
2rsadJQtH4Je1aQ4T9/Lyyr3Gb4mKpFTB4ePACdp+1Ny94PogpfqOPSevUco1VtVNSnGsGtjWucS
jy3Pu4d6nZMYMeibqYYaRYw1e074JjfshP5GOOA2uVu+l2EenDXMv2c+hX+M7e/TMkMAy2Y6WacH
eyoT4Adpl/9TYJjfk+PFUS8GfJJW9svDTwrFjGpIAZ5DZhV4RhbMWW13u0VT1pXjlQaUYeFNz5wX
2/bbW4BE3zc45yNBkdWiEa98sBN+HQSnb2ng+1dBmyhkXJB/4PiWI9VO1rlUtU/3MD48OekTENTo
pMY/UN0gO6N5JwJZaPTjYcsjdCVz/UBNx2vOEdOBCMBwFrPz0tlDffBnf4TxJfG2YT9o/I4s6azp
EeWGLGZ8hyPp/0kQkJ5cf0cvSRHgh44mWjRkMlAeOKFfDQ4ZGrTcP9bMJEx9xFqEfNgw/fGW6Xa5
4oDfjgHPVtQNliBukbyGbfCw6gNA/P7Xjh/sS/UVCNz6ktXjPn1kpdoZxcIqceKwHPxnRT0QKNvd
ju14cGAaHxZeTPxxbKGA4q26iCbTQD2Vxq7xQ5biQugDh54JfiuFeCIB9qXh8D7aKTXJKv7BJrXa
n90cUxGlgU91D3sx/F2Q19rbnnWLsKPgJKQcrKf167mwxuymam8nGtrJnVYfLT8Ftci6MdY5TTTh
qJ4JmEgxDs984g6huE0IMWplMJMeuSfWWlt4ImgfhNLsYdYdCb6aAJB0sBowMt9wRvKEzqllkw0p
i7Hh/1bpuzF1dORJSm4OYJQNl22rssVnaqPIFOmUXFTXevuqJNCXP9CZkI3YZrfRE+lwPDDxzskG
uLGyexIoQScWNG9dIex1ITDRKzr6VrQK/ahhEKzbpgy5qjFLlsY/SES8JOs+Y4Pa3FgIDcoYi5xh
FVy6pYRDx6/8HZ7aeNW7y+scyWAnLOsU1wWPbUkmw++L4cFi24zBGMOoo4wYrIplhRD/k7+dhIVF
9vbGKSB+nsJI80kYaiQ8wFV1G5V3yZkr0XSgwRy9RGlYnDpheUcC6MNCinB2dmmmXsKC76SsdMVS
1OiXGfnxxfCXV35j9gLHwgrp07lhSnT2oqi+wCLMpzpw1dqaYd4lLCrOfUq5no5tDh41XV1BYyP0
ZYCA4DXSLpci3st5E9HDdQGTtDwO+xgqVPc1T1SHicS69ZWTf1qZu9fYmVc+FrGTX1f6fUiZFerg
LTeWOrddRsPepHazT11lRYZ87Y/+ax5U495LXX1kuCcYUYenKJf/kswxh1okD9s6dJdmKdsnux7o
8Yvtcf3/HKzvX/GI38eayw7J/aOiwIUj3/gcSA5/CQjGJYmB0qSi5rFEReT3l6nzPsuRriUN5upU
t/+xGwuPOAjic+v3GzbIOTGriCY2G98VHhHQELU8RlQ/Xr3xMsSLtSlw4vHyjNegR4YbzTHO0fXi
z+jhGwvmCFiJRz479ZC7OlYB50rqAKacxCwqBVji/p9XI4D1C3noiSsl5QGMOZ9yyN5iUU2WhUlv
+hNUXnoIbVKwbZD/gB51Cgt/2rHjXGlFJaBX286ujTBR1ARXIVZ9eZjr2Tu6jO0dQWO7Kj8yhuyX
aWhpRJu6m6YuOXwEwBfea/TUEo6nr93sBoUDQJuJ3aNlnshH/ZpFNR8ST3/mk+wOlmjJE44Drv0R
c1DfBn9aXG83J1egoR5f+gbuTAhc05YarhVuRkBwA71xtK5xwBUYaLAbOfTvbJt5rs9mYwIQom4P
rgiUB5efZcjESper2t/7c6CPDSi8S/f40k+9e0n68ZRnhX+0BdhD2T1MnFrwVDC840bV/OfBUTl4
gLyYTfVEEKb855dR9+7ZOr1Th/qaDkv7ThWb++RYDW8Rx9DT7OU3DyjHsemniYo5570sH70Ik0su
Iu/eJpvKVYBwBeY3K9o11dqaKCTuu+SjjKKQzA0HjLqnmqW1g589HJo6YU8DYjgtu4NXpb/icT4T
/Hq1U/kjjRt7Y5c5sLSY8Lg6O+RZid+1734Pt4GfWdHAjR06dzMXDXy9mwoo2J0Udncv+pVmSw+q
KT7CzHhrB8Ixts0xP4rma+6O/2WGHIjTlV+lNh/UroCRsZubasjTDoQXP6wUj5QdvkcLUhfHQAsj
J+aVBODwihOfwyhQPRPENMckkM9OgdqS8iny+ovUOnp8XBP4Fl7NuXUXkqmYU5bdRdVWhpIFWz7+
rUkqScyqnArw7s+zf57b+SUvcrhjwLqa8icX7t/aKl+lbChqxkZhwn8WJIZdGNXPQI2cS8BgpiUR
6F+JZ5KT+7AdtVTeosB/cDdwQKNyoY8wQvD6ZzyBf2wt13ZmG94tlEz0afHERHB2vSrDPdM+TB3d
fzPFz6yUmYOHuqEsl76R/cyVBEKxvrpQ3PZlKDEqlaCC/cHZcYsnmzlql0M/2FCq6FpovcE9RfNW
1GY4VlB5FHR7a6xCduDlL3Z0WHRtXCIlbzhZjG/d40kgO8Bn/jkba/bwDdvtgIldsWVcUST2yaJJ
baYW8BQdPC/h3A3veeoEe56EpFcM46LxKlbKZYhFHduiI9gzUZgAZ7Ifwi33Y4AJZl0pVr8QF5iw
mKkCmB3+Alc8IsoX6bwmwTLfiqyIjmOZbPyI5zFxds6Ngf3mtPgVJnYsR5fwbYXDgyg/pqWiqQns
tLeCHHTiivxPWTQfsMieeHsmhzQ/2uPA3ykLSJRzs/vsbiGl36nmIwu1NXQr7QdegMd4qHByipND
EfNBhR0wyqXoyWqle4at7MggsltEIfZ57nyWEMZw3wz6mibhNp19/2jw55oBmoJcqN3zHawFAyyj
VKKSjqVnrftMQbjJmDUbG5hvniLahU22rit/IWMxm7Wf1s9mGNjtBmoX1OaGNgylptZPQBYgtPWJ
2Dva3mayzw9seiKqpXn19D20POFQHdTWQXOlb+uzrStzkBjxuDLA25cpcJ2lDbaExaMz5voS+OzP
8yCM3jWlfJ+w69wTjMv3xB7b+zwOx5atXJc+IB3LkJ2WOXpSoKCiuaBzQPGYkmTxqayj/rnnvvc9
QxtVqQ8YSVWQyxdN8tK2GOkKt6jOBO88LmJMLAP8J3SMFgQV68uk681zP+xwBdKpNzn2k4+gsWfx
xDnQsvDkpdDiQAOt0muCpeMFjO06Icm5Ua3vrSOWHGddpM4+GJuXWn+fp2hgKgwnNtFXe7F0hgmQ
ggpveUg6C6GisiB8mqSvpVhifvy24DKV2b0PufyW0nvlF5p0DXjNqML9wtOVf+pd2t5Db+pO8yRu
5DzpaG7Kf9+vZmuJriROFfDs/hIXbrCrwq5bK/78wIrnU4MoTQr1fSbWs6mZgjJ7yE/chSs9lSCz
Ex+LhYO7PWhJfbnGY1hywQU1D2+b6w4aKEmjNqEJF976xCEF7M5rCkRqlSnAJ8C7iZ335fgEIGRX
OtNwNOHBH0rNyWQeseAkX+XoAjKcUVuf68Uzl6SkfJCNWYRzzOItHDrTeKdzLz/3LNBt23xmPRVw
NY65PCdsj30gRMfuX/B+ly9AADgo0a+z9wME967nZEaCsxp52Y3WM38Y6ekJqpsmWysff3WaPilm
uukC72+XEq2JueB37BN/Q6WCWvewY+uE76VvGFyDKd/qBXZQ4zNNtbY8CzdjmRxKMlWoXhQ7C+f8
jZ5o+jeflMlcivCEYclsI1ydsFPHHwPKFJvQHigr/bcY7YNL41TeNuBnV8BEOigqhNj3Aoec5DH2
c1KzE7ew5+SnwYfsHpgOntmECCw8kitzpn/1ER5MMMqwsZXh6nD1fOpwB7dj6J+oLlbsS46jLS5O
Orc3qxZM803xxk4hwRw8BqfEIVXS+ogCnmE7xbUqpmHZebgI4dFiGDNoADigyNbqatp/qw+LMxBV
jcddH4hnIaWh/WwrB0QymxJjvyJMuoymOcyaA49Kc3PC0mw2fgycxWBP36RGghaIDdnbdNmamgVb
UQfnlmLKc9ECX8HH1VzycZo3gResOviHP1jEfPVKlUeFNxUdr94DdbmNHXCWhBpnyq/rf0XYLVcb
esHac1F6s/SQt2zjPVGeMof/WrWserSDjaqy3a/Qpu4qDPnmh45LfICjiUe7O7JdVOc+YdHfhPj9
1MNj+e22HNHCubSgkykSRIEfEI59RcbeNmS7fKI/dkJ/Yx4j+8Bv8TfoiyX7CTJdU0+XCsVjrNbL
HiI9IGvODvayLxdrOXD9e1j2swleH6+dimpjRRrrDPgfY7FUB9oznW27wCh3emSQmahLsfF79say
rvG1NUck3PkDQ8+uxXlI3pujcewE1TGhW2Kcgj8da9gXSTMzrARYqqIOHxFFBvnY8h8Z9Yp7WieQ
sLMBx2zb3z35ttCiem1540G6H+BC4JGxHsXdWP8o94qQp/3Wv5gKn+ucJKu8K2x0f4Z2VIbOLTYW
CfukJMRZPTg8318AkKesYFhHepKKnSCZeRXZbbqOAMFurQCXE4duOgx4jG8d19rRLu5co3od6pzE
SROwBJaDAC2BUmnP2JZpDH32/Dp6yZKIru12/Ip4zLUUT97p7tIciSlOtlJMNCLjaa/SZfftFWHP
Zp9o9DuOaoQsALR/Lj15wYhhY4ksp1tSTfaxk1l3gk2EQ9ghC7kwSB6SMLlAM/hEniYzBMwC7hel
07UQYjezRd/4VOwxZnPmngsXS/GUnWBYEHCsz2UbwWsYoPa5Q7a3lfiFf87a13GZrcAggZdsHj2l
TPLpunG5HkL7A9BYs+uNY627MXxIVkP7Ru0LqseJ/8U6p5KJmk3hBIGKp7L8H0lnttw2kgXRL0IE
9uWVBLiKFKndekHIkozCvhcK+Po56HnpmO7oHssmWLh1M/Mkpc+gqyc/hFGnyFh0yWOTfbq+DUVb
jfwonn/77y99RxYmd+5GWg4nm0gfYwncwwkyQzozY4ueRIeLVWslJKBkaeb//xIzYC3KvLY53q8q
Q4NKLUij7fTexZjhyDAyJFHusZZIqCpPHiZXY1lnPZN0b/GjDLQullh1+VKQ08FuRiNuM0Lw+A+H
XcvgGy/qyWH82lg+D9Os8e4B0GgfRYNhSnOAl4+y/tFnfb7UYmTztGhxCJfuWPbiqcK5wBIuK06D
u3QYa4b6EPtsfbEPYFPo3n0WQrdylYM59yFvkMzZdEl1M1xCCV1F6LabWC60a14s44Z0UY7OHtVh
Czo4MyndDUYzCpclyRXhuCjOsjvli80kGmTayWb0pAOVyD9WUK5tBMnyvuywnDX8OgI5nAo1ge/Q
2wjEoyfgqZAKwfH9VbS41JJwEVE180SJCIAtn3jcXC5fhVF/6h0WLWT0h7Fdkr3psRNAJXQjy/2b
aRmKXl0PeApthQ4VOTXju2iS+ZXQxS4weubEzskiLmz93VP6n77ioYOwVj2Mo9k+u9U1dWGRabl1
p34mieZ+ZxZzc4XzVOnK3PnG+GuYi7erSkDRrTODDeizJ8i7dDnJKiEnzx2omOtPB+xrw819rZyj
gYxtVdPQ3kKrtBEBeV9uVjehdi7xLeixbQzLTIYG0iKWnFK9si6rI86tjaj4H4ad1E8UJ/6lXts9
5OrRXmb31OjM8sDTTxi5KfIW8dEV4x+4yT8Y/4YbQ1VfByOX8LHaGVYArXjdOZjEpDBgJ0eYM2tj
iv7huSxhQIUe9AnfJVfi/rMRRdjWQfteYTTSNiLFCQXkwMQVc1nYD1OrXnI1K43TyMgXzZO4OrqH
xEZrOArnPpvjdh9by7DxSFrmJVexetyDLpl2Gdp42MRauhcgHahCWH+3hQkUZBn2RjO99DV066Vr
L4qhjch7t/bvyrU0NRUf/0lcgc0YqHn0GI2O9uZPwUFzY2/1AG71boj3/srWiTuF8apoB4C0TR5m
UuFK0v0fuE79dc4+emMYz6rkn8bp8ljQ77iK5QDrAmShTq/0E5/ZAa4FL1s5i+M4WVe34UmkijHY
TziVcY8XgBQtEgRCU+TLCtUeFiq7/hNTdU3CCppZT6w7fBDl8lL5leRMLPxdN7bmdZkMg/tRcZ8F
Jbi1kfwrLPYrQjNhiTnDrU9pgMplkN7sGYN8nwgkbDmnN8eI5T4pQZMspn9szRiQNEbzjDpxnun2
inEGdbh8L/Ic9De6NSZNNyJbg7xopslezSz7067LIi/rqcTr/JtnQEuZ88z725RwjOh+gzWHcRke
EHsZdm1bLRHmvS/FK/HDT1F6Gx5BxUPJH6BPmdsRfMTAZJ1vs0CjxmJdUiyNJW8O/kNHO0jSVuzR
/OZvUg60sGBeClnP+ruF0xebuftgDD2VC7I9e71zAaY/XauJbeggjzH9Jyu4lUGHumzc2dSA50SV
ZYXhOOFSPNKwtSzasYMFknIZ3VmKAjhKCtwLoxEqK+J2bY/N3p6KL8p24HOO8ArsbqsRG7q0blBe
TC9lBkn7ozEDQgTi9SlZpUYppx0IVezRolPmph2gQIG/2QDTpQVF4WwMHLZafkXFMcRiltSNFTWL
zcivV9aZxKlOVrhtz9wiULjNSj3J9BVs61pTDbeONoljY4FeiC2htimKFHhzO2r99Ju4PoFy8hZC
UFG38jgHO/We+wm0DJsP5+A4eJTNlmIoJUr90gYIaa3zMQRtcOi7JT+2I3tSWH4PzQf4FQC8gtIj
s/LeiGhk9Ep7lLtp5DF8TsFdnZ0G0Jx8SeRwzFFgKpp2chSGy5jO4IgKfLhkuJY7tE2MWRV71v/+
Nhgw8eoCxlSd69+1k8YszI3xNhtfrtaaNxjVv8WE+V+nVAAeHeRGpQPNSutFYVZKx105WPjvlla/
TDMJusK6arZfnWO922P5eyy7dDz0I8/guGKHnbJ1Ab72P+lIl43Luvw+EdwBjkAlFDDbixqhNkF1
Wd/7zXcFhAIjZDSLaWAV+z4apnvnA137Xyiv9YN806rOeca54T36ajmTZLWM1nwcHKR31WjNwZ9o
kx9a40RpEl+EhjJcZHJ3l0uL/Y/1HsyD8Zr1hrhyb71mC/u7ava20MKIZbXoIUhQLffIzDkDAd1W
7EeIGroX5fpHlafenbKb+FFDs1Wp1z6qCt+ara5EP1qMvR37qxpwfJkv/YG12drps/h4BOoHLpWd
wy52sULuHEh5PdxEuoVMQEK7xJBftmA6Ea7at1T6bBvF5Y3FxxBSf+BvOuSV039XOHopktW2AU6w
pKbHnJ8qU0F4Uz7pzAkbgpm26g71ZmEdbuFN5mfKktpc/Q72MZ1YjTUkBoSwlstgpuNd6XV2W+ii
xHNHdqHaeHgQrq3T4inKWXrkNR9Y3Qq0f0wsQrzIlofoP3pg4WNzllBOb53bhsRDmmvsshWU/InU
UstvoEQO5cjey/BmxWKye4KdhwZTtho3huFq5CTkfPAAKW/LbcmA8hCTVslzjbCOrXM1FGtBNbZq
MuHqt6yHP3Ez6Ud7juw5bQ94+hQojiFKOouF0GzwHRtbSdfFxTAARBnLqgw6pzGJvy3H/DD0DHNB
fW+G+Ne0zZeybKHpFFi5aqZGRnschqwfdak9Idpeh87c9dThKWH8rflWh0E3fdf6WGyLNOfOtvfZ
BuE9Kq+qKqNE176XtIw39DJcUV1fBrKhkV8AY7Bj7Me6mb0O+ree6w/xwNu909gYtf0YovdXxLWq
k4bKg7xtxLuhMZ8LqKqL4/9mSTzuL1rzktMgsp0ZlJXCeBnb+k7vy2NW5c9a5bz3cAH4bmP45Ub6
lnTLQJzKe1UNVUGq5MGtgEVlMwWpMsjdLXPo31Gvc3bqtK459NPEGRgS2VKHqlwa22ekM6kyUGdZ
ShBv1qOxnF9pG3hrRT7vAkrZSU0ggxiun4eqLb397KzyrXyLa580S0+kVmRU3igyeZ7S/hYp3t25
0rZ+rf1Y0Pbw+pQrCeEn8WUZ2ZMENDEFYOhHc0Wu1Ng62z0ryltTYdYererP2PdnYnAH6WoPOPlO
GZ5EgqXFE8HgvZ96ir2TICwrGNiGADk+lhsU9mxHRyWhV899dY4+Bz1IuAUanYmddc4dbhLdS40p
gE7fiwfYfVPZNdEU7F5w+x7YkrNv4BZigDGo47UFy11fKwO+nKGm4HCYK4JxXIEw+m3FlB0s0w6O
5pV1XgLkqOd6zMUK9zkErX6yMXyr+lB7Oses6nZtP33OTcqeFl+QOfk3KhsUcRvnZPvSfwDc6drj
SUu5vQFgPuW+qHamMYGzN1m9ua1m7LXKCw6WxlI7jxdoAGb541IqEHqF+6yEg3eE3GPppbvJLc5W
jbHSwmxQTXh1g5EZn9ocLCPbtlq8A0HTu7eWcrp0YXOxXWNNDr1Okz37GzvP97HT/dOEDtsRIEWQ
8ecq5t5+qHGx03OAAZl7PIunzjR2dQ/vURkFdijBZUSH26FxIeAXtT75DkBvirMWlatkBaf/0Rbe
ilRiRpay4BskxplOEXrmipouXkFMxK87cHPcAiHtW2RVNfSQMTBv+UJFc7I8ukkm36f5k6X5m230
ReRm5CI8MdVRm665zumptbXPPCUjN4EwF6iHDMrOjxCo7Rhinigt4C7YtHlUZN6XMxMtyBCcR4tN
EO8rf59iBs+Kx9rWPQrO5oJdKskGDPWXJunuLAFmDVVc9Ka2IQbGwpwwAOLImrV3nquWEopueE60
4C9s+ny7SPISrsNVD8tlAHMJ3TH9nWvjrGGMY50jXyZvxnmOuZV2+0uZCMo2qcXB9Rf4+wzaVWH9
67pGRFrhffl2++HDnU5t7Uyu+7GaOxYf+ptjt8dRuPvYj/cBmv444DKZzImYfsXmrX9D291Xvv/A
B/RykWVJyemxSTibE+ssIJuBZvLe4XEd89h5i2VMCTPk/vYwdsweUCBxeOTB3RobIuzyqWRV3+nJ
UerjVyVsEA3Li0oJhcv6UCH3N8zjdacOxgAZ328ebL7MbTlf+Em2JJWo6pmlfAh6eV684lzSA1RV
73pbRMWI/iK4rlJz823Wryk/FdiNd1Ywj3nq/iPLR1XDGfdjguZbf2tVT0vA4p5N/dems3trUyoJ
nQ7Uv1MFjIT1c+MNPPbyOMou7GLsk1V2d/ERaDI+oHVuUypNGjQsTCl/kTYfi8k4Tm35RmLXD4of
J/X/tF392CIyYmx/Bb97X+0BELc3egsYfSL/Rnon/spm4z3Ihmpj7Lyh31eefREmjq90Tby72Vxv
wX9CveQ12Pn+fxeRWDY/Rmu8Nlk67DQt2Ak8C+cBPUqzTzWQYkeDke31EgyB50XOZHWR3QfmvscK
CG3Dbi0rtKme3am1wSVks66f0xTElcSmiUsfxz8+292IRZE1DIRUyWYzzGZJYHS2P/LaaLejGPEi
LPjaA8HJ6pAExvxAw5M3UZoFZQFVh/WWS3qOFpaOCYRr2bS1m190IqjUi9WGi3uoO3rPmoKggeyO
gWn/m936r20I5KE2+bEmqko1tlDzgrpq2j1JwmW8gNUPB9YLjcaNuE64zWZa/xxrVFIV5bvU53vZ
T/8IJ7F4qStuNM7aqTOzuZ0bIlz9E18vhOgiBtQxzrC5fVQ07GPXtl5+RnAMF2z1Y2h25lPcpqSY
3QltKbXeXKTruQf1i3hvsblip720D41O3KgL2lM6q6fa6O1IEnNEzZ+LMOdHRDvG3jDDMDId9QRv
+k+qUR49YXh2g+DYIK+wbLUOY6D9JvWa5wBrzsKUKELcZyvYM1YbxFswPxbZCQc3ipbpT31Bi56v
Nxwm2viVQDimcAvBybo7UsmoqCU7qYaAvm8BO+lAsE+TMLbx6napEdbJcahHrQQM7nBaohIGP3qN
Ja2Ip7OtNy9JgkPZXfGLEv0gx4aDpuSwEa5oLB+ojdA7A7YWyfvNoPXEZEhYDCvSVtmsI4PKp0A+
mD8hq7xaicrDsigAogVOwDLuWiRsP4csp9YeeK2DCgfWjMkCwAFirmXFkUKm7Mh0xaZ6IS9vMT4y
5yczrua+oxVj0uTObQYNM1Uc5cPohbySnM1fI4Nbz1fjfWzHL21NO6Xg0jp3vNSleBdJdSmD9NmU
04crbXtrr6tbm7KvDc/+U+xQL5WOH7GD3RS+zldpZP4GU9LFySSSMoHUoS/+DnH8zyskV2v/04aT
vcn0tbLYKg8ClIs3tNqhM6inwo4PSNH8MnP7XZbWbVxif++Kgpsiz08yOV+5GG4LVTmjyeQXVEDn
0dh5+7rxxlgFr7z8V6KJbdjI3Qk903Q6ApdkEOPHJaI5KgJtNngEX3FxdYgCg8wttiDKEC1iSKeo
LHwe9YqJYYRnfQcowqcZ2h0tGvqYudsi6aO6XbZlQdI08PSdyfpyO5ZYURaRg1zk9wwSb6SImv+4
Vnm7XbxleSg6eF+k3oK2S480m6pIWdapTMZd7RriGXXyMaBQCzndKleCdAJep/ln6A+aJ5o9vUj7
FP7eynp/4EG+pg4uIqO+WXbL91FYodlozAE6RYQzW1pZXmh0k8eWuLZT4I8CJPKSlVqwVw6HBwEQ
1mLZJTAXVlmo75s5gH1WrXUpVZlsjUrrH9jF80JldcZDlt1pAZwidv6h5kJstTW2U7YckigR1XO8
WO8DCtx+QBHhPRDscR2LHZ4YVGYuLEUAosPS76lCrF7Z+SgvKVaLZHpdWq3BvV8DEJblqeqIW7eK
sdjEFpG6zHlefvOcp7gBUcKFCvAhay5WkLEbRAgIP0XKkr7z1e+oYc/Ng2sg1WWVNM6jiL+SfjD3
XJl5l0Rjh9N1RdZ0rsZytfkHDRZ1oriQCvwZ+/y9FcbRqjzeK/OHaUPvHvx3J2B+EFjW+YnnKOOV
TazhIy/Y4ijL+acInIWVm94JOpzyIUVzd+hcnnL3Ysb6h6PIgS2F9s8H/XPAuP1o5RoP/JK+p4Eg
CUo4NdPzx9m4c8q1K9vBo5mlLPN5k5H7sbLy17Xn71Z3fhk2foxJP5PuNWR178zySlmfT0yS9tRZ
vTZFNm2d3PuO4T9vU/MOzJ3DGzkTH1aGaS12wmV0XtrROKQ2b1NcpaCw5uQMI+F5zoZ7A6uLqHnJ
MQQeXAZDvjXABUepOKnR07a6x/klgMJbgx6xiiRvWEzdkdhwJCXbXw86J/jlrv3QXXbZXkJ7KNuQ
yGtxPWRz9sftecYw+ZIuiUctdL05lBlb4YW3S5KSwF7QjyKJMZzdN1hSacQnr1sWFpEu4irWCCJE
y+Zv0EOT8f0aWpIKdo6cvrN6CW6uCeEKpfCis5UmelQTinbd86B32x48EpcHrFJjVXMn7u23Yrwm
kMDDnrahfQfd9OT3lKV32vykm+wmQILqXnV3V6TPUpZg5Dhyzeqn4dHd6ov5svSknmwc8BPbX1jz
VFYRTxWJ9zd2V21x6p9aDxDAlKMQSDvojuXV07Tk4ouAoqruPpHTPaiFIJVNVGk7zh699TYWByPx
ttSxrDaB6QDkNMpwlnSafuoM/U9nSFouW/RhCxCTbgYP0CfuvVvUOy4a36ISz4vGNdR0vKhfOyMm
p0+fNckE3pLej7luel4H9dqyLosMOKfs7gtyyGtmcNFcRsbuGEJlaKupvkCdPQ+ivaUyfvXNwTza
5hBvEx3duSumX6UFVIn6MTKpYma16GT2lnKf+111BI5F3rYkQK2aTWlngJDNqYtiXnitNnpPwUwC
qU2dqHKLr7rOnXOuK7UNliGkuRH2n1vwb4IwzwZTvOpUkPqwXbaTGjTkmE5fPx39VI0/2trMEa+S
NYkyGixAU32M1ZBxWImvouWjMwYe96XbybQ07xMtW3Nnao/zd/LfxZTa2JoupjLL/lEfXu0s2zfO
raE9w+jq97k1QmyNY1AtDWloTRE4mIU6avXExFumjCGQ8lWnPYD2vE4MKeFcz2SnC+zu45y3IYfj
bnSd8tC7QxtSZLzkHHm9w9nJSVTj5spgNUFow+bRPHSpywlYNg9AEHExubp5ovrhVfL63Jha9tvN
CA7cN3F6Uv24qKNdXTU9yU9qsh7NMe/vIpgL+taa8chVrtA4vxJzmiLjlqSVfxBp88x1/teSTv2k
b4u29xFBKm1f5OAn8QqBt1mSY8lq+8Gxx7vOb+GKSeyVCua32W2+WPHNO8oCjjIxr+jkaIK1Oglb
PiUUgextsQrHAQOSWTZYrwskAWH1PC+SbLlrap8UMXRR6te/83IxFlYDeHdYrTiAw5uHqeC9DKIN
HhfSd4BEBAgA2oiBxy/BMLJn7EYMsC8kBVMlrMsUB4TrF+qqFG+2TVtwG9aa8eqncona3AHF3R/L
1DBCvdtY2go/D5guJ8XkEGQwWoaG0IorVuuUtk0KgqvT6gCWDEw7fQppQQOZZfPuwz7kho2LhYvv
dxsmJq4WpwTwMruXOhuorAdushE2CPCGQMGUd/lj4Qtm1tiLhOIyMM6Q+VOxFCEXgFGkuwK1vGil
sdYqQLDQOUDrLBqVXnIlYMPv2yNM6iShY3vExdaQPN7XevtPOEMGFHz69nztobToSUp0jOIZnpZx
GB6ayipCv7W+dUYAwPndtdCziMFizQ1lH7NGMTzdXbi0MJ4SHxn3Te9fsBw+j+oxm0nygYyONHaa
UIctA44mhRbs9Gf5bKV6FFAF97DWGqAonoXHcTjNHbNHeoXi7Jwdi7moT07GlDAy477sLegEHkHH
NMuGqG3sfuePX/0AjtVq1beQpAkW3IeDMkHwDyy9een0oiQwaZ5dAB/bCdsBVNnxC1ol4whV5ztR
PbKEbwHHVTOtJvht8hndY8rTj2nMCMM4y9fMGZ47C7Qgr7h1E9gYEHEfwoepDfaOZZs/MxdDwePC
kqIVuw+2x4U0x129w0pxmOxG2+PKyzu+OGm6/MkS/M6AWSfery5VLHhhkAx6Zw8u63txjCua1wb6
TH0q/eBiryUtbsf+yJgWOkVGfU2OZc7VK1A/3YIOS6yyFIk0yWnsS3Nj9YyG0GoUNdvs+qyJ65MI
pvNUZH/ZXPx41QxpeMJl5Of6s5NAJwDYx2YuGF7GnBbyAhmpKCENAvIHqgqFCwD6SuKr7Gcsgi/C
DRQc4gBnuOgfSUruWjczHs3lT5zP3V7GuOQ08pYgJaF9ePauAqvwn7+9jpIEiiWHPCLj0bSTF+VP
RE4B2pTSU3u+DRtIFGhKBSUlJBeHbTaRy+wcjJ1kNB4w3mw9X9KFAy8L5NHdYT35QOPlq8Rpt2lF
cQdqalxEKm+yR1XmKrMI3o1BwYUJUcfLBnAfNY4ZFOaNoRluqKoKhkIuSOKO8AtkOfCx0XllD2nN
DTt41UqOwtrO3zl+qdEm635oSjZogfOtoBVR4ZCZhJ60AboGnYfc0OdgAqXTb+rmmTOxhicP6G7D
omCTEJ7CFr1pegKF3bR8+L37tbgzE70GXSUFx5tkMDsH1x3vNkYSM+e1NdU5OWYWIA3tL6wmrSLi
chrTsYb1ZX05+8MuWBTONMHfaamzz4Gk0WYCf3NyupS6qmQKSzcltIBnIY69gLUeZH4vi7VzaS/P
oo/rMNH7ezoRgXRAN3ER57Xs+FV+IH68KwnbJLHJ5bbwf3vqpzauB85j6iG2BaXBmqsp4RdOTEiM
/+VZ3VLcU6EfsOR3s+VPtUwgSiyebKwg0OAa54+budMhe8g5ZFnHl07UpbBBG1Ibx4ZYVphzDdiZ
RHs8KBFOEpyFIwHF6gamxYrPiVtG3EHAbAEJb9XgNQevebHz8sMsE3YAJhtSz7HfdFK1O8N818s8
vuQ0r2dHzXX4Prb23rOBNdRWgghGS2pKyGqni2Dv5XDSvTG9JhbvfPYQBBzqP7rq/WO2ErJ7FTwu
c0XDJ5zYskUnodk2NCoE+qHIQiuTfJ4N+BReUni3B/aZfonEylFjXRtyUzgLMHc0rROKoH/XCahs
KGshUINVTVoQCFyFVhNY9mG6/weDq5q13abpCKwc6ftDx3x2KR2Plkpym3SKVyov/c0bx4HHFg+m
XTYx0+Y1TUR3M4dR3YrmVCp4eK038TxA+Gz7jogqrbeUIiDrZN2NGP+VmfpBMUAfe+tTh9ESlty9
wpWrBJgUwWDUKQEvnX/S4vaq65hm0pTJtyOmbxnic+rBiiCcgBHof7IUqd8xWwg5I2mr7HMqjb1w
l5moRDKEo8Gk669LOIeivGZaiDL1E3vQIIj0QnwYzV16wc4CQ9tWA2GzuclvfY3V1O9upY7SYA2h
Rn5aB5gQKlefAR/QatZhbUrgFC3JyLVhBXR6GTco1jC4JkIK7qnpk+V34JE4HvyfIS6DLTfRj6Xx
yf0THw0dCFHMU8FWBmXDHJKHxQC3q5bYm9MV4GbFA7+G+ZXjkka07q4cc5A2avmSL5gWyE7YDEW0
qVqS20A5VqeCH5qlIM5SKXsgosZMcIo8YlEbJ5/kOOoD++Pc8f8JiEg4oPg/tkxiNBKpNBnotMg0
8dg4tcSYwMPTSY4DjMHJBv39QV9LOzjcH+eqsInlEy9xGFD2MpC0O5YLuLG0+qY29NWthotH7nmL
aYwEQi3gf4/1EDVlv58Rqg13ZQdb4gu+o/0ox/aoe8NwGLSFZTrNDgUhuXAwQQJPXp7tNDmMp3ga
rkvD+zdBGP0Yeu99kr99YQdk1rJzlfT2LvUwHmspw3iyKBe4VvY6+3daHc4EHabjqPONnkT2mX70
E56OgSlYm3pejpmCOmRPXFJHIiDiFcfb0TI7QebZnx/kGE5UZc0KYsKwqkCwCKqGeYPfriQDBBW/
swFzk5U4V253o/2FrdS8umBSl72z177mNe/MVHrLw2QAEmdGMNdTzTjZKm62RoPZGW8BClCiwgzn
65br9k0f5LyikI0t/BJg3Z35px7eGUFDmQACVNDXYRrWxkLKQV4D03yAAzGevVbB2Pb1IKw8bFW6
ndEOys7uJL0vo2KgzGKSDY2xUnXm5aMewRVh9UsxijltVGn1iwQJFRqKCM7kGB/2jKcrn4gzCu2Y
ZVUfGi0Lvg485zK2yX7o86O+isBsoIJd4KgHZYrTqBDZVFHddAkqmWjjPU/M00wAyGlYQlrmpSMg
EgYA89ZUZny3ZxwBPYG4Hp7pUcC8tmXLRBwDb8vjY9tTi9TbEF7oeMMiiPd+8JnniIUCfBF83Qet
pGYC/W1bDmLc2tNC2xWUmTEDTiWA/4AuxNiI9wGrEl2WS1zS8JptPYivL3qVBy8pGnUa8IZx8AlR
mWd/KvpSI39qv8gerwlkoF7ciJzI9tStXU2E7DSHkM50mrLxnUSAC7OwYi9+szv6F0r3zeJddxxz
YOKWn4als7IKvOxfy0AEKbreI9zQ/BbbELXKIRrUwrzLZBQ41X4IOiSq1XjbVDBfqFJIXGxKKUtQ
rVVfiXTcFS7EC2AgUTCX1UfSKG/nUGPM/euMUn5dTNBli95h/ui7Y5EcwZAQI/pMeOD8dQ6wJj7z
xaTuhJcww6zO8ejVK6OCpV5O0N1AJuHR686dyfNgCZ5epaVQ6sQD5ww6i/dLN8TeXCqLTeeIAaMw
6I/SGWKcgUXG1FU4y/znMaH3IsNCCeBlCK2CzeH6ras1BYjDa5/J+N3TuG4ji76abdxE9UinGPXs
pE6N4W+hs52ZpnFkIihouElgc1N9bdxFgYdQmW8oGBTZOXgOYrpVutrsD17PG6YD4isBk+xjYf3T
ywVroORKStGWGgZuHC6xUgvdOcBQRZcUgD1QxzjYS/Z2lWsepDde8MPjj6ZnL2Qka0juSErsB7ra
k9QvVug//gWX+WuaK+CLnIGgcZ5MCgfuFZEtAKLTtneZywD7H/rMsteUKxXqyXBzhE0OjfCI5TxK
rZQXTlymQKa8pnHR4Wsf+BDtFCUdxvdFQ+zX00NgxlposGD1grE9lAWKuhZHDXaQsIVBsoVfgNJl
rE4TqAtmzSANAy8oHG6tJn+Cvp3dBEJcbLYU7Q2kvIlvADU3p4Nv+uZO+d65eyX3Vx2mZHpzGxO9
Fsq1QBoKOnvbuTyMjs8uSDg7B5EZEvg65/qcEw7BGSxGLJx4EckpiOZcR1/hRxRk7pN+QltRy8A/
BtuvpnhjNmUb9uTzt77j8iVWBCe0rjsOPpYTh2EkTEvuixbbZ/Y0zd4qZwfMI/fMTGOl7g8M02lG
+F0PCOXq49sU46LvlyWNrJGSL8oeQtQ9al/GRu6VZzSRqzEzNq76a+epES423hd+Qrr6zIl1LPE4
xy7xWSDWz3P2ksMl5w95BjvtxTsnIDTMSyKkmISoeULoil+KDOR2SIm5LeYaKzEyl6BFERKpRDOM
oag0ojtWhmDTnRUsdEHQbtsu8/e9TUNVb4DTVub4rJy0PU0jsbnehifBKERlGH2zaq6LUFbFJ5Hl
dzYzgAhlcKlNKN6k/1hg15+W1z/oA2zkEaY25XOIUOwzAblZRIOmoTz3NlIni1pAuwPRFWySqN9v
ndPMfPBstDUMNnRqYz7NyybEJmIyrSLe8laR0vyehcttGhf2RnryX49Xf7vY5bbAaP84E15mB4mR
QKxeFL0wj071q1hNRpyaS8RhH0RlYgDoLoFD0aq19b3V41LStMFNm4qt/ugWCwYAL28B7SSkmXIc
UVYvvgURcBh6AV0PkCFbB/9GgVVys0xoNB0+tHwu7rbUpqN07GlHm+vIMTa2FP/UXA9LefJs/ZB5
9YAWLkF4g87g5nyzsLifcwsvTu0zzfCm3JqsgVZS52Nr88qnu+tJ1/PioCxKoPNO3jDFcERkOpuE
jDh453wVCj4Pc2UEtPM7MOwfM64YUErWoZOthRhlPgsdiwduECyj4WKSYeOaTXtab5UQ41HpgYsP
pyWBXA6mMwlhwj/rvBus1u1PrH8gLYBKiqjqLcnrXOzayaORKqPNTE4+cE0LV/dCcs7DxhZTglUP
WrFnW9Po/4qRMW5OVbEXY5Fsql9uAO6Xok91KS0E2Upeefezkx8U64WKL/9kH+n+qEMN0eBYI99n
Pnm1piZt1wJfDIajHrhrGcCesoCSbLbObsnIHkHsUxnKf6MG4CNJhk2Wd9ObljANsvetebyNqb02
XfXPmRlJNCgycJqXG04J4olsbRFTlxAk55X6DqZK6cxbzbGhQxZ4kPCbbMGJIHt33g57lMLtLG7g
IY5aMxTbnNDUAUNLsmlzVMJspZ5qOlXPjfcT4AYK0zRBr9S660IDJDtXX9GVTK6TC1cBdDr0qY9W
6XyCKodlTnAkiROwN94bSKt7vyneWjggR24TeIIAyO0YRz8EHRjkfEfAxzO16YXFKgPz5KOhuTVZ
JLA/xDPhVY7RiE5JddKx1P3lL5VCuVmdK/Gx3o/vevfCcok6nB4t2i0MxNigwDExthHXGPAX7LZ6
78TEI7ej1/dbWphNYoj5B08aG8yenUVhVL9WbVe7QR++qIMBJhiQx1Fjd0h7532eRy5qgXQ2/kxS
rqSHYCJzwKod1E+WNbh88nOiAZODxVGcp54IrG00u9omVi57ZII+17b9MM+A/7odezgOK9DLEeua
kEuiTWBubT1lQrVcHpcWDjsNuf9j6jyWG1e2JfpFiEChYKf0RqQo25ImCLkGUEDB+6+/C/0G5w3u
idtOrSZBoHbuzJXgw/paDtuMt0tiROP0W7yC0fVXpYcuudzZD43NgD8riQ8Rzw57hbHNYPua04J4
oza37vW1HJ1iO/x6uXdzMLLcCiZaMV6cJ8dKLDjiI/fzVhPhYkM7qHw9eMAnIy9mF5QAQKQbftMK
i8Clz3MjdFm5qISOWYdgUiD7+uwN9dNoS/MwjITxOKsjJHToVEn4agXiW6SOurIyR/YePCRT2mDY
ltrFXQO0cZKiuU3uviywVtg2D6HM2g9Z/VgmdJcmFRehX4gvuxqSfZfEmDnyrx582I7TybFcxrex
oVO4oouMZ2mfvGuPO4wNf4wUTUi3Ff7DOkJfys2HyYshELIlTuGXXacpe52AICxLlWHr5/M74FZ9
3wbAY/v8PhrL9lZjPz9Vgu6ZklriumjwTA5zfpn1eDTzGnh6E6U3WhzeZqwpz3Qow5DiSt8nXkky
mCD8yjLDlY4a/+wUGY06Kd0WXWJy1m3DDNeYcZjTAZIlxqQ1UZN8b5mNc3YJjfDZTjvvWASLkTRl
p9u54s+sNK0NzX1R8xiwZkB9mVvsaytN19PI+xjo4a5N3OmcWvY+0e6tqSJxKxYsAdlZh9vZiix4
jrcVIqqwvKc58vJVFnvBfZc7bFSnH+VjHVAWtcI+jYZxBCsYIqCif/pLOuxT8zASx97G605RyFyI
/GgOhEjIgOBGpXLIHZ4gDy2vGG8XjUrvtmnsrLaL7mRUAq0gnxz0HoDixVLlQuxO3faBh6oNNa4m
cFcaX6xOD4NZ0X2JLIi9w+ZeqO9xlXB6BvBkj+2xduzoYWx6vR544tRgZJD5wPJnkKItrZikZvnY
x3a771F3PUZcjHy480d/z9r7CViRpItqcJ/inOLA3qCost02ljntItds2UWfbB5G942/+Eax6gqv
vyH1EYBM3WuwoPdyA/I2pzheznMknduU02Ts0orDmSw6IK6SaLQRFZidFqCyWPmdbeEiDdPVFC3A
QJPzezuan7jkSlxU7DfdIbOvvpK/sTIJnwU2xikNHYtzg5nONwrOmx1Jo0+sYsBEHOsTQPeaJ3J3
N/MvAOs8rXQxIOYhP3L+L/E5KkMewBTSta0ZtXxDG6t5tsR2Du44qALhIZ1wmjyJpyfkqqi8C44F
f01RBoYbV5xCExxhoe7DQRiXRU/y6XlkgUBIfZWEY/Mw2TOuWtcl89o+eV4rzzli+dqxr6ENeM2h
qpbgMNycZKKNYEYuJin85Uz4oMbgZAMIOQ2KgAO9qdcmJV6MlDKaYjqgGG+i1PnTN1W7B9x0Klmz
25CymCOrnexbllWN3sxZ8sMaqSEzmacXrzBe80Tc2/SnHCMwehwyaYWIwl3g6vHimTNda2AqN3zH
dHvo6K0uAqQMoKB0Jf+kEBE3+dCzsLEV58jx1wgBizczFeI8bHYwSdhRFkR2wFi0VrqkXsp7i1Sd
Kz0YQSrP1orFjp6B+o10LpOboJskIMLV1NLfda39VJl6S88oX6nq2CRSKFvFzWUay2cfajhk6Jl5
Blj4EErImgIQRYNDYI37p81qarFNl0f11EFvi/MXyzT8U5fSh1wE792is00DJqUJNckMJ5T0VNqs
5c0LweuQDtruY5yWPR4YRi2q6+iqBytvmzVT3T7ImYngz91X0s8OIU0jphf3J52WxGsEllR09q2I
yzvIZuWJFSznNyqiA5tjXVSf7FDywU09LEDQUQkTbIQb29RbYZGlt5zMfrkXRbPHnmA95Xem6Os7
A2OQ9qOHujdf/YLCxLD06KdjqPWBzG8APoebrB9+6Br0tjwB73HLfCqLFnEfVfQUlPLTsYFx1V7z
C49envLFBQWhRh5KTshTKU/s7D5DdtkYe8ZgBYP4JRozeYE/gk1ziHfZWOOb0t27jHinY2e+QU9A
5xBcssgA3oP5GFFrd0flxl0KToPCZExV0j/ORXNg0lpcKKznezqHCRlvCcah+Ssd7UtEYBSL8Kpd
6RycrvShqS/5kOGHrCKHsxLOmvVHU9OBvNfxWxrjarBaZGeGPtRn1XUyuttdF8UHDgvzR8kjflU3
wxMjBHM6JQ0UUBRIkIIPlc7jI9010SbQrrOqi1jvGUjVquuRyjNc9TYpWYtxgzVs5IiHAFGRSEu5
T4hLrKq+G3bUruLwnpqCrT1XnRfI4egRY2C6Fs6mnI136gFYCaXMNX5ty0M2JUfgmdWhkXFOjyli
UJ5+U24TnjNitG00jZuAB6w0mu622C0795uRz1hLe35zhfspuMloFb/YBLsbwCKnIO6v0pBvwueC
qTp89vh7KBOE641ART6oMeVdjY8I1Iexj1umgKL+Jt6G98RM+21QckIYKXTA//gbTfhqihocQSgz
PNnLpgzEkIursbz01OFsU5fZZayRjVuWhLrtv2j8euRE/Nw2ibeNDDL4Q0j0vGw4dPopNeLc5Lut
sMXP0M7RabL0R9Spp7KLQCqbzp1lM0xC5fhTSqogBprd2oJ/OWR7MvGkcE52RoKO63oHL+o9ymG8
JiXRHA2sYyZAtVe9wdpDsOkiAgEjsCfbxl01oY9A3gf0YZhO8G5O9LeTU9my7EWXayELObAmiAy1
p6KtD5VTD5dkBBJHzGjcQEJQgl+nN/0bQD1VPN6z6KZPPAcmwwDJp9LPIAf1q1Ep9zr55gOfI3+H
V+7si6hbtR0Xvu0CCPHT4ayn8ruWoPcx+wc6qjaxi9Y7J4vAH1SPYd+oO8926CIy4RIxkITeL2sj
whOjNJeD2CYGRAbkoH/j0Q+ayuDdkcpjYIu/E+ycnBbKn7jXiksAqMLC6iojOLNU05CbJ8lDaEZf
4o6YaPBqBJSOGJifFgv+hmjGd7YOUMHuipYHztiBOoBiBxZ7bOK9jmFTKdOgEC/zwNEpsNI6uvLy
E58duq0zddz1AvNu9EHMNS2fBYvgYqmTY+QhXlYoVLmcfkXEF4PssmP8jA6mBOJrlk6FrX0mcRen
LOb96pN2UPapdaNvVjgQi+nlhX7Mcy0QegOneA5iPB+54LLsbcXkN+5ZEr2AFx5PQUbziZmIt7m9
J0lV7/TI/iE1ePbE8cSyx2bA7xP8KLy5Il62GCx+x9GbV8RM5Brm9HFoAXH2A9EV2zd3pEj0zvCa
DiOgiQADqH/vzjGtilZxUb4c9raVPgDvwxvtJWxcqH1hk8NzrrPmq1OydtQV0pCdJ3h4BqRXSTzT
E8kx81j91SZn8qwFFI6WjVpdkU7I+uWqJgWw7v2YXI3RcxPOSjY7bcGWaeyOvHrvWeqY9/UseHIh
UmH46Gjz+IgZsM+GGyVEoa1+7cSvaQ4noU78AcIu8+FYAL6DZRHWDKbao3qxIFUUc8aOk6S87xlo
qikDVh9iezRm3DE8luw0PgCvKjCx2BmkbIhIBvJgUxvcyi2ggpVvvsDTJM0w6kOFmf6UOH/pnuxe
A3Zz6F8O7b0lrgcqpPa1fLY9thOae+aK7tatTAlPtnYw06njnNriaShgu4wc+QcgQ7iRsahPBbMd
jiS58+hgONW6AbO3yA81HrmQJXloc1JmFNqqUrKLzgMiI0itkZ/8lW2p7pR15H6YbQpz3PZ053J+
zg62To8GzcXbbiKassBTe7DbqDjh+2SfadQFR0NMe0Nl2TNWuoeOcABoju6Pr6b8SrymXsX4XbfG
UBI9m6xLF7+P3WJAjQjz49d89OcBMASR3D9sbGj9CHawBgJoIc3If+xb1xsL/yQDLMIhKKHzbTuW
NKLyArUILIiT1qyv0wwj1UGCI/5AGxi31LXmdrkKYExywMvedDvvq3n8WExE6Mzlo0qKi6zNapdR
rYuCpVaj/2ZlJu4nJkq3dpOnfjJ+U/aMfanSvUNrzS5UHnUXQ3ucApjw05DoQ+3X1K6nxNW8IuOV
ycNHmtOGA8/E1zSssZxSzhChehwqm/yRyJ7onnW+SBvP6/I1q5IBAJeRrB1lJiSwVpqDK2CeZkvd
CnUadvJo21TxFtzqwQexsGXUciP9GuoRsfWDhqh0Z7iS5GQFfy2NpLkvRfNIDv2tj+r2EJRwNXHr
51RerPCIHP1W5Y9xySKyA5pS0fp6cDP8F5nl3/A97Svdf9U27LVR0UBl5QYKW9B2xz5F+HAuU+PH
90UIWBfr3a4fLllsd5exzhKekKsh+ldJW85PsvQCWN2TPMAwfsH6BcJPj2rL1KCH69CMf3yTCrqs
o63SsPD3BKyo2C+L9pKlzS0V4bzFyNwfPCqu4bbfErisB1Sf1xIaR0tvzjCNeNcmHNPsLHlvMj5x
9BfIDThtk4y//jHZw+9Svhy5VBqrUnYAl8iMHnyH55LDzj3J6mTviAEV3u6LTaa9iAcdZtfJ1WjK
cX8cEz7reQ7qK1DN3agMZ69BXG6UBOY4ZxGycb4E2HL9qA31E+mKaFzeviJFUmRQfvfzvIDtCb4X
DhVamXSqS2KPL6NdqkOTyYQWeETljsXfmS6oV1uRfcvb9NWkjKuDd8RXI3sv6TSuHIMwd4tLLmYv
MNZNtTUNKU6Z/1dUxCgIVjNN+3V/ndqvqAgvRWJoQBFmRgkiJk+6mRCswi02pRJ2b2+t7Kh6URgv
N0mcyKeptZ1DY4DdSBMqMsboAbvnBEQakYrn1hZ8mHl06WA5R9z2FpZz1rQfvmBL6oeQxMOuG29F
uXV83V6bOUb8Tr09wt9GW4NxnAiFrEXVZ0Qw8nwD1GXTpRMcPz97d3KfdHhMw1RXxTuZEm8S0O1Y
47FgjWAdhyWSYwtmcO3FLtEOnexhJFRH9gjOVpNDa0vxHS51b3WA40JFXr/H8mWtG8GHMp3VE8/c
9KDovwZGKXZVixWMSsNtPVC8gPck3IM0XBFc512Dxo265pvX8AP19JHaWufoEZvnwrVPc4lKm0eY
DzHr0szVwXuoeh+krXvokc97nVe7sjP+6gCVEa7un5D81KHIYSVPTJh7Ebf3tciqc0uZHR3FODEi
wttrUjuLdccEBWkFJyOCnqOMD783vAdGaWWvLRmqp1Qp+qklJ3wd0ilgzCdmNvfgDZBVmewOYE9a
6pK81xbD3S8r1UM+yfAdVnKBk6sarxw+JZb7mMYYF9BZnJje84wtRDnxuI2z0dmZRokDBDXWAyPm
4EEmeCDuI+J3W29UCQ8iw1pjvwcB6NLNOHXOdwcacKcKEAPsJS9tRv9I4H8lZYMl3oduZDZFQ6mb
x/ICqyMPC+ZJJIO9LxzEqg4WQCWj5A5L+GUckwdhBTEeG6wJFktt6CoWg4hNIVrFPFgwDszSvoS4
aTdj6LS7uIlB3475Y5Ip6LBjOe48xAMvKLwz9XFAhnXA4oVW6nWaqIjGngmL+4w4YA3m6zyQmQTE
GK4GiROgTa0n0no1H44JPKdq8CGFwN9YeUJdwQ8HV606GU6wSarg3ctJuVtQx+gH4RyXQ9bpWQ+L
wc33o5kZHJHaXWZx650Cae2WLERc0tIMgOgTjt+xFnlAxIxDjdAcOOw8XVsGRVV5QI5rnnW/nTlM
clnkP55un8u0wk0/E/OLrGhnZlV9dEL9VRqluW7i4jvIOPwAdvnE/ZJN3bCBy1HsrNFGFzZHY9em
DnCyLrvBEeYCaEm8NZ2+K+SwWN6ZhfxghzX6UdU2qBWHMHRPuXRALzGdaBWVy4xH27BJtirkGT0K
WkJiyKmMZ8E1nlgDW0sSNp5dQkKS0ciK3jn9USYtyIZ4c6wfHCDBa3jVDS1jOtq0vhcdGLGCNYVz
TQvI0W4iSYM0/X9wrVg1l8bacdM3YYWLnyPfz5a+OHbGb6Qds8uqEIN2++5JXkIvQSeu0TlZlJXc
nEJrLWV9iGZ59Qq2RQw1w9bugu8qvOnIYkIQ0lxHei8XEom5lINnQXgEMuUeVF9Wa13FKJVOTGOz
VW1gblQsIP4KeuH5cFDCajH8aKxt2aQ4Bt0Cb0Tn0CAFEsgWbtMTw/FYK1n4VYAcl+QykXYAd1HM
qTWRXeK2lGNMdC448abVAJOw5ZOHqIAFWM29FcbOBjPHtCksSCvDSBE4T/14O4XbSWW3Po3zO2Fm
qGIdReADnoxsIURZrTqlIw3S89T1p0xjLq/xHIFSu5AQxwXMxnbLc/+OF/XJKgzetrbbKWc8jGF3
EsSrDikHfptOGl6iQh8h2Z3qoDhFlU8vgjNDstIk/e2JNynmttoN6R9gPtAAO24ugVWTLRzDfWWM
xIzb7B3ri0MDhGQ8gQo5xEN2KPP8IDRn31FY5rrParVLfJCojlwqSKPUYKYqqZPtm48epQJbLnCI
SiEpgcFLMenFDL51O+CQZ2aALQz+JzHvkskYrgHb8c6IyOqAEUdc7XdNvbxl9NevROhwaGEjbgbE
TH3f2pi9x81B/fqhZ+xnNT1zkkybxVnbSm77pLKCqhp3NKyx/02qs0Qgr2vv3BqUj4KkXDH4gZsN
qIdCA1EG1eLara6poUGoS/HdFUWJe1rdY+tThzkaqa2tzN9x6+ZIqlmHl5OHCI1mOv2qEvkx0/TA
VcGw4zrW/dIyBHcgd9eqcV9qjGUrIiyfU88xQZHtmNzkD2aKR9Pxr97UHMoiGrZhN4Y7ymcIDnPE
0mcHriM7/AYwCJjiuQJZ6QbDcBTNC7Bh1AXDO3iuFxwD7GQTODASZltX6uLkNPIJM9gBT2qMLjLa
2D7Ca4c+sAalKvdjnP90hk/Blj3si0XFV9FwmQ24/Tptjf2Q6p80mEIo+B5TYuCuMu3QxSxzzFGu
vPM9tFpikee2BlvXl/5JmV76AvyAzB0No9updTyiV5t+6DGZQM5bqymBqxQJxv4wv4Uh5K+OupKP
NI0uXiUg4Q8VhrjlGxowxaOsiL0KEsVTfhRoChapczz6s+kmvMe1eS58PnPTRFTLSuoC0RqDdTkP
y+lKk+oeLf6p3Ml1QtuESjFvjg3CnMhcNksYcna042HlipITYbZPQnAZFiBc91ltrR0DdQ+/4Q4k
QQ6IoEmMA32xTO9CTFD3zPCRWZ4xFntl2bbWhbMCmp9D2V3E8HeBsQMiav5rtOQz/UAW+yh0z4GF
33XmujAoRT2KJPyBB1c+suat4XoTpa5yv7r0A0FVEaSfUg5YdO3aB19G9MpwvefFe7+hHnZYzwlR
13pofhwlqLaf3+JOorK66ZkCDOxand1uvIZWAL9KzhS5vBCq5HIQBR0+YKPnIpoWX3qwqZNFxpHm
M+476wEXSViyxFc5BqUoJn1BOkBSK5LhX+lz62GKwlfsryep1NMER2vtZ+3yVOu/ZWM7RziloFPi
hjuvh4WPo5kPWe856rhoWy4zWfUc2+gSo61YbgKmN1EE064KsLN2HPdWfdrzAhcag4sfHcfFnhqY
1X3ZlISrAY9vwNVhWCI9SpJ/Os+hJCI+W5+5P4aneOCUI4x6I7IuJSHB7bQsKevVVX6MbHoM4qBz
1hP+DaS4MjnowecUUGVPaUjvAWCgF681xK5uJaCpnNYK4cty4ep/pg10XlufghmUskeR69mnJ+SE
qY2KwBbhLZfeH6yznJhokXSS+NFvOVUNcb9LoeAaQXZz03QkujvDlySqmVjmvNOVL7e9OweETsz5
BdHlZwzkVRH6OgnONE481Ospd3xY0hCnyxDdaqYkfu11ZK04kODZNiZG4WKm9POlyGAJ46Rxrr0W
9p6ZEqyA4XJnyuujstK/XQkbcgRURnDumCy3qaZ+qwcwOMPsw6hJ71XDC4fT+ilNgxgWk42FuCBa
n2HxWrUVEJbIMN97NfL0NoB5khul55jHRR5M9Kd34ZVuhc0Y2OnBChoomplx4c7JyXv59UwEX8Kn
GSLwIGpy3Ous5KH1OJxFnnoLTfvZUfRvaaTgRk7HsgVVl0djvU48iixxpNOH3X2Z4B5BTQ4k0TAN
CH96TNuiWPfzX1q2fvJ4go0lQwBx3UOWLkQAkyq8uIs/kmIgph9vudjUkTmGU+aMe5UkxZPzYI9s
CyzpHqeCvtvOw1sSxvWpnQPQ6w4BfYARG5B1iI0e3c1dnvSbqAFKmgw9+L3S9DcoBGa1x2BC153E
f4y3nDh1eS+IfuE3REZ26rYE/RW9dJOJtVROB9WGF6NC7+ayHYEiqh/QL8Z2suNfp3hq66ZcY8A7
YqveFZCzeQ7Zd6bBBlFUpE1tCDEU73JfdRLsw77zrELaWwxdYT+wKYiwjX3aOMTpC0CArcBKnqOf
+57iMbh49gQ9ikjTclOWf1hru2c6t6kicpkoQg9QJ06pJPZ+Rjv4cTEH4PXMtqIv75b/yRTOa0sb
xYZsfbfi5lOvyjq4T9p8bZf9q+oQ31zwpnZV/yp8GC3EitgpXoYW2SOIkpH7bMcK1MNKU6Au1vhP
tsSVMzzl9gpLOHhNgzMiFsW1JeBlz0PI8WYmYpXE9hvJBByIrcdZBpe69qc33OyXqSKwZJaUB9sJ
Q/6MQ1Ra+RetZ8szLI62Hg8sdjzAJEPml3SiomIUxi+4VHmsa0oSO1P8ZrkLRZdAf+e9WjXTfBRQ
jtcCgJFtz43fw+kbsshNh/gFOjcbo+Xl1sqCxsA0XwyJ3DLSIywa1NEaBQSluW13dgAII7QRfIRm
qShi66WDbgT4/tVuYqRoLDRQom+xZbgooj5q4/TgGjF1ZgkzH+/QJmassAPvy9NOCraGmCFr1Y8h
3LGMIjdVYGoaSU43UQLuoBkpNTNxuE82M2tppV8dZKC2AVEFIcJWPt4HgySarXCZ4pNlkG3UkaEe
ZTDV35oQy7oUCu+8BVIKYsFd6EV8OqpC8hhPTmWCfyYWJjgVdQg8CwnC6y5kBX9jCUENsAKOH2Hf
yI8dMsUGcYpZusGbBFQQFgckuN9hCf0Gyz8mUmjcFegZP/7pJhyaXPT3VjI8I7atCbs/TrHfUIpc
e0sAN+CSyeHUZs4KorpYHhSzr+JtY2KNyBI4D77bswwR7V1V5i+CuXwlatPa9ITNg5qrISSdS7fK
L49JDaCDUzy7bOTlR9dDv01d6973WTdMdYTsmadnFzyppmke+ZBhsSfeYvsPzTQ76Fj9k1VaTzaI
P4utAigr3VS/iVV9jZ1DX13tUGhQ0JEmhbfJyqXrYU6fKdqDsUy962ZuBfe2zwluvsl6ge0Wqhh0
wmzGBmkn+8xyqSa1IX9r+hhrsIGW8Uar/HvPUnglqBNA+tCueWKBYq/zxHjTgfmDb6HNsHwauTAw
PDaEskb1+bcICHnTWIIlshZXusYZ5NOt33PlyBGjk3o0LJ5Q3qDgzuDNNXCjmt78jnvhr5ePOJFK
cQ6n8D4vP9FwLyGMRLgTkOJNv9uNVvPg+M17rzOXeDMyQOQMf9CvBI9DwrtJM0Q0H9BWjXiymoP8
YLDsZFZnoUCUOJh4D7HO73T0wtDPDt3KBD7Y5GlWOPf6DmCnsNged+K+GWFASrsnNDcdcne+ChTg
OeZmunxbQx9/USC9bwfvFRPdS4DxC8gwQfXuu8twAlf9EyP7EU+3hCraPTMkPUREK9m2Wz9D8pbm
UPMX72T3NyclyUfQv1aoFMc8KL9QgpB/8K+4iXtH4G3c7s2B+R6XIP6yIPeu2pvViRjd7d+P/v2H
0aRb1mTiNXc8zkiJYoVhGL53ZUkz7KwUQtb/+8l/f8bz3vHoWRd/CYgHyuZPFEusovcVi+VwQGJx
Wr88l3Nz/Pd7/vvrwuWPjAIoXT+J6vDfL/z7fd7odjxPsWH/39/z70v/+78JtfG+PTR3bK/4QFk4
NpxweBI28SAXw+pq6R1fm8sZZJj0QPyO7QXnwAk/TfFsCIEpJZ0Ja2HFjOBtnK30jLaLj3CU+Nto
rtkMIcvIMoTiUdp2uXF8zvkcvMujXCB1kZWSryIoNEHEiOqKFFTnUxdFYJdBL1oJL2SLafFl6Sfh
jWyOqFDTRWXYRvu4IN8178n6QoUZ24/ZIiwezC/IpOMxscbybulnpmgH5l7XnYvaf6RuZek15KwQ
ecR+reC5BFPw0LHqPRtEddaTzy01F0tWCuboKomqY0IaBPdR7FO6feKcKvZpO/51DY3eGn1wvf+F
qLkp87DZTGQh1wQf2YCFOJgNu3gvkWhXFggXMmAesaaIa1tGVXBvjLhBHGexJiqH3C9HK4IgDxIz
08ozieGSyoGb3T73I+uz5fSSGDvUFI8gULvBvXsyAHw/tMVrNtsOcm7/SqwUVYMyi03lc1ZPmhmn
rYmdl/g/yq0h6C3nEYFF8KNcjremDBPk2oCISzlQr5wY02rIY3YkLjs208U4DPjX3ffYfnMpU3Do
4as/wb2XBkc1q6bYgrZFSEcj5qKhemz6iNkmDJ9oSNrVcW6tKJH7y06Wm5ouxbGBves73xkmrGMv
qEyaR+PXturHrkUzHtyJTcFAlaRfjc9FXdOkOKt+bfNpnayJLQ9Qc5W7QJuJrPYWAQvOaoxggB7C
d1IT7NKgtmMmb/4qewes8cTD4ifvsaW6fvyFp+Ra9waCzHeoeVVaviCvQfxJdo47VUSinDjSS4C/
b40qGe6k9Txpd1w1adWulA2/sCEYOiaLKRk/o23/TZXbA504TFk3XHQ2WrdWjsfYLu84omOTQW1d
e335vGBFqwTgCn4VJDjzFC/frQFulGTUG/vN4SLzaxh73c1ClUgVIdLZzoJDTrCaIcjdRcqv4e2h
4LK/3ZSJE5wsLb2Ly2Bqz7Y8xnBxdmz++dyZvXGY3PagaqP4TJ/8JV6BJ7RaT1ZGUHMCFDdxR04N
TLAmva7JeJa2A+BdOSBKmjfFEejEBR/euuU/U8fzHHxisf/3w3+/MLghnW1j22/+/RyOEVownVQc
xABK8N8PjbClSiOc37Qvq0tbTvus9xBxzSaVt3AazoJk6t089/L276cymS4FzQyJ//3cFCfBntcK
r+byp0zcZjfl1jT30LVbFrq88OHYYWd3Li0dPIMquePULAz8HnUB7qyGRYQXKKCqcOWHX510goNf
mI/UVBAs8Nk7h7VgT4T4x3jj7Lg98ZRvwiXEjPcl6JdZu8d814qMwKiKblZff6dyxOgb6KXT0tra
ln6ZMtKfqWPNMDy6x6Q3EbApTJddZHGQC4nXB15z6CaWhV0cPcruS7Hs2pu9eFJuVD1jh6SDNOAY
w3dGV0VPqrNrN2YKNyFx3D9NEMnd3BoGrW5Gzj2DWsKUzUZnMiQYalf5JTHYpHsCBPEM8BgQWDa8
CVlxHfEdcyCO4EfF2a+w2SvmipQvrdcuhgk+B6wR1oJ3a537xWsUxdzDOxA/wafsmOt4kE01G8Uq
hHpVE64RrN+cNCH4OBgERfGWrdwSl/hQGdsoWy5TOzmGWrr3cZng8SfDsRnwP4kBVrxUbrzxB+9x
rlT5kAWPrJGAKMQkO0SYfPWq/GPLIb2F/Ykyi2pV0jVyLCv3JR/y7DB0/bfdy4euyi8+6L67jBst
d6+CHXvDGhdTbk5JC7JbaxMPTIATZNj1O7w5+CGfUMfnA5bcS1+4pLRtroG+DvxNVT/7uKyl13m7
0raauzRr1vmiyWO1PlkCOdJkVsbS32zpQ1aHMuCvdWpxjhMlD2MxPuJt/tWzv81R9lC+zb0RdmcS
EuD+xEuup7NTMu4E0QCOqtQfQcouqgr3Qnn1SabyuSOIQ1hu0Kgw07NhS2a2Lpi4wWKmLargxW6z
dkOVgfQYBTUtuqu8H1pcNZthQHjzzFchkoQus0TvSgLw0tMfkxMTL+f+i0sRCpylaNKL5RJ0L/QG
8b7El++lMHXVgfvqyqoVFM+AQD4N7Uy2MSeGSBDWpsYZQztNm0teDLTpWxewCC+6ifNoc+k9hhJA
d0wr9NZ1IaARk8KVok4ZRz0MZP2iuI7mI7d8F1smcMfWIOMyOOPR6ZEB0i6+r+3ptXcASHSKKzk3
3PRQGB+mgi0wSvc3lY3Y2wM4Mmf09EFHwSUVsbMfws8+Hc0L1VDQZ1g4n5tlD2GyJiC6J9H3l8oT
HVoUilfU/4rOPPCucpLzeS/zRBnbZC7uwxH5ea7DL/KBT1ZKB2vfuuOuUam7iscK24NNyyfGo13k
w1VRoLXMwdq3bidPrcOasQwwi7kxLJMpa/DkzJ63g0XIvbliHs9ZYeAY6CgCJdczwZHeygjmXDG0
Fqzq4D3Fw4jsjhjKyqBbDfgAgzZ3tomEThLU/8gyGrUL9QMjW0MYLrXv6G/GUEfJiMKdHGXgIrwQ
a2VqLs/KFigUQLfhPjCKa1FUpOzwsqLVgrwpQW4B0DjMbb8HXm9TRpt8gH3B/o9eZpoxaAy/3Fkh
XUZjXQy8nA7ZBo5vUzRDhVSnEg78Nk5Tbx0FzyJ4nae2fXGBWnO1Tgs8aCU6RhFneE5L+oe4An7M
YXybU0DqPq8lftj51bfJUc3NYoYk3AQ1hULIsALbh7QY2RzbzLlxiS7nnKkK6IZ9mR0xrBAP5ngE
cqAhUIT76Ag6DxpQacBar2cPjgpWS6m2jnMtqWK9DwZOZtKpx30x6lvUsywyvRHcUP4926yCjQ7D
SaWCv0t3LrkA/GS6/5uMJOFE1XwXhMeRmaRJhEhsnCowNyJRJxNCzNbsxtXMo2YdNrG7GgQfEQlM
cp2L7DmIqPIsfZq50q7ezgxDawwjJ7OrSeXk063yTpFpfxVzZh/bFPAzGk+GOc6N+Ivs5s0W7YsW
hfN3kM+g5PLfyGCLznrefmn/R9p5NbetLFv4F6EKObwqUYEUJVGyZL+gHJGJHH/9/aYpi5a29zmn
6r6gMN09AwWEmZ7Va4VNcj6lbnJbv/VunX3xofdUd/Pn0atebHQPtnoD9ZLZ5Cl3fTx/gcwMvZG6
+J6XPQkCFUECw7nRErjzgf35NwlCNvDbhOeAqc0nGwmVi2DOsgtpasDBoLWx0gvT6awncgB78B0h
e0Rpk1y4RkbyLfGa+4mywSay77KpaO/F0pYriqLtu+LNMrzGiHuOWcW4Gi+C1InMtVaV+UUaOv6D
2PRg338Jhh4gPronYDy/m5Mz/uwy66fh18UzqBOA4d1c3A3MvlfLGE1ozDJO7cMuSHlQ8BCkUC6A
a+3ejwM2pbrv4P851ZPu3tsbBqw63X2ZFh9O2Ew4WP4ZIy4vbu7/W0wUJtswpfgASqKQnXFt6b7n
vC1dJwp/VoX/GSUP/5M+56hJo8YC7ZCHZoPtRqu6dJ2HsSIVIZ0iMn7SaTadz/ZcBJ/yfaOdMUP9
vFB96K4W9iEmSj2TgrK9Keio3fN45zBp4x3wZpvjyt5AKnmRBsjVHBwJzCS9v4QbCZODbrBIyfXG
uzT6zL8TW7yQs4p86/US4tCjwrwMFtg1JCRS12nC0JJLHIbrfa5DobFSPQIgBl2lk8DKdYY+UQZX
R4KmYVzzHRhRg3w4GGc7Q+O6fPW4Zp6t7QzoYVtfmWMNYjkML/skMdYd/8a1nLltwgamL0ejTP6I
OXiGNKyvDv8Iz9zpltY+2NlE3TjsUlfV1HQPXr8v7qP6WXxy8Lo8XHU12MajTTqBwpmvDiGvnYx9
mt3vo697OGG2ZgxwdK4KiEwiqIhYU00rxE+SnWKM2XauBvpJeW1IkSheL3j0qJ9iDQHSQW/21tOQ
6v5OtVh3WU+gOn3w4O2hJT4zevVJS/kMCuk+9BMfr7Q/+qkxJdJs3GWHeC4aLieDnncPclgosF9p
ethDnNMxhzFDqIgmr7Wvih4kAtsb4d2/9ZAB+LWGO7Z7oT2Br64lg4UuWrd/hD5iOgeHkVyMCCQ9
xm7f3QAJBHUY6MVjOVItUHrAkGhIvB2S2Rs6ttQlXrp3zE0ugCTtH5GofO2eQE67svY8PIg7FNvF
1R+dvW6hXmoeWvLLvrXkj/vWOvxxVb85th6l9eaTfr2PErEa8xj51sp/X+G/97MT8po9N0KNdveF
pc3FA8r04ymbZ/qLxfObQMn4K3Rforlj+9sb9jel55lfASLrTNhc55E1sQYhUBeiMus0l4szptem
ZtnrogiqCySGigcd1qt/juiRVQZc7ec37K/UzznLUeDWn+N0Kb6jHvYFhOLw2NbshedUF634P5iP
7wImuBUPAX1iaSvKOszHRqsPI9iT++VDgDVVhxGGrgm3dtpap+2YUKQJ6/WJOjMa7/XsaCP7+w/b
f477z97jyBSmlPcw4CBrYxi/ciYTG7k/3lry31Mt0uLGRu6Pt9ab730/iZT7Q0UiEEbZsRVX57E9
mwCISJizO49EDvNP4B9jW9wMbUjlzZSbW3gt2OPUx+gp9EfjhOqi/KuVz7cGHHvxyXKB1g1SUVZh
bDqjbb9GPsh0JpjF075x9TMyPR6g53pcmRM7WOQKkFSk9HcVtqO53deTdZa/H9uO9Nexh7PYtKLt
XOvzWUr1me6146OP+PeqTKh/LyG1uUd7zSGB5KfU4rTQb5fB196ELcGsp+rW3fdU6ycoSgDMbF5i
7tLM6NIfarCAco1HJlfoUIcdcmB+Mh4G89ow+RE4LVsmjv+VNWV6SindaZtUZVaSnUmeoXG1QViU
++su4A3Gts4V0PXlSwNsgdoc7E7Ojgpp1IO9U3ZL2ee4P9hLpD4O8TbKCYd4b65hMyznL63pJ+e+
oyEgrsZX4xzjZXwQ0sx5sMMR92e8FXfZTVvoX/luU6a0uOG1QXHDo2VPmwBQ1Bdqz1/tc9TojxAR
H+zLDGtFNbTa9TTA7z5ij2xrPsT3wFYP9qY2DnYZv1V2Ged9vFz3/fjHeAgUBqqpu+xKXRwKJgj+
1Q/7l4vID/veXvXV6w91vMjbD/WXX07G/4td/hh/ua7ZQENO7jc5sVuQO8gB1Lee3dvrXqtI9Xpd
/K2FHU69i/4WkORa9G3Q/nuAyybU98EElUlxMCu1GuQnIkbkR8feABBGWm82e2peRrhCzdT/TCrR
+JwY0MKUjh5f+1QRP3f2D1uFe4mZXvZ+Ul1Ib7AC10aaLY8wvnRrGVV6lyZ6Xn8ZFeT466hx2kYv
jOp4UHtS35DtmipkYUAN8W1ke9atDVPPqTF27de2bF7azK6RAwhccn0QGYh9GmcAQsP0YhTLvBrK
EbHmvBhfihB9DPbNvmoU+VFFFqMP6i7VLhjnF5tiia9tnZCEf3+l5Z9XstWVpMPblQoqlmG/0nf7
il+acnxgHl78DSQGPLMp6w5tphI1sKg18D07+ZaBCPGRffyMTAeqaHObX83cho+9T6mjCkhHmJQc
dCwOPUGgIkbPx+Fk0Qt7u+/0m9BHd/Mk6AAsAI/9EUIgw/5AOX2KPbj02Yo2tmBs88uksJJrH4WH
DVXdEOHWMVVyE8z4DuwTX/8yUjyxSEN5bvxjJG1PohwQMdpFgW9dgQKjbD0qkvPa8uwnCFRziG3j
/U8jfSry0v5F6cQTtbIgKhIldtqwbksBwV9+6K0tpQPUIydTBPb1Z2Q9+m4frzs72vMnssoNVc1w
dTXOdcoLUrVGt6dUNfN/xOQOwHqxgGp18oF2Me0BFrKEknWU2CYNstXDGgsU3yFObIeQcjXXnbad
fLO4yRogPEUy31Uiyd1msODOYbcWm9F0LEbHmocP77nY5OAGgNPLVHtAM3W+kzCxT9b+0J2UUAKY
dy7XkWbtL2sWNIA7ffPJmLXXZj1WTFWV1wHmd9YUjrYerPZrGWXdto3CicKLGCCwEUNu5ZROu2Xb
cT6dUs85t1QzEM/RqGcWkXxUiysSIT94Xos7AC/7u6nN/FXuIzFTQx6kdCLwmHO31Z19fyMhH+Ik
wqrNyzC1KRsC+y8/raZp4Q6Zhz9aurk/tMq61XYqUn5NiXzrJ763SPGpFkJk15pufJ3ZwYCFqmdS
3SWsK559PykexJBVk3/JRgdkPMolhxyWHjavw/nyaKu/GLmVH/pMcX9pe51Xf7PN6nm0FuuuLPkM
69DqfzwTr1VBvA/V83+LyyAzpJpSS5aRDPGWEtZ6B6WFe6L1TvkNkaILzWTjQ3fcq8Jx0q8dTJzs
UnktGgE+3M1lQ9pT9/M1UvEl+PN33SFpupCcRl470NyU2VfX0KnLcaCRzt3msqrL7qEYp37tt9GT
tOTgm5GG0F8K8iXTuwex9bW+brrY3vxbpyJTtJr5L1juok0ZopkN+W7GmrJTsGnTmk/FIzUnckbR
L/xstoM4QbPsdG/v7LSJ3e4ICu2zsY3cnTuWzjbXzMuDM9WdHS+qHzPJ3/WHeE05tXZxtu5s8N9F
+iYo8wD0ZOBs+rxT8pGa9WxRvYJqRmhcOKrZQot94sIntGEfxn4uzMl6LsbF2TTT2EHVStPjTrpI
F4seTjesSZzPF/6eysUlKKkLQ9QOgiKaLrW2CGWoU3uYYUqy/eRPP5hQY91k4OHdooKNy5m1m85J
p5OuMM0nadZVRDMcrKeSt+PBSwaw2VL5GsPTovcXbKOHt/4COjlv7Nezow2U+p+26n2PYxxyrOG6
1pJR21VdaICVtX/GiW9tYHpj4Tt7P7WYVqtayldAYHrwmbTEJz+m8pFxU5RFIczs4MyB1eg7mbN7
sdII+d1KRDHkdyv73ZIZ/Fu/SSHfYr10sw0qFcMtj5+W3y/L4l9D7VlcLbl/Cwdbijyhkz6UlZdt
AT2cG6D5yGPz77lsJ0s7Ea+35NkDe1jeKXgb7UJscvgfBwF9+xAhWXwZ20uzLqqAgzv33cnkFu1a
jCkEFlA0ofZJxQ5wITEeDxI4kDVF1HjMIZlGNBHx5C9xCwBQd3rvxvaLGmkevT5kBt9HgEjwwJrp
3Wnb87t3rHAslRjsMmN5kJZKBEqrVkwqbFgdffq7lvRD81N/UJHWu355WiA+GcbGU+8AKhg883tF
FQB7PHa0A9oTXPRW6Fx75Txt+Hgm5znwkk8wfH+NMyf8CfsZWsntayeHScShk56X4yX8H/CFI4wk
l4RKtlq5qik/a22ZFblpmvLDHpviTVXwsS8P+705AjfO6+zP/pCFMLr6s3zoL82/XSyKkUAqNISK
a9hK3OTSSPLxJg6Tizo3y1vqcEuQljCvnIhjKnJKMLEZXlPetrASUQ4VeMNNkWQHR5UAkWJDvEHW
LwHpFpV+dFmi1byWMx0E0uEsUhClfZy5Nbw6aXoKQGR+yCe40FEzmB8iz6Hkwtenw1mgbKnyIjnv
8pnuurM6H+YvGXWW0BukL6Y3WZdmbucX+YC+jbJD59JclLodnDlL94mFVRWdfA4ldctE9AmNR/fF
0/yF7XZ/um/qHC7ZbESnstDHm7BJyYml7XBfUQjOzDW2Xv4xTBnaTzo6Fh+HWdjL7dpgXE91HZw6
5lh85S46S7nijz6cYuDSvvGYoZRwYSVxf700UKlJrPU71k+i11gtgpAj75zvpZar2UcI6SBA8eSK
T8n3ib2yjzaJiFnmb1N1kFjAGN+WhjQJcFPPDVZU+sd31EcgTaNWzMaL17Xu9ymDT673MmML4MW4
jk1ECBsALp/yzn6QVbgdV09tGuXs1lCOm4ZDfV2pDbq9t2c3U63Ti6+89Z3v8+yirV0M+nahEu0a
UFcBsrS8j/zWXw8TW6YOk6/daHb1GYiUeDcpWxmb8U5vqY+XM4mTM/E2kIttG3J2p1TGPyywxCGZ
g170xh30dGa3j80/uL4fDPFApz5uavS07AKE0DctLil6GCd4fGz0pwOo914WPb2N+t77gTjLvaN5
3bPSeT9PTbdZS2jXhyA5VShilLddX+q3qL1TNghw9sZGAf2sQKjgC4T6txF0m49wICbktcC3ucUC
A6XF0sI3vIQiae7drHDLZ2+qWKIPS4i2cls+w9X9o2rNfCtOaCGKJH+Gm6/ZNq39DSqz6rnk9vjr
AOLdx+kPtMTyrV9QPTaiIoMMigY4uinhTwuWdhupg5VX7fboGPSQAiKPdPA46pfdNJnn+yJPP/fs
qXQJmMy+oEhP17XxLrcL79o2rD8iSqilr/XAQm6Eqn0g3VWvl1CR17wy7JC/BSXTZhgu6w92M6GK
v6yp8mNVAj67tqqfIelT9NH2Cdvxc3JvdHAIaQ6LS7RjEVjJmoZ9r25GDknFyMG3mLFMi66jioBt
2vvx/Wwa2ZWZgKiXYQ4D6k681mwNUi2/OE99+z4d94AALF27kcPo1WDO8k47DRc7vCkXdqihcwig
3BrCm0od5Ox4EJsLIqBh/+B3zId+R4ec5ZpHxSniUOcOTONsgI7OTTIYJZSfPBQsJBYYL7DJYb+H
KwHQAoHeW/SxH1VlJKOgIkckGSxirCktgbXNy/mGZCmYc2f21hFQB8QYeU3I8y9nf7HLG0J170od
0Aci1FGl2Ts/btG/HY2ftmM5u4b/ws4zgME0yPZJCyI4aLA9xLbfx4uTbYtDfAVfa+B4HtMGZ1rl
cDaBY0QgoDONn9ThcYOF4ePQu93TMYDHw78NxwH1oTFdo8iRr8MUsm+zbr3HzIa/OSgj7SeEdPrk
/2wcBJaoObYfu6LSEDmgj7Zn7i99qED0HsHCsXaCq5Q+lM+Czxv8O9k3MKZ0Xs1ZDKmlbCvEKXCD
yUEjQTYNGr3T73xtPGxEfOghEWJzq+/sIH+1mni+mYzJ2VlZ3q2osYIrnyr+XVzG7l3UZ4g85c5O
IoKAe0w6iE06zE1enok3Glv3bkBVpvD9HCFrFTzn9vTH6BIsfSVYjS5dj6MvWj8ppfFhnY4QRzC1
KsN6eY5LK4NRGUpT6OtmdKtNWDvT0L2GgWh+2c8gouzlWdsT5bUOdXiUO2xjywDKl7MtA+0e9fXp
0N7DHdXci20eKAqUpjiOcWLTqVS7B2dHskX1leax77+OZ6bFGJ8exzISKPtifXqmvFwLnPBH3DSg
/pi0PFKW01w05jDdKC58cmHonVVprz9lAag7+cfTCQxi+COyoc+tjTR6bMewuRjB/16aIzRtaqcp
otb6fDDj5vzwb4X+/2Hw5rtxHpKNRHiUkG0srb6TlhxYRVLk7Xj1odPBQae+IoHnesO1U1XzS0l9
JOu2YAdZXbStCxblYrd0xF6SsesvAzuDypswJ2yDXa/CFkgYIbjC3uoIi+d7o7+sgbp/CJPRxJ7q
4CTAvvSXMnhOyrqZuGTkfPNjNHlS3/3+dlLF1sHCnOZwov9qxvHRM/bVU+WoCg4/Gy6bqgt2Q2r+
YO5VfI+H4Ak1g/JpTvTXAFOLgp3t2h8CgsbTV0ke9JfvA6C+eZJLHNY0stjRAH+tkVNCdUhtK7qQ
uKy9gRog2RJB2PYfXlBqVGKpYF8F/+e+WtOx6aG2IWXk/0/f41By3XzmC5DUVKHzgZ5h6F11lPGc
w+hTPoeWwzorb/Nr8ULevEs8zb4b7WJ4IjEMyQudNOTGNqCtKu5Tmh5AkcMY4pUx2ndjjIsLJZyG
6kydLgP8ZQaY+XFvocZRDI9DDoJriDQTMAlezaDSu7fZ3RZvO5jNlhq2jTiDWRseTRSQsyqrHiTg
OJpEHEcT73E0myqUcyjEgvPE1uNdAsYpclwec7WX7BdKkGM0kGIQ5+8Iip67+wkl492eexyBrNGk
pogO78eQlkQcx5hGvb2e5+wrMLi1TFULs/se65r76NVFjp7UMlxFaV/cZ27qn0hEWf60IOX5ZlBO
dMq8dL6dyFneaFQAnvceifW4nQ9jaVHz17H2JpXvMpZDDh59J6pKjfTwpgP8BAlKngDR2w/U6KAJ
V0JLzEzo+HKUmL5HJV1eevRt78UmcfIOPNoAWPqAccu06dDWrO4ik9rFLNaCG4gIok/zDBVkOtef
Iz9zV0ADW0VZUn9uzPQW8qduByQi3OgG+2RiB1j52n1Q3ePF+9i9aVLnYZi6nRbNt5Rn5Vv5J48+
VYCum1dXcn9AMeiB2WOXV7z63vZRL+P1JV57toeHGblMcYoJFSaqPKJ8e7iDYJz962jiLbupv7aQ
ayEVtUPRBba6rH09NKopDGWGxYv9zS5nWQTfbBDPQnH/2kH65+XksUrqdhLG9qZjUWLMmBR6XiLb
+zqSxM4Je3I9YsDzPrqo4tHcdVlBVnTQry2AOM8gdbobLSPDLc9iOrJ28cs+vDg8uGPDn3rxu7U0
1Rgdmc1dNfUttUPm4amHXft1DBkSLFh+rs07yq/yT5X7Q5JpTqMva8MD3ynpN4RS/HP+kZMiE7Ke
55wKE8WHsB1aPYPL/eexU0nOEy4claQDYkhOhCJkMtIPkCDByW97EEnFLuoEELjmCHE4ywXPW/kg
MYHbr72KbWdpJUZrblLALYf+Y1s+mKYOb1dEwZ10WlRPLa8gF4Mx7UrixPGCzE3xIKfH6x6H+du1
7axb+w3b2u+vLZeI4GW/2fsUBzd1iWYbZGCj63QnLVyAG1Ze5UYcTmhCJCSnwQRdahKbV9KSODk7
HiB4ry+CAgb8MEvpJjGHU80f8psWVmye3NSBtCDuKTmj5jpbN4BTYaWpmmydQNiDTmgA4+cf/mOQ
vVBCaDiVA/N1CRAwVDKBgZIJ/NgmSbSxke5YheU83BzjbD2pKDpVXTyRF1SHo/sftmaDDmnHBDx+
1JWGoDcur4cPTZuCI8Wl/tstZxJDFvVz5rrwjbw5P/Q9Nvl6VVdNxT0ZQzlhqQOlkzGpXvDfYmvr
5tVBYeirQ2z/6jiM8n4oCS6diI0ZNZ4MBawc2HuLZF+NsgMpqrFsoV5X01UgzUE8zs+RmtQqxiLu
f8wDRf+nFFGzZamaaQW/UfAaVVcGaEhWXAtzSa8crCtLrZFmyaDo5fCHLVF5E/QM263nt/9qr/aL
f8EanHEG52LMkYLSFx3RhGN7hO9MX7lZ9eqP3QBsxLE9ZhTVefmTF2nT1g6juoBlDtqdca9P26Se
99u4AJwKN9+lFcRPSbcMq8Mtqm5BdzKzaSNt5c3EK/eu2CoVQ4EV+ZXQuikkjTclt1Zj9ptDK1a5
vEpl+mp743jNnYVonPqS7VNrZWqxdqOpdTGSg1RVzFV9Ls2jI4oDpkFilEOtlsRHt/QrBnhHxNHZ
A7htzUTkMoNg60OwDABsL/zjmtJXHB+v9LFdtojmzomVsXE0osMM56WzK9VhqMrnel+UGzEtVlZc
tBZ6L9KsksW7hU1kfYyPwvy5QjPnED+gFHXiL1GKftrvHy2R31rah9Pjjw4LOvxegW4d/lIff0r5
08jv3XIBSiMjJhF8S0ghzRbkNXNTzquoc/dfMA9VAobEqaALSuOj+UM0ukwSnU5+ezHFRXrixkm7
5rXU/HHoqA0j4ZZTa6Ic/luI0Q3k6o/R0pkX0nDmlqgHVDVkF06QBtcy5S7K/HZkBXknc+oq2d9O
cY1SpsK3qRZcK0grzc3D8fkva4jTIm0Jz462w6ukqP906OZIcrNNWQlLtMSUUAtex9k4VvF9m8/V
4z4Jv3QQNdwaKqVvj96XEPHfYysqaQlEmIzDF2m9RR77Kd+xNaaPPMQxN46dU6okT7W8GeQgr4LQ
QSTl6Di+HiIXx9y0/sXhNSLvjKNRAmWYo+M4jDhaRXsVUIsLM34goFxvKijoNQEQG2RHT7MS3b5W
fRKLZmBHbOojdutVm5308EaVg4kJkgs+cIcYcTtm18EYBXPawTi3MD+fwcwaSCcnafy1i0iyet1m
lFpuG3WGOiLEb9OSr+x6pFzkg1EC5WCr93c7AMKQaLHJWNLj6PgwfuTb1OV58VXdsPquen/eWYb2
q1VgcPSDHuEwWJ64oXoQBI1x+S8BbtxBGJIv/0NAplJPTer3Xk8yz6RgZe7qp2rwzmSpHE9Dc+Uj
SH9o1ibwNvhDvY1Ru4ewUi28JWxZmG1DkNwqJnJIz2UAZqvDCbmo/NYvQx/qBdjn1cLfNZfkyjL4
VMoKXcISmIxvgfazv7EEl46xNut03LhmQcq0CNhM4R9c3mI3amfYUIjUonKqTGyy6Sr08P343RGY
9vnrratyJmd2D+Y66ZP5Jcq7Tdxq/oOZO/4WvdRfYm5bO0ID58+opGmCB2+GQBOmX2S1VW4n8ljm
1/V8c0zZKJOuTLJukag8bZ4aivVvpCWLHxUlpmPH9HfU0fR+LA0ey6vXNzeVbVSGFXG4KrQ9aqHq
jq5TNvXPZEo3OhQpV6FHdRi3//FwmBKaVNethjH/LI4/ZnrHiaEagLcJkE9ziNahlpW3QzWUt3IG
LvW5R2b38miflBNOx13pL19gKyweUbRHyMgwSearpj6m2qYfpkdpdVYPcph5Ebs7073ER0CyT7Ja
d6/EWfRltQrZTj8Lxv3+0aqd8NjdymHNJFPdwbvfdIZ9AjeY4wCwaGzYm7pq+YXQdvkcjYV92RaJ
fSZOIwY2wGymuoJfunruUvsL24A6dFK2+4n6VbG+jSBdZITc8q0zcUIBid4dWP7F31MqGcQxEM7Y
vkDRrNp1DiUCiTYkPzIWIEyvfrpu972awubTHvrtc+ljQx576BPbTc2eJ4Q8mepj2T8HvktuafTw
DBnfKVjUPi2GM515wNK3zAcgPMp8n2RTm2+1MUPNG5XuZ9imvwnYCWaLxjZ/ve9b6O1rX0qkgsvS
SYyVNfNxG3w9P6m9wXqmXm3PTNvLL6QJTwq/XhBGkKAE1nMfbfbgKj5F1TLf/q2TRDUxuq2GBQOd
HbR3cv+OrjZtkhruCln7z7+bx6fizXRIYzoO73XV4Xj7v41xNHVeNUuUPEpy6EEGorGkd+dwe9/l
Q5M9zLaWPhRWZKPkElKno5ri8DKWkI1GZYXY5DAF7MCa7YhCE2Eo1QhJ+P880N4GPeqYzkpwUC1L
2+2QUhcxG3vv9Gjz3Lq/NvPu82wNO2+hgBhNSueTtpvgR/o0Qc94l7v2U2Qm0bOXVPq114EyF6cB
nc/FmLnLhTTjOKTiyTWCa2m+jVePus14iRrBN+1ExjPC4XW8IkRjBPrD/Q26vKB2QavfmlZ+I3lc
SclSmhecU7jhnh1tsRl8KqDsXEuEdHLqPTVHqsLA1YbgvLOoGk/SBZ0UY6ovumBYoPTqEElUsDgB
uVEi/mqbFAROHEebhAhoTmx+rP/Z98N4JXK57Lw5px1c9d5ZCOnP9TTam6DXwZVVgUt+dHRzcKTv
3Obc27dDqG/aVNMf/MCg4BDE6F2SDohxh1Q7C24ZuRDwZMqhdc6fjsCaETzy+a8de4SF039qw4o3
GEXNTAOiATCfSmAdbtdxhmkJ0/Gl3/w2ScDhSVCm3CJPtlwNCCT53mmcIBCtft5kX0WouaPUdrtY
9X0baeHV4fcqx/2yQiOXtGaS4VUhh+jabu/R7Q6vRjBpZ6+lYREyZCDOUABrFBKg05hH9Wb+PGpO
eWUqe6aQAO/tTaZZh/gw9D/Gyzhv9r03lVfvx4cV1lvrQ/qzU7S9/RKje5lQ2uWWlLSeNyhipXlv
bITU1wWrDlRJpdP8+Je0jvYpLV67OvbIFFLGe+tfB75xoVM+DVMcZRXs6yVnplvbz/ypa2iI4DI4
vKBKf7Psg+TByGfroeO9LeZjp0MTXsozXhvGlVVQpFaxU14h+XidL055G6hvIPJ65e2oDr5rXMWl
Q8n6m33vOw8NtcDXWW0tV2DXh/NRodidurro/VT/NETDR/timcsnD5mwD/FiT9Q4gPiHc2ayh3GO
8ZNJiaqMDwl4ZHenjg3kdd/lGx+6/y9zgeKWzebc/RAXrJeGwbterMZZI+nmnjORTB+XIUbp02PL
ohjrM/R9rF+9kW5Sdli+NAsMTtLdRJSA+ne650ZWnam971UMITYgjbQ5m9X04NAElgLPPwyklyT0
2u2Yw5VDzeL8JWWT5kRsrpW02145auWQM7GJV+Kkh/QVm5b3P4qBIle/sU6On4EU9OlWsRt9MKEP
CzOaSjZLhGoevi6mZaFF8LuDPHq2Mv1lDHUl3yWJdig40wbYliVHonWjedr5TnXTVMH04r+41H29
NLah30Qx8peSVwneguy9s9wF2bhbJuemXcZmkyFEek/huXFvQJes5+mpBTk1CvHUs9asSuCgcpor
3WXTbg+N0r0ckimAIy1CfDUJImh9ssLbMNVZLl0+beeNZZrPejkhHpdV+Q0s89YzuEQIGE94pgyo
68pgeTSpp782DBQkE8TavwBgX0FF0X7KC4SaCt41555XsEKEqxtcCxAOiDovewiVL4wuzrYNCyKK
zVg9plRmSQo7n5EhaG2zvpIsNdSJzoWdgBaRZlJFbKVSJ3JIes9V1T80lnsiTjn4HtCo96M5AUV+
x9F8qwV7ovZf8j6G6n/UX+Jg2BoGz7xS6drfVaQ6UVWDWlKabj7v79zJ6m5UXJ/6xd3RniQtpNSg
cSEmPWSjC9Zw5x18cStJO88t+j2uTn2l7EzVVOUlY9Q+kRKmFjMYHiSF7RXUrlDjAeWvSn9b7Dud
w9sKa4HazrJ0/k7TpFkb8YbU+SGO7K5GYJlnPfyaO8p1oItawuxmAqm2a6jGuYoGHxSi8i7KlqH3
2w2sLaTFzrp/BjC/480ZjTtSH/ot+q08cj0kFPkekZxYDSfBMty+BugrTblEDiumCeP6vT8hC1+i
9QnnEbrASfIUkV9mXZqm4PeD5MWhshXq6b134UdN+mLbsHEZIUtXOJitRxgPzuECT148OJyv8wby
GukVaS2U3RZMV+JVgycIiz3pi5luK8Rj0KmjlxvUfw5OZTgsQfu23RZo4l4O8Z6i+eSp9/xoJ4WE
bUeOEDKBAEIOVVfYFv0FPxqkQKo5O6m9DpvyR195XntKTwoFXnuWHUuhMnBRXVLlhtKTiVJxjlL2
F0gNtEuj5ItNHuP14C0l1HNmVJ1HZcMUVB2OXrHZPex0zlRU50evOIox5COROSgIygjxpCRtxrGP
V5Zd+6cgOMl313Vya89aw35HXq6Mpe0eGnbcEE6DyaBLKdiE2Z/VQv1c11nDJimd5jR67eQhzbBa
VCdehMFJhPTAKjX42nVx+3Np5ukxSq16lTWFWthEw71nqG0XBVZjn/4EEGj4FcE5eJEr9Cm1enZu
phCOA8+zqhcep0MlGMDSw2AQIdUra+irK0T8+j8Gy4caYqdU+8oKBI7n7FQfUALL2BVYCaAlnePl
xon2+Yk0BRRjwj1vGL19JwAYg8JSKH3pIM4PHbwqcvlT2saJaSOhgeD5D6CNPOwGbKF3Rur8itqm
vxotl7IBKqSNqzKqfoiTzzUR6hCw3We4z3Ge9ldiCPcGVhXtVMUhWkzvB51zrbg7hqqBmQEy8ag9
Fw1aYPV6uuyf5Wx0uvK5jXuIBN6fiReO5fLZgcoLJZWufChhfD4pw7sc8Ypb3csdpZ1pby3Ib647
q3k+msSeoGMOdXUDT5XmpJArq+DMsoABewNKRI0PMdy/DIem3rNIzR/HPA4ntlLJpjlTfHNMjEvm
24WAoD1pzkprTuDAVPs67w8fbH80zyK3/AnT4mWVw7iWeaF1q7uLfStnWVza6/0MkfCbvbNCjdXa
gLGmnuL8j2AVk/Xeoce+DBBaSdFXtvp4t+g5qO7EuLFUS0xJYLSndVJWl9IMo3FgHmzcSEsOkYpo
VURtu3+MIU4Z6MMY0BJvXYWz5f04AddxQxjVNaO/TRI9fQgpj9noau2jWpNaKyI00K2QXJxOxSaH
XCcZ7BskZkAN9dmpGgRYYn8rPf7jIGVlPNvO0D40cUDHYm9vNX4tWH721XnPvOsLCPtTllrF9w8R
7dBfN4cNugGKT9hQ+m/env8pH/nh3o6oZ0BZuD0PNDOjyv1eAii/aRDqsOb14nT9tqSgDCBwOXwr
a/8q1ezi2Ujsgs2NebosAGo8dv78KAHmbEBHXsa8amDOvrbj4l+HhjG/39rjeIUUMQzj2nDuDROy
gXoM4/SweIo2/ycZ8+D2tZXn0Jj07WuIxMkBNBMl8b9KZq4nAgA1mZrAiRl7V4IONUv9KRjj5g5e
nPDJGp7EGpV6cdugLnboM8yQpcdamJ6L11p4K7ZqCBmRlfT7IUxgPpCbRNHDGM+7jlnpd3WSjSYi
ar9PhkI/WKbfJ+JyF/0BjDVT5w5yxymnui/x5uQsKpflWpp2+lhBJPDcZyW7EPsMCsggmF8qv3uN
KlieQ+iuZUxpIR6D8W3a5Cm8nHENA2U/1Hx6DkblRpJl2rBdlJ0Y1CCsxHGIidUXTYY4unP5cEkf
8Rzddj0lqw+O41VkBOQuXi/ALxjeDDXYVgUE0xJv/3+kXVmXnDiz/EWcg9h5rX3v1R67XzjtjX0R
IAT8+htKaopyj+e72wsHpTKTdruLkpSREStQz45gbAVWjGyNCVKuGgsNGoHSLod2qvGTRn8K4hGw
AQxaD1AQCc+xzpb0wcH6bTiFsniePlUGBKE3tQ/tq/mT14cAdmRO4u6uEfiYQtNvmSriUHKLDPaP
JCCiS1YUYIcKtxEZL+D/hDDhEqSHoBnFK/Q7j97xJeb86Ewg4yAplLxAp3XcuppZ78tm6B4hFoED
yLhKvmvD2+xa61jg4MDBTM/AUaxDEdcvdAHRKTQ9Qq4YNOoXHyBDQJxxhjl7xB3YtwxuAxMJD7Ax
juuR8WFt9qJ+6QSwj+jKw/LCAouNcJJ6icXJsKu5wV+sOq9PJcCWFEoB6nkgFKtOZCpR1d5Z2CAv
aZKCQGw0PY9MjuMN69yUw7qMwaVkmR7Eq5rs0ttB+0PdgO9M/Ija7NIpi7ohyz99WPvNssAmAS5+
d+fxIA8WjltARQ9H+Uv0QBXBogzr4oHlPwWQi4+TiWtWNYWQkS4Upo9DvgwhshZgh9Smi7YCtl5a
4/T/S/+NkDGGjGcKQNP8p1GFcQChrrjfzbYR4hsALlRTaMwS7fS/SRRo8ijBXv6CetU33a/ad3Xj
guX9PYvFtzIsBFluUwWkTbpMfiv0/AGsxsNnz7HRRmFl5R781MZzn4PfMQmT/Pv/yYMBf/osOIDt
/5Zj9jAUTBEacg9W193/HDGOhncN2IQWFnA1aOTz9Usxpt4OjRUgWeVpcolckCXwFJ30JUNdxylz
+Y2BcTARFfqAQdO+tiOv+t5m+PJxnIh/mjOVzMOfQKZVe6cXaNzVXOgS3TLhD4S9Ym9xyWX+s4lr
9gy4j33Q+yBbA9Vmv5vhueMNe2PYb228Pu72Xo61b55kLzQfBWDdzrDkf+gKm52dFOeQNNFb6AKX
oN3UE7+EnCVPt3xA2anowZOlMoOuo17VhpaeoLTl408QOjtRMdrvJX4Urn4UrOmuPwrZf/tReu5g
UVrUw2vshhArRlysKQ0cDX/WZdbd/yhNVR9CvNFXUYuzsAhgmtdc7yGpF3nPpWzsV57ja0JE/plG
aBUBsTYo6fdaDFezA6zRz+pmimxkp+8AJHSw3Mic1ya2eyCGsOGiWDaW1ZMXdxsKndKVw39+VBuM
5p6SzY8SrOke0BN8atDgcTbq8uHu7SprHxA715s+ajQBnDM+m53b7aY3td4VkL1hoHRTy6b/mCRJ
jC6FZgMSAIagpLKowONBOugMZlqcWadMfuMkRYKzqiQ3oO9WuG8FRJOh6eBmz7UDCd8RnavHLgz4
aXDx8pJ60L/wPLcWupb0v4e70DWZwjMHbPguYKeHUbLs8WeAzuXHSK1SctYUjwBDgIC7BtOpRouW
sg/zx5/Q2cRWBKSF6WYqRcvaGJ8g+bCRiZVACvZ2lxrJ1abu+rRMwfN2syk/KE0Vn8sOXGmN6uvU
21iuuiHPd5VqpkQbejcNwWx8P7QtMC5PXzFYZbWgSQXA30xCb0tnVEUI7StLaKiIoBkMZHEh9AIB
95nd6NBKuTlWUFwcs/sKyq5s3emMv42dWNLbBMByMIt2CdiR4kA//u4xaGP23amAAewNq7/zSL2k
fhtQmKccf/KAKtoAvWRoDgOy8M4yDyXdsTU+9YZ493CofDEUIlnNzaMybe48OUa/z80jFVe04M+t
YkhR4P3qbW181A4cJ3yQ2MXrBwDQ6hP6OZScHNN/ZA2EdhN0TcfMe9bRFvEF5IzucuzC4RH1BX8K
b0HWeBeeF6BE9tPK/ZSimcSIoIsbGma7c/PQejYs6EyEWr7CT209A2VpPQuc760zlkj0H1rWM7nl
w7CUbSEeaQTCgHInc2Cmp0kVFUbp24j2qhMFgT7QPUJz6J0ykleHb5x/fTB5QIcO6sfqwTSkROrB
Placj5QIXf/FxG46hHwbeaw52rzWzoCJQHWqS4S3dOtQx4EGjFqLXu0F3WY2b8H4Zz7SKDUt9+oD
EAr0EXT90DZQHdsaFZZjf8xgDHG7H2v7EQrqeBV7/krXbHyfdCI4Bo55vTCowx7/s60BinkTpero
6ndnGlIqA3i8ozu8UrNXBwnMrYMzmAW1fdHlTxNzZ1jpSXMLoWcBBYK/u8Woeay9pdK6CK2G1DiG
TdV9ftR7QfyOksE6HgJwteaNPPAsfTCDMZouZKehpzQUUEo8zyaySzMAYVscii1NoKKm3m36OK5F
FQ7LO6Ol+0jfhg8fMtAQoJQlq9r4/OHZLAG3mdF80f2s2TXgEHigSz2AdDhDqQC9ghdfx1IfBxxu
BXBw/mn2GsF2/9B4Zg3pizFGWfW3cDOAVjXlnRL8lnP2/T2vFA46c5ySr30hgcJWF5yTLuw4j1D2
w0h6znChu3rk6S4yvRDdffn9BM0CKw+hItsON3ME+U2zhbzLOSemnI2Lv0ay2Yl5iQGjPEIAbng0
nQHa0XbM17EaRrrXPzpYYRyrdnyh0XzBG/jQhFKeZtMcTtkoh51H6bFAuJPX1rLDAzb4KDRPphnV
59iIDjSKHJhwisbPVY66l3JwcG40eQ1GeqDRbCrg1ePpEYTcrnl42dwH/SG1yhOj2gXVDfUkGkI3
7wiliwcLZxRH1QRcgv5OXYs4R/1BWefLND+PcUYEOlINXJtkC9MAZVWZxfizIMPdLY0dlW5KP01N
912kQ1Up0b+WobVGw4L7aileYjpF/YXlngdOKwhRJ3VkvQqQnKyN1I5PtRbmJ0glo8Z9C+lZGfwE
GDVy3J8lvpYXcV2FO0ikFRuU3wERqvRmAepbCTrvsrqO6SUx94vOE5OjYfTYyoc5ijEclEGq0NUb
OKdvymh4dIuxvPQ5GMZDRfjkN2hfSofYWriJ2aLpfTTRlRmah8oV7HXkVrE2XGDMrcZlrwOozHad
tNBjrWZZDC7zpnDe2qAwsHSGOk0g3mmKLpHrHGs2uA80snqobEVVZ9yljjkqPFNA2TjQXvbZkp50
Sw3QNlv0AUBeIFTKNi3zzZ0HUacv6ERfEhUXtJoz4BJaa5dB7ZrsVEonO8677+zkj3dAhu6Af9gp
P+VBWav4zFzorvR/zf+aDpRjQYs/PDIxW8c7z+ihTqt+FVqEE7LWz8bpXxOA+WGXjKM+/aJ4VY4g
5ijfyBeql80LUtM/lCwOhBu13rXuUmP9e00doa5+l3ocH3PscpZmDVKUqgelpkBTdK+jMifayH61
Bsk2RQhW7ACqWw990WCX7uDUTfl2WuD8u2+cAJF9y0u+gwR/h+/o1pS3NHN5iDj6HABlvfr22Zvp
fiew0qCn7ORoQCUS+qkOu2Tryzje0CwkbzhQqqAZotkGhx0hhNCfhZOGr1igr8k855jQUCqHpnLQ
sAQOAbolIH4u0ea3tHLRbNEc8BaDJPlEl7wMweRJtxkOkScj+WVh+TabyMOFIu0qSLIEPeClc+66
8kQkMUQewzphr1Mt8FdkM6SHA6ZUftIG0UxufwjymG6DpRCaoqWpmxvBBARZvYGxfVFzYCTioFrQ
KVs7ePW6cWp9N8H9DCh0p13+Sm5mFYGaWKEDjS5u1lbebEDmHaPrCAJF9WbwUMtyUqX0qKp+3ABF
bxz25pGqfm2q7Ywxc561ZqheKrvaTs0vzE5ObQOVHAoKUDvdQO+o3VAQlH6uOchZ78O9pXJgnXHG
arU9Es6DhZDTxdr01OYBkCFk4zEHPKCHjt5kJOTIhAr525tGZC9q39iNlV4tDEXmEWlQy4TaKXhi
FUiYhonWubvx9+E8S85zLDkTiPh/EJvqDtt5KerA2JskAhoOaffCsFh4ykMUW9WIA+vwwsO4WvbC
sXZkSzvwQnU1FMuyXnYvibrEfETnfFtdKIBB4XrTN7YB2ghMNo6cUtIk5ciqvIKM+XBNyUYpjr1K
aeA4aeKzgbghOM9R3F9MVFaE3EIjWbRrmFGhERG4ronU6oNxoshS0/NEnBsPpg2IAsSf7ZfWfwep
RPtMfcd5YkFyoMvEjoY9/iIPlgEZERqSvyOwbfGv/mY/grvf0PcRhJ52hs3Slzwcv0/EbuCwXhhl
1j9h31hDzRAFfk/xtvXtwe3b+L1NIGdnge/mkFnVHwNxAlQfawOicXXvoewDuleZ6NqhSKHPLlUB
Fd/ByUvGn2iOqq/GmPx0woRN9K4SDfrrIFSdwsodNMPaAYgcIH1Vsr+jaQ6vSbGGQAMQeVlwLTKF
ImLbPKtfqOQ026mn6F9towktSrdCD5tqPSI3s8pdHKflP3K8ms5dn0M5Pgqe8OlM5IJsARTLmtVt
hmx0EU23MgzTQ+HHBOB/8yVK8aLGvg6Idbt3niwetLsy8yChDp60p2CAUH1Vh/aPO0e/8Z0nEMq0
u7QHkiCVVgL8UWgfMyyJcfJZ2Uf0S1zvkpuNZj/40SxTsR/85ixNZIE8SSZHsJiC0bn3sPvUICim
RXn905FPWGBYv7I++5wB0fYlyNJ4VTpj/Mix3th5oJbZG47MQJ4XRXfRojP4T0s+oanD+jUUyWcD
rX840nKOecGg82bk7g/b2ktfd74bSQyYARpxnlIwDUDFwAu2Vur2z5VSMalK0/ndNa7DYGcSvwg0
6EPwCTdS/5Z7+HekwHkuvNI4tkLHkv4GG2Q6JEV1Hp1nRr2byXFqrGVlOB71MrgGkRu4Lu7yeFGd
LxQyZgkorXzqg+EXEYsGFjpOAQdqznqGj4+eyl+0OmEtq6FsF7bnm/9sB7auOZvQuP/gr6k8N39a
/QwxNBIZf7LQU6UYPAaQxOnV29wngcNivE9Q59iLtHjrGLaMaGjE8OY2N0Pc7Jbh+yjNAARAr2Bd
g64hpBiqM72gUyCIFn2FdhmarYMIIgxqll7QNKvj+2qapVgn635kdvcpq+0EZCMgUNWHcK9z1/qE
po/sgGrl1V5nGoSGQZM42+n3+Lt/ofLQv7+0/F2YMvsTQDbXPDf/QuVp/GAJud8Eja/qP1JDCyc0
UjprYqOvOA6SHQ2K4H6Az2amNQwywIa758xjW024KGE2BSAZWZR8A/vuWgDs/tOpcvC0h+mXOagB
+zZ6Htl9UMQV8Ir+EtPgIIYyZ1CbkxFkSYHsWTpt2CwNCE2/N8zdDGqDwGSAU0/H/gKmHqUg5WUP
4xiI/ciLaGeDi/2pjSGnQkGZhw4XFaSL8JGCghZly9g9ST94llAofzEb1zwyv0PHnmKitW3veYS6
5kucDib6GdGHOpG1ws5+t9OeQeWBppa7aQ0oxgEHhK6MHN0AM8ciN7viEe1K30UbW/vZ3qG3f2/W
Ap0DioqRLpo0ksfoUWKn86tJ6+3tZtSsO4sNuVWIKEHlMIH0bbZw2/JE5IpiQNkCenP+qVEckiAY
B5eiML0TkTTSLA27xjA/zc5zrB1w/6MzqHG6Ry8NceTrptEGeEr+6vl1cHAztPxBk5e/2imvnvsG
iBE1SSZAL19sV+SXwkrqV6evk5WfBP528s9dfYc/aB16MZgdkjxHB49+pkkQUGVPPtCgS0cHtrjD
TgtIYaq0Qq5EqazYi95oQTpYhM5qGhNZTOlDuTsyHXs1EUgNsThXE2sPBJklvpIh7xHVgXbGkVB8
DkB0vgJflPw2RGsiD+J95kMVWQdUGJL3Z9dvIA9UMAf7FXTk9S4+0m4EuYcJTcOiYusH+DkITuP3
lnw0dG1Nk2QC49M1gOIzHEpsIMYOyQW8I6UXAoI4KCUu7ZQ0PNuTab7MbmTTPf8UKTfOin5R2V0H
HGL+bEGTYN/1da5vb0PWptGPzgNc1fU4+kAC76sEUcbSZ0X7lEE7ZzuIAltPQOxPTcjNdVulzWvP
TUi3NW3/3cqt5SSiEYOsOm79r3pTyCXKvO2TXsTN1tZBjUXhhgDnNIqu1aIcrGbfAxDwObZAeqTe
X12Wo03UCnEc2ZXon4CAOr2PQnDTgRbpb39lJ/+ghF3D8fBWYR9zFaNy0bvqQ8wfnkHPVrmIfPqD
/+3Z889086f8wMtef6bbcz/8G27/tqr1Amxr9GAfaEUEdGrTnYlI0YSaOCrSGBID4zzrNWx8iEbo
qaJ460MhFufokGVvN26YQClEsYL4pQ39UzU7D/GhwoNuzjRL/Yyacv5TbNGXX9D+wbe2ooGlVbOO
MsPGArPhclowT2vnm3FeMM8T4zACwEy8sk0wQFe1ME+6GM+gJdJ/+IDr6aGh/3BxAyFv6GhiqizM
kW5oqvS7P/hYGXCyOC4NNz361leJaeOFb1X6q1MjgfqDIbujx9qhg+D4K0PDPf3nfPBX9tn/9zz0
n//BX+UXJXvrscXGthGbOiijMaAwqRlgAGYxBn3pw7XzBQwZNJw7BcDdPJmm7hkI/iwhUVY+kMct
Rzeab34r1kzz8zcL0neqPbbQoQKIkuawLe0uf4PETxVX9ZMY2Ls35O5RFgySWqrG1EDz8himAkNV
VKJZk/UAvauSU+J3qDGoISj3rrMUC97JbHv9GoDKkgXmUew7UmgqPNXqrh1d9gSNjAByvfJ6B70f
9vT/9vuQBcty/4/PLVm7hXq82NEftuECuIj6XX+iYZSOfCGteIBkMj4UoAf/x+zs7OaAv6b2vjdG
fqQ9jF1F6WZAdW5Covq8rU5ASOH4R+1+yEWvoYzHhhcaQF+tBlDQuw8fW0D6aSuVugBlULjlJNUJ
b/+/qigT40KAN3+vlcnlOkxj7xy7rQtmJYgJMmfgiyhF9VWoicmHpikuTLILjaaJLoK8HsApECBn
UPCii3aI8sy/MMMWUHDXkx92Z9i7trSv85On1g2rMM/RVKgmrCBSlYbC13Z2mH7rvdAJd9dE0xy5
3bJNtjLX/NP1z8XwIDiTZ9gLQV633+D813nufV9D79igv7M2R/spym+VCLYRpFvewTWvLRIfCyEO
VMKmYqZz9EEQdBc+qnCPR4zCQfEvv+rCPAFS8YKvER+bbizOAf5Ol+i3Ao9JKgA/zPT+0plsfKrq
/p2Po/u1dHWxSmPNOpjYOX/WRQzFG9gbZ3A2AfQCtzSMcvQHYXP+V8U0e69J6DtR2soBc5F6HNex
d6DHJTJzvwag+Jkeh36M6XGUB4uR6+OsIJgel7G+P6AtB0QxxG/cDUOCJbEGdLUiRk5AYdIcnKHF
osbq7aUtrp0NeudGxzAcvk6vChN/EUdTdvdDPWq/zpQ7t4DpPaLeSvbfQfMbiLxUHjLRu+uWen6T
kcmGF4qX8XJUItujapvnNapXd/31Uxt9ZOvrRGuUbt3fPfds7qqfW+2ptV4Gwz+8acKcQ67RKm/Y
g+1qbuinZAKcBGtw0nTQkUIRXzZs32Vme0JhWNXtI46zTQPVjWlMMMPWH4EwDsVpRh5mUX/1myCK
NKNyffCjfAOrkU89bU6gcqJK80kzNW+dhzI9AcoP9STLAEgmG/LrmIytsNNTEQMi7dvxZzLRZQ6b
bXXgmysIoiVLOsWAqJ+1C2uU+dUBSKoufVzg8CNhMfbQaqyUGgB/9yaXwTDcYwoad2mL/jnLq2Yp
/TH6GpjeZ5Ctjr/c7twwBg2alhmnzIZIKdDNFmDrbvuKM+1sjbKKDlaMbNwNhXD3o2ZG5wH4uE0b
xPcZ3Rjrqrwffnn2eRTZPzIKkP6B0LvQj5YGckfVvePhQIqoBqbjOdSt7WfoaesvuoPln9pqtGOp
v0Sq8V5x2d/maKNBozazJjr4LEmDC+hUl4VA8QRQL2dSdHIMcDCV/bCbSbgkMMHLNqpR6lGcXJby
4H97YGEZv1COTnkQT1dbgxWqyvpdMeJcY0nx9IQiNV40HvJHr8aOru6Yv+eq3zaVkFVqmXgGGLd+
lqF+0lSjbZUBhso8yETSEIy1fwwatNaDTCE6eAmEraeWBSQcOJ7pDIxOw+YzNLLdgbUVqJtcCt+9
D5tjgzyOdqMG0YsaG/OtVmHVbWk4hBadD1ZT02tedQP8D8Ju+u84AVvS+3p0+MVsseYPlY6RXWDN
7wVRM4UXOdb82OmbU3hSSPxF+u4U3pTjN6/S6h2aTXBqVqcjrtO9xga01XcVuubJmoOUdyWyHkQg
tSj5guYnV/L6OE46i+1TEAiV0HrXnTT9qevesbSz5Pcbmvqzz+9T/42PFZv5Ive1FgJw+MvJLDCb
905T7OmvhvlBeQYc/nkSD0vULA/0Yk/OMmTTLPl+iKchxcvaeabRILi3bjvpbbI9mKbaNyfJu21j
lnxLq9Ri7yurd7PSJsjZCgFZPjR3i22ERdGWVq7FfigBnG3QLLaDSjp2ukWdDmuZBlB/wvHNxDJE
JCMfJmZOo3lithF1EU5n/5GKqIs8pRGdZdbzleO2TIovXNEQ24qluI6tn25u9Vsy3V1K2Z9pqDxy
TfbQD4M/mXTiMqZx7jo/R1NRMd1mB5oFTfUbUUs46OM9dHh14dsU5JGWUjSN0rw/4Z0a/eWG7zwC
lwV5Cc6zFQ1V1yRYAsBlPlFboFsh3YE5TX820Sx7BiPpmUZ0kQDkrrSS1xsagrOZPdtDDcnUABLM
apS0WKK2RZ+Bhwk56KLhi2IRljI40FCP2DWvo+n5UpeQWZeOrDcW9GRyiOcC4q8lUDTN0MNHETHq
UkC5tkCOq2fMSeNbUnCRm2c/8+5+2N5Nrj/sHAWBVBCnQTRuzhs0LFtOj4b8ZLJgGTZUv/+geuyA
tyHlkGKvHMi3DvL+AuSROHogSCsrD9/XNNvxsAOztfJOa9Awlh4H3cItjqs7PU0EB7dLJY6uAco2
ZZtSMFlrx17+RZqJWC9mK5337pr0DckWOuCZiiWUz2eRw0GH/qpk0aSZSG4UYJpQce6M9mESP1R6
iG7t/bR1sN3OpjZIsxXUbtz1bNPwzTk9hRLRBD1F8zVQoyFRDXmWB5NBSE19qFAzRIUkrdiWhjPP
lw/t47uJiexnNs68Xx/SUIb58zrnp4nB7txl4wQpdKLBbg2a1XZRD5q5jRSGiWyJuhO3CXzQKi16
pxdHBdTuorbS+gLi7O4xHrpyQe8ZiJbi1+qB6JK63Qz/K85wix8CglYLownaF6CS2Ka1teQY9Sw/
ayyAco3t5J8Hv/pB4Au/fmv+ECNtIzmGlRlur4QnJbinVxqwV4sKX3Br+sTPn30a0ofdylroYLv1
1YUmpsvt3UEulGVOcPfyoGkQzXirK+cd04b2SGs6X6FCQytwcAYZdVta4tEEk5Z/REvsiTzm9R8W
xFBkKWW3nSduvvMKEeiv4rHwHbSUoXlyykuzgRsFc15L9AZaE9HSgP6MM20L5kukQSsWxFu8Mttw
+5u9k/5nOQ7lkxZnzUbDof2p8PPxmPQV2zhY1T57A4+XKJfV755I9sQn0iT5lgdh+K3M0aXjhjyF
YBOqfHM4mHTvwwd8BC6hTH6kgott4jfFKkohruJHhffIx2BFUitQZMC5ZizyxQhVwyPZKABHl1j7
JEqNRQVAPn1Fvhn0ge2o5nvDzrs9M3K5rbymeuGm3yxkkDs/hjBGn4b0vqVej3OSpuePs69EK8FL
0jhoWDIseTQg/bUMcJb5AJj3M51Rj3EqHxrLeaZ1JM2pEc2FYBeiORrd5jp8r6/QUAuFKlXHobNf
w84OMefj8U58oOLFoU7QFkke5EvHxspOvmSazpNv8ZNQAUXc4ufH3OIpr2xd1J1jIOUXyhcsheOV
3lyloyEFuH74SWNOw8N1aeTBGm0UbAsppuxMdyWoeM69so3KVnrtP2ZxvKxv/wd+cxa6o4jykyNC
f8dwOg5EYT88+pUx4nXUgCrIifdUvJGjf8KqRn4dkliD6mpkPTh5GIFWgosdc73hcUApHEBABIUI
0q1UPLccTOdhklqXQPFg1KNtXorWWDKTsdNsIjtoMce15aLbliYSItegmWBgUEbSoLKj4hnISxa2
1WmDBF9ZaZytbu0JlIM6MYxrmekcPApga291/rORffwNaE40XXi99RSyJDti+Y5SXqxH32y2NjXg
kykw6mt+4EbhUeA45ua5wTtk6fbCWJneEG1m0akIuDucWhUX0pTKhKdQr/0XGtElDnXwAv9LkGMI
tu2GkS3p30OXvgeAF3wW/oZ+W/NElwbWAS21x9lEvx5yywBnX4Bezd/QrKlISUYvuMjYLQ8U2Qjz
CCx87OFVAWJQegIwVba7uiUGgYupiHVTaw+ubiCHRFi3ihNheCrxWUUtKX2LshSM3TIuoTMfBSsa
siDHwWSaaZATktmnOC/X0uuHLxVqevsS1ZWVUMO8gIymkUeHCGShUIOX/nIAi9cxyW21i2mCAvh4
uidzxNnfcxRQlsxHix8CaIYuqV0jyOjqcXU9twqaX74SaLJJqylr+/gAQZZNMIz6KfBy/K2puzsX
ug0DOz6EfrwBzWx9tB259BrrxeJ1/Szc1rvkuhCLSEr+1WzreCWhUHTMahCPuOgJITsoG+SuBmR1
rXVwqwbnxew1PoWDSl8s9D7mX6H2Fa+wPU+OtYPDqwLN3fiV4aAOIMOxfA46HTR56GTtQmMnuLso
RG6i6GSxY1JkaYiKVGQcacxud2QLuWtgP6Y8a6iTLVE5uwaSjS53jnQLDYF4BQBxuC7cVKwqx0y3
hG2JXOEdR1PEE9SFiPmdod6YrmgfSQRgrJ121bpZdheAQn28GPBhfCxFji5YrX9klatvfLTZLbVA
dYJBdkO/tCxajjUfHvE5A1pf+cVJlIInMed7GtJEEALySLEeNZ81eT/FkkvgjSdQOviHdLTsC6RS
6ksX4kSr9Lwty3F2UHug9jTrAouDCnQoJ9NH07PynWxtFJiLgGfmBqwKzsWPhX1hdhfnCXr/QRXB
rdZ7wDLMe85cFyTmYdovwZ7vAYQHW+sMD3Gr6WcyZf6o79EeCKo75dFB0f5ZC7qfEFgajuTPAlMe
hyb5RXPkZdRcB/lBgPZ5lREHBcO5LuJHP8ig3NonISigmBnuKF4Mhv1gm2xNI0oSeXW/Cuxabshm
d0nxLPqt4/kIH3XfWmtgClvPP5EDJc2QoWM1GS1N9VHiOLm1tmaYi4uFk5yHqHJxcqzuQlTLF5Zf
AvmUY3O3ICNQGeipsfR8RcNppo/cGodJ0KlVwSFOoK/eyKw3UlzuTFXOr1kpAV2qUlu2veYcI3Vi
nqjLwMS4lRysE5Beds8FaM/HFd0Odv0KWL4LLTLlZyTuuaQj+Dpg15BpjBoQagZauehd03zEKkM/
8SE45G2sBZOt1iMw3undmTysOLEetTGJlkM/iq2hhjSRNAn4wjOnWdKQJoBZn9LNJrpTKYFb6s4B
lEs19JkUyyFCJC9z0Dsl7XCZLpZZGYuKVcfWc40D2UZpXmcr0aYHKJdPvuEcpe6qqCpWlC6lJCOL
hwvF/p6Ocmpa4+6x8UIhCnv1IHHXmZBoLlcjS+21SWRoHtqhs+aAY6IBT0kQkQvN0gVICqCPCv8w
9J4SKCJtolqt02+ZJ+miO5kiNUMZ5zRTNI1vcXe22VE9j2JR70OXcGA/oWG1PGMnWp7pji722BvL
PCrE6sPE7FxkYX8qi9McRK74P7ommoZBYyyrqhGr2a+p0SSUJVDSArXNIUd94yANdF4taGz0hmdP
U3fWlmFD7EcZ+Hpn19bJEQUFH+1gURR3XQ3/yTfrdEtptbr37SU97M4LlLHmKhgiCR5AhKaZo+2u
9Aed47mrJjH5MdgYJTgPdD/l04WslmmWFTo5YEw14XvLu9s2FBztd7iQsQBuKCqOZAXXlect728X
BWvcByPVvF3HeAIVzgwcXzi19h/QpcWXde6LDQ3HVPgPdBcwHFHZMgXjGdzIXuTmNUFBCchICaBA
KtBh1lcnt0m2FZUlOk3Up7CwTQA9PH+JhheQSZMRkufgE6OpAe/y5WTMfGM5FobhbG0Ipq80tEKh
z/QCYSpc1J0Tslxf4E32xQ79fkc2X0BFcXL0IbiwYiJuVx/iRKMjQx+mO0urv8/5yN6oydForTMe
6A8hnkCmKUg9dn7g7SeZ/ByIg949MNM1Y31FpejyIPF7g7qmqgfQxa/4oXblsJ9NdJeqsgHdNSD4
Ois3PpTDfrbPAbPt5kaT2e0poREk28Syf5AkYql0ETt0hu8hKztJJd5pIUJ4Ef8Nt+lpBogldIn4
+QCyOlGiQya7XmoHTKNQC/17THcoDf9mrBq3XWiZE67xpRdWi/8mR64e8TExxeRaWa8SkRXYSo16
DNVc3j0AmFm8mk5QgDe3FPguRB2+alvAf8v4JXIurRnZL0tIRUGpaCjRhdQGer23QDHzYrQe30d9
BCScGmZFZb28hKGfXj1BLlXvJY/RfzmJvUIOC1xLlT7hhzwbiPLKs+rHsoZmOdS09TVKGNXXMR/v
PIoAx51R2+hLN2y+27G0d3nbB5faCCy0hfSJvU44Ns/gx0CfAssy+6QxD1s07IjwocyhH6HcfQSb
KphMkKa42ucENEEXWZs4kk5aH8XdtF2Y+iAuQ5UPr8Cpb0JdG74kae/uUjGCWIrW/03UgrLev7rJ
VtvIIoCqoC10sDyjmr6wNZ092E6E4p0dA+bsJ0+DcLNPXR7ZO8FKZ2NYhfnFkgATKgfoPmNd7ab+
iSI9IwN1mNqaqUhdRYZJZeObP3I2esDfBdjsJFjMTdMHm75u4lsBl1aO/Sp2TGdJQ3BlA6IS01XY
AjpHaQl2BDhONgpkhhSHuLF3lRi1ASe6MUMp3bWuiQIgHKfk0zyNUYa7S1ZCiiHiICinJQktTkw7
L3ZDZ759XKrQGPSWb+RBo7ulj1rS4FS42CmP2Q7AfHQymAnuMb9+crUOrXNZC2SzHOonqWz2H2xW
b6a7vsEv0m6q5omcP8R+yBd1LYoVBi+2HevwNZ+6Sz/Ns3MztI19iF0w12Hkt39dv3xGL0NvA7VZ
U+914659K2AP1I1NfdkM9GVr38BSlWzzRFpu4mBkDy1/Aa9NjR220t1MQsinAPTJ0RsZXaU6Z9HO
D7PzBHOh3BmGoKyJB6dazhOVb4ULKH1qG+YnyQ7i6eGOmwZ79Zn4KkYn/w7E0hsAb/J1dvAzzl7j
rP/qNej4SuNmVZQZOpADsGgtXT0NVkOrFeuZIHW2TRBZtLOiq8XXwKtgmGgvUjtOkwSDabPpODpg
7m0KKj+1UyXbxw1pW4NWB+Qfh9mZdq9em41iMW1uXdrikgMINoDHvWWjJ1oQbPov2r5r2XFcyfaL
GEEDAuQr5d225V8YXX26Qe/9189CUiWq1FU9d+7EvDCAdNQ2IoFE5lrXouaiHYZt4xj4huW1e7KK
uHo3nOwDFamOaDxat0puK7kTlnfyzg3dU9/01XtvJh+oCDbJWrmqHXCpudx+rZvUWdMI9LHOWgfg
K/gMMXrQglwS8CJTdKQ/LP3BJvVXA+RLvCr8ysKf7sdffP5fcHMAl/V2ctUsf1RyJq2tXpeLgiLQ
lKK2ypeMFwWNlsjznZY7A9AHpcoqKn24B+eHqMnMIat+iuXT1KIND2nhvNUN08+yqYuzb640JpAB
EHWIjisU1QFbTTghaWYZOG/lPsl9wDlyXXil2lnaOEEpmes802WypvzESiRYFQSrHiYw00zdWDst
wPBJSHZCqf/NHzU0ya7323GdlV2I378h5q7/XO4EkKe+68iqr8MAR8H/rYEfJuFT4+IfjXADEKH1
2/r7MMhrBPDwdGfWCGB5g1PD6Ub9LVIHaA3e7ygGiOIDyTq91J5tDa9jpSRRHDX2xjbB/rh4OVN2
kBKwiiTSa9S9Z7Z7jUuy0S4AXTmK6ECRKK4J0GhS0gV7I3szpdpfPGPpyJ+lPXYb8CR+M6tJ26aq
xKNQJR8gurqOSKZRBQhpaM6G9lvR1tqW7O5Map7GG1THA19c5a9wKGefUIFun2LKbKmNHppzfaAE
QkYmy6V00b+xTH9lwhpT4YS6OzJzkhFVJXw6OIrzxh5icOM8Du/mw/CWZRY/NpUVyTUp6GIoyh0a
5eGILJI1Fa9XRA/R/Sd2AoE/gq+tZcv0t/nimofcZgOIZiHS/CQ/Np2PQrfEwVnnWCNz1WZacCC1
b4/hS4gjg6KMjdm/iXKx8VXMRSbQ6hLU7X3MkgEV8e6uolz7A/A2TYUsqYVoWG3j+CUacmDYc9av
ql6396QEm3m619LIWTFlm/ZAD+pz4KeZBbbkN1eyHUvAd6dAi913nVGgcB38b4mCuONlwZ4scBaD
91sftyTDxgj9fKnvZCczzw8ko0tqglMBjNKwBhITsDKUM1ab7CkzWOV1QVzsO5XrsqoRCVFRiPWC
mDQKIU7OVD6NlBJT8EqkRPrvGYTG1gmdxcBfwtG1uxZFLNbzPBvALlW19VM/4IhT8gkwlnj2eFVW
pztDbcNi4OALr8v2mZEAP0ltw+jiaFW4N3EW7ZWhfZWR4sF/8UCMWOM5aiwRNmtjCz0YUY7MYaZd
ygDQ2OgOi8Ganq5IRBcglANfog7knxMwLsH2CLNFS1M7QXVBGgAIdTYm9c+hFjdATyA5HpnhHM+q
AeB3/UftK4l/B3/yT7Fp5mszQoUPTvn8E8nowguXTuj8k1WnovJIuNgsfotiNiz9vbDiWp3u/dNX
AzrJ2hJhviK3zJd40s1+85huSzq6dOOQg30O39Qr13AQ8PC4pB0eMhnu1BSrqKpwJqcSICFOlQdv
seEopzwZGvNIu8gf4sXuUABpVl6jZKn5reZCe3Z9V3gTGpGf80g4Z00W4ZoOROSEnEo0sC9+qttb
U8NGImRt8tF1k1cyAGKUg5qD0nwOVDsieXZqIa8804qPB2yKkyfN+ptFIQvxDboO4vw6gArrEhzj
y1wiz61G/69GceO+oprW/OM+2O0+D7Fu9/nlZ9EdQPoGOHT3WO6M73pjv9UKeb3TzARfUG6egi6f
FrkvnV/KUx9YielYWyfgivU7/Dbxm0QwIm4fVDCriKzTL25CTkPY3938FzepKhzUpz7OrqfCn57z
IgRmUt19iCobl4GtIlCiv0a17D5M6ADyenAUnWaLBh3jEU5CtrMWydEDnqvJirSoZdaXaKhev4tG
BrIrUFyiovWOfUjqxppziJSri3gKqgqwk18Tgiq5SFlB0hJ3eRH6KKWHnDKKOk/tfk1uN0WdFQPg
+BXRuZLNU4oSuaZD4ecAQOrwUJvrbHzdds620zlnHedY+NOFY7Yf8vrdjFPnbKRcVus7tUidjZnE
1bH0HQ0c7cqRLpYaRZWoVm0x6OvZkWKYFNf8EZesO7sbOo/uTTZLnLx0Nxp4t4/tVK8NrCzmF/Ly
Xn14186v2eXdC8ozPDN8p9kshvNLegkx+9B8Hpoajr5SaTWbu/f5o9cSjzyZ8omVDyks9eJfbpF2
VuyhNCoYijczt/qd2Ql+tKpYHHnWiHlEU1KQbOx87JIMZYNj8q8Glj/brmoNBnwEyO6GNLczgCfh
wA5xAUaluzihgdWddB6SlC6Pdwrs+itS1dH24RPRJ5g/TNrI72k+omIm0LqnBP+6T2Afs092Z29o
RvJR16/KtAUahQMqBq9XMlLQhaZJH0argOf+7EsKdMiCPDqVGh5ymjgiZdPY69s99Chq7TXdiUJH
MSrLsxGHFN4cFt1mbQ10a79t0nPJp2gbg7PD01wzRfm9iQKIuyEZ0Xw2z7TCq5pYbBYZuvBBjknq
O/fZ/M848bVT2MjsTAK63DnMQ6NpUAk8AHzVpfu76qOQ6d0nWW5Yqg8Boi6+IcM7H7JxLfHVYciZ
iV2ax/slHxzqxR4PpvZMiwiSR0aJU/rQ+UgrjUXeFka0ju2p3jwobjEWeaBi8Mr/KI2hOLShrQPh
wzTf/T6en79OH4MiK+r1k5aUs5we8s2EAxWS3+wXeeWkV/tsSq8vBWVfKPnNnp7vFF/yle1yFL8o
RAYNK70VOPjMg4VO84++FQEaoGnvpzYzzTtj0v6776L9la+lcCJSk//mvjct+dbOsI8AjHEJ7Hh8
KXjz6supOfmTPbzQJc+yeGPWjg5OKBMnt0VdpGcgiJ5JqzF40QjnwK8WygRPs1lviWjjowd9nfUx
ENALLjZcOAOwpV0sNpN8Gs40D6UdbnrWq/xgn7ZepDSkpssy7bCmO5po46/J7i7OLCDzdCi+dbwt
duQ3R7xTj3oxnCPLDzeRoTvzp5gDPX42upsVuF7OWv3kZx/plMxIgj7fcUt7LxzbAGWyes2py3zm
RTZjLe60STGMeKf9kP3yTE3Fs9PSAPyiqOxjMrpzgJHekRSfIqMW5C4yyV0R836tPNpgNPZ3R2jz
i1iFJk3QcQ2PStArUSEacODkXTWaiEHg2zQJ+iBU48pyWarWyIPsyjoI5nK21sF3xltsyO/BZrlT
mvytSV87jD7aerUoQz7pNspi/SpbRiG2IFu9qNYujjefLZ3P1bJUu5r0bEDWDHiAS/GrP427tDXB
KKyqaHUUhB36pu69JgCi9KofAIukaUEH1DvkFoqoGSgmUKegDbEa36D4oLi7h4oXGlX4TA4u+zN1
8d3tysRDnjL9067TFxQJVJ/Slge7wmLRwRyk+/YLi9rBEX/t9M9L/jVtul3Zc/eisQjZxNt0yeR2
cbsTRuxfKK9L8l+IlGOtg8ZTa5BbHawBNbfMrPg5aA1+plEtTVWGOx2DiWXudtHqEkCfcQ1nkgEf
s8QSSjn7AAy6Dm/epMCZvLsvk+riqxyjphKa80hV1OA7Yx9VfcQiEuD/ydeOMiahYzvIH8OEXDWq
w/k5Eqdk5mKnTFxKdpLLkIhpbybuOdHC6OT4VXRK/anJPRouwhEb3mOEL9PNjAy4cvi9l+HrqOe5
udCIZORi+wFutNjgR+uPU3ZcJMuHcH1tOFxTS5bLkflTu7blQju02BFyXcVpdHfa/LB1i0CqeEE3
+O2Y+iEETWsrCdYiwU5jsWv9KN62rKs9SkotaSzKXZlhmuyl4z49yB9sdSdCvxN5oEYIZ56APPTr
iR+SftrQAaIA5cz1ZHI5UMT5867IUMBAB4qL/OF8EfV1O9OI42NFgC+kXS7kNshih96Ua6SHcCPe
/D3AdMqdz4wYBLlquhxfLqFQVOX2B+5q6aHT7e7cwhDsaBihKvQ6cnv0gXhji0LlBKklQEFCzc0e
oJGL+d08ycQhtLr0QNpaRZxDLHMaAYYD6HWZgYjqXrPNb4ID94Jb95+xMKo+Wy8RGxXs//fjURiJ
M4+8SRIcRzSu89UGYM7RdDV+9I0BoyrDqpyEltLMahIucxLSJcmSfocGvvMiojCzm4pKo9/Kugld
d/PtfmuzhEZT+48PR8KHTwRw9W6XWNF5thO1ZgLBYJpQQOeACeR8l+IveeKvo8CyVpTdzyh/P58N
KI20hLW6FyoO6XDiQI5bNMtpA0XLq9G6O29aDgyackLRm2uk4FWVLiqhMzADncdYIBWnRloPeB8a
9T/LQiy777RkJ3+WjT37mlud8VzG4JVK0cwKoMq+QqX4VG0sPW8/o2rwlcDt6yF6Ai5P/gXMmVdT
VI9UaGtsq00Vmvn2moVqVUaA6Dx5Xe/LuMleiOuzFEW34lPn7Ekp0j7eJ2A0XLk9uD4LHMziSD2+
FBG2LSvlOiUMiCaKNFQUbbcyjOzqaqXD4FVmkB9HKw/eDUAmo9Y0CHY0bbQS/Xfg0KQZXfSmScEU
210tYlcDK7NA9gBn0/nqV/5Ki1Rt8D7kudy2TTusC0BqoVlKIe0ZoXgJqFEkytFP0pUHwOS2QCJX
Cl2bVr4h9KcRDDQvvbqAbStBUSIQKrK6azTPav1+zXuwV5INuS3hKTLJMiaCCxJiB4pCtnSxkust
yBToxdnGSkqQmUY9Ph1SuX/G2IBRq4Uu4u89b4dPtsAy3AIPysWKLAev0FgAs7CP3wsA1Hkgf5qd
CE+zysPvhi+GT1PmTF4CuPID9XhRW4mPVvVD2+lfetYBIpOmgJi7ThsnmQ5qSm0pqG79UgeoPaQT
RTpMDHFg7ye9e3iooSWLh2PMLrDvbOsMBdgAV1ibOsPJlmoAbcBvf6JpxzrzY5y399NFS8ZBnly1
lWolfTBeppqN7v1qZla5Viu7ukDuOwK7mO5b9Qq9Cj2qPTGly+SAczpWHbA30WIbKdtRUZe14ZC+
DOmuYh3aNmSyKaTRfgmBFLMdk1jfByB3/mgODs7kUK1QhDow1XmGQhNzjC4sYChNUmlRIJpvUFbZ
fhHu4G8NDXCG/tjMno0M8UceLBt7S5mfSkdHQQwNGxZiyKpgPdRmdbiTPQ7Bu1M5q0epqfeqgsYv
8pPbSbRq+dXhTubHWrC5nuXjQLo9UIZaNKl1ENie0YyS3g85bJIxNOKHgOVHTnwMUcaa82j2WNxa
PFxOFf4sqlp/qPVoh0Zm1JVTGTqohi9TZw9H0s5F/qxuol1quj9ssggciVY/HGc11btzZVMA1xeF
12WEFtsfNnM1O4WolBpAN1+6cCg8A6cGW9o8c9e3NnUc61valkcRCDVpumjJmPbSizErW/MD3tD0
rqiHAllxae97KdGvpqZDyRhQxItknqYt2rvnKRgWPqJfs8FboO+ZBlJQdJQtfONTzt9sFhWoYpb3
8rx23lDpmt/JyVPZL/Il2E2+iCq6E9o2H+IzRXEeQ77E6ePiHc0N3akMhL+3O3B/Z3ZdvdJFA2nd
LCsVjXatLmZYXWXggqjv7CSaVT0yIePFd4n3cA8y9rWK71unDPvuPA6snE/t6SVNv3J6rUobVYZh
kKkCEfViVuUCy/uWtKWcVAnITwqKEnVZuSItMCY0JPuQSV7SUoBnn1YSpzWP9Yt2MazryWwvlGsi
h9bH10R3wE92q3KcA4H0d46x5LDIS8Vw+xxl1zLla65YsbQ61lHECeRSmtIFB8N/gRIExf03i851
izsLcIb+VTHXOC0xyKJSlFk/x/DdNjwzFEmX323eaLtHjAew19bHIQaYa4CqpQXiASekrrGd5x1O
vSRe6iiea8YR3Ud1M34MebouVLttN1X9wdQEqNxHMXyRIVilSyvVL2nGZzOSj6HOgYAVo0+yR59p
rzA2HRDHvVd4kwrAICeAE3ivTJzjAW9NHmjKo9I8kD2ZktMPe+yoszNYCg3UpFvrqjC1L+5YltuM
ga81rqP8Pev9/xBplqaLv5Mule8TanEPeROm20nmxdccYGNkYBQ16kqL2LmkJUcdQ5PqK1LcQrMI
NMmszX4VOkZm5Y05/jV0Xtb6aVKlNGbx1QC64rcKFO1bEwjTezce5VfL+kqEqboR6FtdiUcpg5/F
dlRexQgSKNRpCvKTmII0KjaJax3fuKYIwJ7L0Qau87ZFjTy/jvB9/ofs/8QOkGkAFakqDcCckjs6
SizQTkpPVcdqTBDh2fdTtCAZ8yMYS5Wrlp7INP13X3peX19aAevHY9TGQKCuKvGJRsAOE58CJUOW
5joi2aKVvQSZ0c92eY0s50MUslMljIbUkerRBuszet7OeoOzZkBIC2Mr0PR2SN3g3cdvH0uc0Dg1
TRe/YoWMNkZ68Uv9m9Sr4b2SwN3Q5eSDy0gdMPafaGHwr47CtoZ34LDUwM2R1grkLkAxrFKgGNox
yhjSvPojjrAQ+Qn6sDSQ7c4doOaBWqo9RFhz3znd8BJdXhf/SZvnzMdjpk6MBE28GnsfA9vcFSGW
HIRVNwCq4LUC1zWh1NHFUU8uI66TE00XB/KfwBC64sCO2Luu6hRxXg1Lq99QRRkeXD4yj6Z0CcMh
WkXlVO+tzAZJ+b85mIOleZMWopM+0p0juFTeiRdyoYOUid54wEAp9zNhpOKYJFv+w5bkTck0ACvt
MtBoUbMTXZBPw5JLpNmJpszujR2YTsM19T4BxiZ7VQ5NFaMuuNJB570YR2WDpNkMHyrC8X2oUBHs
DIV4DY0s2jHUIJ7sJNPBWQRsuNII3Pe+wRMMFR7+9xqlci64F/7meno2TLP95khZrXzlbujt1T1F
U+BZB1n4RvMb9z0KU1BvKnQ9oFHzLfWJShnaz8to0mp/Q7LhNlq0y+jf7WSQdxtjcgDNzZ012tvC
fTMl7yNPjDNdpsTBz4VUXuvRkIRkp1vZ+yKyUFpz5okTnQdAhajG4l52GyudTGD9SP5uTnax9iUr
d9RXbKOCDQk+Beuo+pJJdnMg94r5xdqOtXLnjCJfhTVYLuZ84ZKFNDON723fn3OQcyJSZR2dOdd4
y06SXW7Ky3+TnSyQ/KF4ZOcGNX5qGnbqaEG2GV9lg8OxTMc3qshAcLdKkdfeaLUr1kCz8l/pwoYM
34Iut/duiDN7kulTeCiwGgetJswqTTTPoywAYKqC1ED1PzCdIyifRLTyAzbNQZcAoqiuQRu79F+F
Kg8eDJbv0S372g0j6oedugU9hGTzdMk4ow53Fi1pauWkx0Vw/llEcZBgRub65hTYKpGtwpLDkrW+
xZgdbp+Dao7J7BYDTDXA3sAz05sUikwNcpRTxZJYW83DDu1UjZTHLLIGNE3DJCdgGRrqSRlpYP75
4UgudCFZ9cOZRLEJFEb8f7JN34GwIkFF+EkDc6C7X+asSprmTPPCBsXlVDpgTIAhXexeK8VqsX7U
0JzUuZP3O32q35YiMUMRrgIGplMH9wl2OqpmjNQg0mmP2mRd7orJaKjrDmhplTVVlLXEyor2JdQV
cxCWqQIzsnPUiKZL/AfFr+7hmJ+vu+UBPK5bWyEmSFuzd4NqnaOGN/Qd99tkMqa5CY6a5XzZJGdW
jnP/HNnSxQA3M4D2tDs5hcRXByhMKiRdlpB0Bwo5jNEcEuQUNUo/i1K0J55H2p6YxnWGOiQzdV/y
aOrAqGGjia4D9QMpkwmNt7Yf+hvSls3QHvussz3SDllsvIDsfTcrlX+hcRCmC+eFaMspWqw4Kh6i
GVyXHrJf6KyMu9OA4t4TjWo1FVoS7cDN9E7yxmzuLR5kD67/23CL/29vW0otpE/3W1v6IRbtwyde
FMZk6SuZCntlCRRfTCPaA1RfFl3MSPVh6Qolbp7X5Wxy18BFigaopDnenCfTQS6N6oWB776pe6f9
Ork4hpOZFWIJkmcvi4XZJyChacaDLdF8aoV2Hq9NA7lNHAvu7LgDNBs4wcctDTlqfNDezeIzTYFs
P9sJZSdAHLMx+7xBgSzAdZG/mbzBQoeiUIC7Oec4ziANzWlkTUB3rFHHvmEBgCe8FAVEfWKibhpo
pGC73kg9Y58SZIoOmYsqxl7m4zccdW4E0vmfxi4eDj7aSBa5q+S9kpO9E/fNOmJxvqOT9Lp0dsCw
jy7zSXqDUvS1UWTmxgXXF3j2eDoerTT7IsIhqDeNFDtDF/+09v3E3qZ1YXl3bVrUxIW3BnLELfa6
IsN+lKZ0mZu4qNuL5pETfCgrlx3sqGfPuiK21ipgXoZ1iwYwFgiPZFhgsW2VjeGK7JosBg02mtzD
FXN0ti0t4ceb2s/3SVOU51/EmkVdi1f3Q6zRz7LttYvKdkvm8S7HO9WPiu5kVeiX3wqgYq1q/HVW
JHSUxk1M52rkWBLEQLPXne/ixUL8Oq+7iL7BDgWMk83LKPXmpa1kAAYry1gD8q15IQWfJL8wtFqS
qDRSvKu0ROIILLZQ03Kz6wPJ96hryj0KtSgAbLdL3Tq5gBRa9YEFabBBYauxBgo5Ygmr5JfC5es5
dBRrzQtWCJ3nYJ2zDyIXgIlEdz0grYhjrdY4WarXP2E24JvqqV+TTCsUCsCs7goUeT9KaS4BTg8s
jrZfUwyS9TyHZ9BV/Mejt9KwXBhHiUKDFqloBV0aey0b451mx8NFpacvNCItQ9uaFwj5DNxocG7n
Qbo3WmBwod6rj1exy8xVq5npjtRJV8Vvtq+dcXTRXEgUBwCP8UtrSzoSlSJP96zEgmdxeghUJOkE
DJzJ3tYi7TaFq6OnvhO+8VY4YjjV5mcHxz3yeFfmMVXy77Bt+daNMlsel5IT7Ic6bM0GFA9RpQkV
jdjgTchQy4XiFIroRl9mEWlJboR+dfyx9XXLHiszHPkmKLEN3cDeARM8GOby3Ll4NwLlHVZ+2Zfl
SBdV83G8M3LxrRo4Q3eG045HvU3SdWlKfcWKEjXFVd75pyBwMTRGy74KfHzAE3cSFDrjO21K5Bhn
G5L9w4fMSRrXwWx+Z/MvPrfoZENhZJ5+Snyj2rU4Pj7TJW3W/cT5ydEBGYP1p0jPnbrIMK2nbZf5
2TZqzMir/KoB9bTym1UaA4RZPqJhh5xmIenHJHfjNQJPxcBPd9FIS9Y0Qkt8tp1qB8QK6o53voVt
117GRnsjgD2drX3gceNlBWDCodLl1iWho4Tz0MWa5BAZHdjSOY5hA6F3Z5wsoYaGnCblNM8FkIlO
ggEaCViBnl2M9UkCmxMNVhgBBQDNPm0ABvNFDVwUJKR1YAGhnFYNyenO4G5IASKUlm8o3hJ+tHyQ
S+WfKoWtxniOmg0k0/mZ5qhBi7wWbUTbiZDYSJMRhpvhxxZge8XTnYyGc4zF3dIDY0saupBC10dg
55RZuo3RTIH/TMbRIB5xBqg7vPwjLUE6BCeT1bmi1u1c6TulH0ywn7AOZQfVSi9B3+jo/0FtDf8E
VvRpPeWT/+TnMjw4ORqMR9PJn4uqARwJTjI/GyP/IzSl/Xf0LJKx/9tMxjtfhhT9o28eoa0XAC39
+nqyGddAYKYXuh1PeY2+F7z/G5TbeU2JYlWa0kVrWhQS0DA331DIGnquJYP1sqGkzd6vplHd2StN
GS81L7OdKpVRhTPXmpAuC79JyyouQhvf9MEFOqgxoVDOHlh6qBgyuTleZXhJoJKJtCNoCYBxlGeH
CkCv75PdzL7GaOAQVFfa1JDZgRLAg9Iuvr+KrO5LtnQhC/KP2uyZj+hdW5YFHTpB07XR9Ee3NrW5
9XteKiw2RjCJnd2Xb7a5R2vV+JS4IeAtJtXnVKbmtGU4tPNIQzKCrKCpyMHXIPAW2ZFiRrRAb4t/
kd0+merSnN1mY8f5KdQN+MLAJvzHHxrP3nw9apq5LVsw+Wn+ezLp6Ve37KJ9ltnmllKndfWBxOD5
Q0OosiZxoL07Rpp+LR0z2gdtj5a1VP5Z1o2+Edyu3+jSdsNFasV4oVkFnrYzi8z3oG2QvRq6JNws
Dq2eNG/C7O4cwAAQewJnHd5ofhwy3fyDg9ZvDSKg4Rw07fjEhkFf1X2Z/jlEn/iUmH8EDKWUWgID
pwS+jB3r/pappwtd9CFu5hFNsaGpT5O6LNMOMK37JJwOJCcLUj5MH8IZlYkH2kMosoms+D2Po+85
AOfWVPi3VPo9VASCWVzDUjMKZjsyRjWcKta5VRv6gaUBB86W66KPscZeNEswikM2QLpuzgyn5Z0h
3wgY30mljt7964wPf+H3mG0LM5yedcbAOZK6fFv1eX+epxnvzKcye76ziOwA8B62vDqQZqoAPAwO
69a7M5RVp7qAu3CdZGGD49yeoQnWzovtPAd8/F8iiqLDdfrzncuCm0+WAwpUa3xu6rZBo6JgAKXB
na/xWHm9KTYG03PYZX8bg6YJsQKIrrZfNmQ0ot2bJhuseGkPyLOxPXmLES81qGhTNw9JNTs87PwW
Jy8FvjRqNuxwjdyc3z+Vcvij4z5aAXIXO6RY/eFMEL3Xa3ucZo1NhvkPQ3SnIJGmRZ8ysN8C3KxC
L4YlK+ccgtRiFQM0bMWZ7pxJNquRBVFtGEYBdpzsRFoSkUk/2Oi6oCEJHYOfJj6lh8XuzuS3d2qC
FGEM9UHIpkyb4pDw/IRT+PQM4KnU0OQpZI08TaYpT4O60IgupMidLMq9Zf7gQja/kiVxanqulnfr
/7nvr+KRbAkF2MDI06px2tOavB3GtyHzcaCqVujzAp7W6eDbesMSjO8r7A7PwmhW2BaOR5OX7LNf
l3un02qgventq+Pkr4SAPblOetDaWJ+hrkH9Yc9OgM4DEDarHpyytJOnOIgtnK6idsJAznEz5GW+
pildBqUIo8/AfIueywn9Vx4DBtlsNs+7/n20y/oICOCJA2A8CoFJikuU5An6U8p6QzK6GKnIwR+r
1BNqaK7md55lX8O9tABJQlaziqRLvFlPQoOiWFangY5n+CPqXOvFwWP9yTK1Fc1KM2cvNAKN10uK
LOspHTggn9DIxlfCDfKtEcaYN1jV79MYrSJkvYRqR7k2ut5sNipCwX12ImXFi+Zi6OWpABfsiGTD
ByZYceqRUVsTiquSg7kj+WAquasSCMSBEvbuczpa8QdQicHbRAc3wcGauj3Hyezu0b5QcZb4Qz+i
7hnPWsCO/YDzvoP31qIQIBd+m6O5GZnWO7TvGeN7Rv5edEsQkrUdoBof3O3A/egYEz+mLSgXu24s
ASmAPnj0wmCqLlXxAan64pUmMsWRc5d2I2o0oSOnMmnLVdLUVyeSSffd1MyvPihWn1GxDaSloJvm
X5/umoAN66cPrAdxYm8UV7ltsotI4umDqeQ/22dpFX/QbY9Q5/Am7lflOIxbArAjWehYoOoCa7M3
49SRRshiZbr58DTLAOzWr7KcjVuCtptNjO7qR2ECJ/keDWCEsCOwSzQKXJq2vXRphjrb5LYoN3Fk
djGWmlXgtVhaHUltYZX41m2XbfK/x1jiWrGJXVkd4nwvm14MbKZ9O2svCwPFTUREEqOq9lCiyh5a
dECgFITkOLB9FN0cf45FjhSGvG+xTMPv1k2YJWuTenMHVVYUq3beqA1rPLczgAmpKSlmm9/PH3zw
3k49tw4AZGsBur928NQz1AidWePRiUtxSNToV9r/kR1FpigUr+tk5TXIb83LmscVjo8cFU7xXCCz
qdfqb9dRZKel6PBe1kTkQdPFrSrjCdARvdg83mnxo1hks0T41ZrLAlyZF+IJhS1G80b/r/SfC349
cMrjn3v+vyYZSwswman/ZvpHpkvq+yNyg/ivX2T0fVC+5DUHwPGeJ/FKMs0YHHFT6APKUaHpKKjN
IC9QIR9NwQlL5vwzaHE9wtAsJR/2mqGzzTwVxYfGZ/nsDprMq9niPoVG8bmuUebtRCvTjGJw3wnr
POiT7dmJZn0GJpm2qYVocCKDM/5EitBzkg6LNdcqP5nyywhKl8+xHK1z2Fr3TsLQm1079unGwYlE
fEkjYT0BZlusLL9Mv6A596s1MOPvAiWXTl5Lz5HRe+Dm9dcAe9wVajzkWxA5+lYOpoauwByotFGR
g8KGydclTlo2X/MuN5c4wgGNjWPWX62oWPEy9QPUbMUALsqZfcAKZ/zSZPWqbTSJqgi9uIBqiqtV
1PgljctxbeiSH/DGCD5ea3wmi636UrGna3F54MBBP4GCHhQDjlEMqyjt/5qw1zxI3sS7cpjcd3sc
shnUuY7ClQM04u++jhqohpvsmcWFixLC9N52AlrfH+B+AWZT2Kw0amnH5sQGPG3WrFw1n5uXRsfy
wdeMkjldB4ClFYzg6kHZqDbFm9wxhjcqBL3NUta672iHWo3AJSjwcDcUZRomMXemD/bUmB+n/IU0
uqKRwqQywekTgPDbqwyNr0q7b/5Igc0PwEzxHy3WQi820v4Dfql829QctL8gsH4m26nUZltRm3y2
DfRY4r+nZ/EFRJ4lKIDRStOgg6FuK+0gx1tPzdKbQyZ81I1N1wItjqaz4dyCM49vMUhPl7tmnSUG
M0HTgs3olj5TabHnIPPFZ8c3ko3GhXHWnAA4Q0DgxpGFxj4jr/pCcNw3U3RsXk114Xo4JE2fs1KA
S9vCacHS8ZdNVvaEFhvgqRQ4kqAuwKKYpGcDcPlAdqnfoTPQ0mtwDEf67EsK8u3hG6iOw8TtC6/r
cD5NoNfo4Qh3nYnqkAmHRcGG5n5rAkwUew3QWeESKPxuI5LhjhQzlHbNI/RlJU3cu17JyrWqjZ4B
XGYUl2ZCsrGxUiqavlP8vuElUPlJ5vfpliJQQD+z9tebjBl/B++NfVouo5YdnVGO+0VEI9u3780W
mdGFaMMmtdamRw1AKne+JM948iXE77hHvZoNHNbGHcUFgOhbXY+DE80qJbIcjlJGvUFTfCvQTAlU
W6ClhqErLhwFupchmmaXeWbrbEJC09rkBctmzNWEYbM5Q61OpQ/GTMAO3ckI0qwfAMgt/CJc0XQG
YzWjH4CtagRqCKDvwrdjdXZJrf6AJXSxjroQ33C3SLDLV/N8CNH/H0zhOtU6KcqtdC81Dm71AzOi
4FxXAVizuDMW61Ga+eofKrKK06+6wG5ttu7CJjjjdDHWD6me/3CkQKhNWOE9sQ3tol93QPS9dBPr
TlhrgFgx4cknkVozMbRlZYdC74evZNr+F2Xf1dy4zkT5i1jFHF5F5eDssWdeWHduYAIJgpn89XvQ
1BgefZ6t3RcW0ehuyrJEEY3T5wSWf2m6/upaFWXxLXZ05doazfR97PNrVuWalnrxLbI/ubp6NH5y
9XjzVxOU+n62Geo5VTW988521qlVdQca5sGwzv2ifxUjxD/iHEghshfSLRuS7kA6KNLNSN1ucetB
GLciuxVMt9mKj2xRhmxB6oL5FzqgYV5XYLzztdw5t+nL2DnWpZcHOqODOWb2pYsBjY3xwLa6naj7
q7MY8EWzmlrsKELLDRDvkbdhdpS9+/AlD5pbbDV0Yyn7cjGwSVzLHmXCsIcDMe8jG/DkDFVFvDIc
cBn01OUZ9lVorHc6bhTCNDc3PmooZJYSWSi2qHuwqKhcdKZN6T1gLN2+x08/HkHkbulS7swKkF6Y
kDNaMH+0UYrvNorgQ2wuMwGfC/9AMUv4R8wyQzEFCqztimKwQRaCfJ05F9qapemPkJjFaftEyT5s
yyvx5iDZct9pNz10iY50aPvWK9Hm8Gvssh5VJXAcLNM0QUNUxg5uPGOt9OFLdgpQttt8KlWse+7n
K6nUqZppP5LTdOPzQzbW8V6lGR3NPegNNn1p3ScXczNI5f3Z0E60tBO85Hf+lB1pRAddc5NtnQzm
uk0AVQxHBIA+8HNAJ6DrnIFzT952LUDv6uWUxnQA04p7UkM6a3nmnibL6De2a14jPgXHZsmvVg0N
SNiFBQLaqZN+kwMTuBFj3T4ZEt84JfbjrA8QU5amArQql2Zk95BJR2mY10CtpzKAfL8IGC1U7mWA
cvgqCFTly1XIja5iteX9Ap/05Muiq4wNoDyWE3M8AIKFjqjoNKC/drOZ/kOmEe3t+M6nxvmrIfmK
OF58WxZNa6ZzPNM6YP8Ogize0C9yJn+R6Wc5wrPeGhwZ2pps6veaJlQEOZPLTao/TgwoZ99nXbIa
qqI4lRzvNYqaeRameHBaT2iiOrM54WcsE/g5TeLCOXj9YB9TE2wbcpYmkgqY2CeKM9z6GtfwJDYu
cy4JKOZyfcvUmUKh8lBZHHxt+H1biMUVXyebUrEyDRCkKtJPRdgZFP0SSwGm4zn72tZe1CXoLHYZ
ttwdLdjScLkEpfv92vR7u/wm0yzF3VybJsjx92u7OcR3l7/t5nIUsVzz43KfvAOOopMWQc52aULy
82Lfun67X4bUafSplciH9hbUbmSn0WK9bUWiqY8kNEuH/+l2qo0RFK/p+Fctu4bo0AAFM4s4XWQ/
yEQKF1Bg19Ar0rBP+hk0QS4cBLsUpWRH8EeB2sEqvK01gdalnHJ3S7SJRKBI3Ims+wtbqMbCs0hz
8Tj3+xnLr1VrmUWxAZ0dIAlNjbUBjV1/iSBn8IH8RAm1OFpD+0qIoMjFNshki/Q8z0H2jLXGKyGI
buwDr7+0S3/K01rYKlF5pP9X+XOn/9Iu8zDI5d7loq3Ro+Npe6tibUj8eJaTtQ8eRGViCIagj9PR
Llgexfe9VModqyReg3I43pNvXWbxgQdxG9IsheqQ1KJJOowziLbL8a/E8Fioy7sjHQrehqB1Lh4q
eYscx1kcpyAoVy3dI33Pt0NeJtXu94jOMdgSYdloXp/LBtT62niX+WhV4VOFLUd55klbrKOepVuQ
jKUz8qOzr2b/6Ndo2kUf0ioCTmdk/5ZQxjvTYeCRvmdxc6LR1LkjREE/ZslYeEl+FlK9kYasM/W9
O7enG3teZndYS71WgZM9VbzxdkOqVeEylDY3roYwHXT0Wc8sf6KJtjCOaHD0LjSK/EjceaiEqCBK
pNlgwFVBN4lA2SfxSX0c1mjEg+ZN/dTIXt3RxjatgHrWMcOW/4sGNuktKKV9dMpgGAf4dfKr+TuN
KCAX4wo8JeLJl33Ajkg/h6eG62xBbOSv3XYyAAuKHFdsJ7TIHNXCq9ZbHYxmXYmOSizaaGKh2aTT
Zf32OwtnjaLRCvWRawi5GOhjWkVWb+86y23WosPjL55322QDeskGv1aNszaaHotKmqfxMPV9Ai4Y
cIf2wgT1UBeEHnTE7iAMCQJ/e2TW2kvmIBStX9518cjv8DDehVcMlqtBB1ACLhZYxVTE4eQATUy2
HvLaUOGR0IzU0bx1yuOrN03ThB+xVqzpNAA8OXMLtgSTifzUwYYYKyRdGiyVgPoaPQ1SnhXILrGc
+gXwohmF5aLhJygYjdu6cvEy52FBj936QHkci++lgadKgLb5E55awavrBuiYthfZl+BrwK4gEKq8
VUKF4qZZUL2UaxT3kAbJNlAdQb3Xj6cVBEBRfyIZvRmfkx0ZqUGZbHSmJlSrM034IHJaIkAXgzQ0
rbz/mIYmdHOYnJXyXnqm/5xy0Np7v0veeWXN/7bpSoA141/HR/t4xKrste4Kd4PNr/rcgsXzZDtJ
tg0AMntJXPBoUdD0X8BjbYlhg5++2iX0OKJ4KH/9Uyy/+wTXYzXKHvXQQbToFxSQzm7/rcpIH48F
5fcRfPORUcNqCk0bTz30+U/LIdqBlS9eLUP6jngGdndtyNSslu/M8vWRnmQ0Zl1qOcpx3xTxahmr
oOsXC3dYbPvXmyiyseTyIq0Hc1c9A4YH0YFlyUPLoGXl5LbADjRynox0eOpT3JAJIEXQK0JJ5bMR
bHy07kPZElgJhZy6GVIEgbHobBkS9IFOk1zCujgDrLxEs94twIvSWrooTlC1W94FQwcWq8o8b0vv
hyPvKYY2x8aKZswo8bexG6BP2LGhKon9Zx+94HKeXCnoU46Z1ZCNlvcgFa4LD/uJi6pBiQLReqGl
1ySrPaQ8+CWqN4spQI+6LOJHmICq/RZssdPqk5FC6DBpNXZHi0rbLrz4ZCRy/KTWKaPyLcfYlNzR
Wb0dtA5CMUDn+cCCeC3ArSa2Hi90NrO4+DSMnG5Vito66dKD3G588Rq6XS6cv8lO4V+lHEwQeAWR
2wFl/euCvefjx0yN5cXsSbdOykRn6jVhEyCCCgg2Hxx7CsD4zSRrMfQhzv2M/+c0Jq37o5WnNFZO
qJ3X/n/4rheh1qFUpYp6qvjHvbxdozyQhmTDj9+1DHhTEJypDKji6IyCC/CQL8FToXnH2X6nsoUq
Z2DbGMUPlvtHP+XGQU3c+EG2VGwLE98tNbEUP9R4MIMj1KD0gzJVdRqmhR6gIIWvD31plu/Cp2+I
j2/sIe/5erFJ1BGdqeEngOPN95N8PqU1NAskG1MJxlSkSctqdd2VmOYqWYAvToI12vYWzlIHOo9C
wq/MNRDGTmkcPqFd5nSCPAYal7M1YDcQhaghJtvO+prWBxWp39leX4VFgf4RMirRvTQAltHXsXj6
pD8otQvdjwi3BFX8ilgJPlIvWSlXwvQKP7mNs1mM5CMzarXTHa5FrsacxqX8+mmFp5lOOAeoViw2
tbC087beuADAh7dLRhrLOPBJuqdldupAfW5l4xpdwcC1F0IPBfZztm2Nx306FJ1enOqGPUWjpwcr
sjlZ98YjkC4otwqJt36Ed6qanPZhcdY8CJ0Y2j2ZyJeugL+yQtM0LkhXRWfecgXyUHZ5lbzXhuUq
kNY5st42LrWP54kq7bK9PQ/RY6bl0aONZboVowedTB1PmwesS1amdCATaMPnI5BXySoCojADIlVn
4NQcmjVN06H6PfEygcQQaMcNSabq67Z5MPpiRXNF48V3gQ2dTQk2XOCJNh645gbNYWn2AXWcygwk
IFb1k2yLHyEaXQutooDFYxEqMywhhGvMIHpGaW4gkZRqyMqflh+w7dAyVDW9np2cuoNEAmBVdCAM
1pALALEIk9X79q1LSyg78ibHL1xUKpWZ3NypRRd8P656qZ0S5YauH2etzzbjAMI8r8tm/QjURolX
Bdn7JqrHFcru9WVMtbRfe6J7d1me7hfHwjKyTSqGAh/XwtTxP6rytWvEzzVQ8CtNpBCLsE37MXIZ
1Mcg/Aac0S+bO/pT2NlQK+inGAWfHutEUHl07ZFC6FCU5Q7vTn1HI1FY80PkvdKAEqE1QJzTUluu
QiavNKx9JS+f1L8uBRTp9fIqNaiJ5nC2ml+XF8LCxwu7QMvlKVetsZ092N7l+l220nlPxPx0IP5+
0wLXW5NCsIdsDalcKh/lSGeLSAAFlgbQxCCfuQYqMYCgQXeJYE21dzMN+3sNf2OzD2LOoXZAyoqd
8nh2gm2fGIBqy2GUN2XIAgaOTjnEJusxsNLmyeG++VyiX6key+otT+b27KGSuOQAdiEC0tsrUHXV
jdfBjh4jlkK9VR7A32VDfRWHvtYPXd+xkzKRR9E3+rZnICZ36h49jirsI8JL0x5d5WUyQy1NOGCp
wIbLneM6/d2QbF3IvF5oQAeaG81O20Ng6V15jpYAvMrTUQsMGKS0aAZPcCDgjeLiv673ij2ojkHP
+ytxUlogrP+41P89cW/7h6Zs7qEMnc/Bt7quxYNbZi9Ta2jfgip1j4NTtWFipvGbpoMyyETT2JZm
x8btwiZNrCPNGoP3MjigEqJJdzWDdvmbCYT1g9eyJV/TOc6xKrr/ycf0fjynpvsTbfXoKZh7tPt0
eVmFFnrA0e8hGxSWKYbu1mCwqpMv2xmo0UELZhDc0Xg5pfAey8HQ1tg0P01lI1ZVl0OyoShK0AYm
kIr6ODAg9e96/9njWnAhcyktZI7GyAdRajpuQWgCcSoycoA70RHyKxPZlmmXvzRYc1/IRKlSDT0C
c4xGN0dpV9xQVt8Mq6Hvtr1wflqSu3qhu174sG9TlB1IQ8Z+TELDbqUWTz2XsgW/PNfyMJMxsvAK
DDcBS4bjRuA8/Jgnd8Az4naJpDF/nwZIMQHawc9kuPVaApwAilyUlebpepR5RuMTamBusdFRZdJX
OVqRVwKEklt6yrcnDhEkWgXE6FdZZm5XEv1oOlCrM/jWU+sDMtYsrZZEy4zKkcbzcGhm0LACeiGG
XNbpe+skJcUgeI0zgGCvZ1i6RmJFxrK2gCvIQbatHGmCDomMU0NyYR269ZbghGGnaUznC7lQ/k+p
v7we12pc2u7Rc+tFaM1YxhQvaIqusUNVrMBCkAMPeOIFpGtXvLef+tYawUoh+F3haeXd0OEGuKqd
725pAZYjTaLT+Z3ZtMkhGhwnjJOp3dSS6z8pHYmd675J8sBDj4dRZa+M6WpvP+w6WoHIv4CE2WHg
brN5RDtM8ixGbp9TBICwLXmmw9jP4GmbwLlPQy49cniQP2BFhwk7xisI1WcLN1oNmvxLY9ufhzRL
VGk0m0Ea+5Mz+31Is43Eywg8RVwotnTQbQVKT3RE1uN7xsfqYU4i/QWru3WLpru3Mo36U2Q5AnJ3
GEKto9gkrd/so9a23tyheS+Efw2amlkqwVhvKPwNkI8cY6BoRm1Xz3xbSBFBbEPFl0xKEtJQHUq3
aMD2dXUbQY80rMiPIsiPXExA+FW8IJZQlSVl6LfT4YLWhuhQolskkg136gDGwuvQKNohtOvGWNOs
mlDD2Ybij5h+fhWubOgsHfDWFMY6kMnzVrfOaJESkgNaSBVUOhvw4751em9cAQ46ooYshVRphsZq
mmyO9KGJJY3MRS5+rF0zOCSzWlrCCVN39LaMjQei+kvQjaslufm9NyAdnfi2d99Comdfe8W4j8BY
9VAkuRECstX9CACuIFJBDYpTbjaZ3wFvC8Lcyfx7a0yArY+kLGjnadsSKlXfIDZ3D+BX8Td6CcF/
CP6NJzfgBZQPdW07RfiaJL5+jyfA7l6rBhSF6E0wmX6yxj70iZla/dFV78+nGKjZ5d2gv3f5s8YA
DNsyRL0HS/BHCGWpSR1CyPwqzWxk7dmKxhVuBdV9kOZslXbp9C54b0D3OOX7NAimd4ggHnFHmJ9n
1+P3XZKAXhFQgncrryD4DlTLnoZfuFG4SLKrGyVnEGb0MikSIi+6ZIvGf3SiR7Hd6RE4CrN6FZbL
VmaBFQhQxqfBm5x7/Bu0O2+eLfQDojPJLlGggIScc191mXZnzuAyiFYgk3OeoT9VPDpgkWpmz34m
U94W1coyx/JEtszIjJ0NdNxaBbh6sp4lqQodgrmCRICBXpIif6sHLw95hLdv52qttaFxoOX8Dl2z
/G5gKQRV8XO9UbIdzBVgl2msBExg8hO8kJcT7zjEH41VCQ3M7WJcHNQU9I+xTS+/EGSjgyPi/nRl
QgX3vw4Z+STrwDUvK1Zi5vYlkyUqOmgF9np5cFbmhMQb3SDmuyEDH4zyvYlPwGu/coEH2yYynSAx
R/KmcVLeT8UUnFU8mWk4e065wx+KdnLgOJ16OlXtYNzbVlGESTYXf4vJDAc/L3+0qVPeemBxkuyz
PJ/XUzGke2xmAV4pgYYd19I9r6tpDWpa69MQdLvWK7bzrrNOqV+HrQlZtptYmh16N9hBlrIUIttA
e0nDUrD5fIhYYu2HxP12Y1e+BTqTwZzannRuQURJ+Rm+2YdMJlY2OqPYuEBix7Q+JVY5sQopQrPz
p821nis3SqhcaTFzb+rxd1XWJLuaZFn2nUb0eENntM+COr2xl5PLU9CQmdsrUkxDs9CijsacGuAO
sxmhUQSl8mVltSyaaOZmUaWGy/JKBSrBtWjMvBDctA0+Pcx5YDN7dVHreUtBy7mPmyJas9kEUBhK
SGHTeumJZiegceakyV7+FARJSvspN6D8xQe2G93GCBcKn04wG73xebLLJeEP8fjMs3gLoGN2Igaf
xb7hjeOB7QuUPlNbg2mzjV6XDHpZ/ZaxwlNJWLYTOOmJNCir+zc3Hu0TJQLWQd+V6BZbWXkaA99Y
ZXsDigx31u8H3lQhFgXjWdn1CjLumYcVP5uD3Y2dhlBRS3cFmKlWNKQAry5sYyUEj9fotbXWZKRp
f/TaOxoWQvsvGcZsf2OnYabz0GfB9ZWo1+r6/qdXouwUVEOZZcvjf2zHBv3RB92MCHT30vvWBp3d
V2V3mnSYfY7tsTr3ng1leFD6jSEze7SaSr/FGU/WO0q3+DBHuJdGszeUYLF5SBNZSGPWkziMTffX
svn7+9Yw2Jn1dSYgoqD2h9upxB6yGg+0p0zRKIVf3aHKOJyusjwdr56x7jReBot3RzxNgvVKDq0h
He/LsoH2M0bc64wXF9rwxqQv7nndvlf+CLiZnMo8MYZu7SUHcOwYL/iF6bZjkLYbmm2T+H9SM6SO
UltHISrAyh9ps6yfn7TWNneabz2qRyX1aKVsrAU8nVlDtiMbPUPd+HlYKe8nz1gy0ZNaQlpnyi+Y
7GSF5ulsl6Pc0UliL0ISWLMfrfMACqgLksBJ53PPcvtCQAKuxd3Zs6MXkzjmvnJOtD20nc/CL9G0
LA8zS9F+DKoLSI6DOmKtZlAQv/p4XOzRvw5i3S4Y75S9aUwQLdf+05IEG9PcXPlyh/kmFSWF0le/
4YZgUM37pfJNZws3fhEE+m5Myh/Eiv+JdL82HDAPjIUpfhqVPa+msrJC3CXYTkj4AB3sKgfPjddc
sBrMn2yHu5AXBPdkI9BBpGPZsS+ZgWIpjdkERT9KYDgJGDv+EDxYZbPN7DkHUTpgEVEad6fGOC+f
YzLRh/l2TPAHcnbqT/AIMju1BalGZ3hU76Hd5tVuQmFidfPm0nvG5x7qmoAybymCXNR/CH9Gm1TF
8o8k8+IlAjxByJRkW/45dKrXHDiEJnW2YwuUAGeVD4QFKirWYP+Xc2Ntg7Lv796FlgdKnmgTj+Zg
M1S+cbbwEQSNapfvahbZj4Fv1SBCc+sfJcJ9Ge4U5m14ZrbBxq0NazUFIJ8ewEe/m1AhvtBZ2Wkp
tEFAwUhnk5ylsy9njeZZi3o8pEsouCCIOOHBUc+r14DGpGsy0jQ4BDw0ufXgNGoH7LLa0+WTiVwo
zBItuIEkgLwdoOXDGq8PC2LKB7gSzfqlVwD4IamOgwBSJZ/GaKfrdlFmF6vJgyauLg+JJOOlA81+
8lbRftYO57jIw1jiCVN5mMHvdMkgMm5J5D8Ars09nX3YyYv8lb0A/yONVJ5mxt1a2sk0DegURg/Y
NTcU1aewtidtrRaXdKbWpHOEwjf4XbAbd7MKVevTHHuhmxHAqfCPC19yVn7qcqU5npy2tLaduGdV
OtwBkG7oJzZ19hooZPyvCLdPeP9OH14h+WLvFbqf7IvH0Fm7sRj/U/6f+gOSYFpCF1upgTyG2ezQ
ACUJeVKoTMt6BdFP2A74/lMTyuFkIw+se48L30TFQenP8iEHnBH1jo9Z4qagAPJQ8dBvxg730sU+
orSxVnR5DfYXILQKdB0HD8QHqZ7IzCYFC9Avvj06S6cHp3fqYzTiVyskU0fh2Ycf9iOdYJ9Axu3g
mGloyH1m6+Pgy81iqERgLwO4ChrRpC63qWnoZRU2kUG6aAOLjyqZ8iFHlY8mZkO86HVT71WCGzcQ
nMzqYjduypcBYL9cMC3sNMxmfMeIVtXEKmZdlzkotsbaee6zpDvrc/IPfvLAmCwPEJvcVwm6rWLJ
25rEuX3rn15ALZ+sod6jH8HeNL3b8bNZB9Ub42Z91sSI9Y009yN0PyHmfvXymmdAq2TL3HweQIoB
eetDIUZUtCqWPNu6lm+wePc3ZAuSXDwF9r630CMV5rOPbsd+RAvXqnLM7BUb67Wf4xYnbO9ogMjs
1EOVd2vPXfEIKbgg1Nqxf+vE8B/vBuefWGtCnnToZ7L8CneYVPuZjOiiLLM8euWxAM/VpPv35hhA
5eOLlFijQ5pCpgT+UqWcElFdSjfhm3hk9aYTaXsa5867j3y0iJCuE17QutSH6Hula+LWIxcGuq0N
sEK6+r92xaI9Fh/NPR0s7gAFnU6LvbZEta0ao1jjq/xf6ukoPkBWYl+7FZSfRDm9znPx0kqOj98d
Yj3td0GuT69Dm984pENm7P/goFVWufMBQwkr24xeoujJy2dZOhDRC+tLtMT57X2UYeTNabdKuto4
0SQUqOK1i4oJ2N2D4MWvxxwiYYa7oVnuBqukjedw4kGrPdudDTQcNmh3AqJD0WUyftpaXf4IxFBu
+tkBXyeLjXvX5VgQSpmsYNDDvnDLH+Ygyk3aDhOYFhqIfVW5CBP8blqDgf3RkrMf3Jr8M9r8nOe8
ybstCCPiTcld57ktOL+fhvhEk9ATxGfeLhf/wUHLe6bpKO5qpjk9FGijc42m/RnrwRAaY4196V63
DloG5bakzk1IuDbAFeSR+4/01byg+eQL3VCsDkbshMxszkLiIZ8Dz3xmKxC04YXGaQSVNGY3ByIl
H1OzOuRpn4VET56avfnsrijM4Q3QnxF7L5ouPiVQ3CEwAB26IoJ69JhDjgSC2PhqS4izQixPva8d
PyLIvkAM2tFHhP2EG266URxeiourluRgdPjKVgrjPx04u20l3VxFJ0ZjCgOY5d1schtanMayITjp
Wg+wBGCBtG04GRHKf5mX436E7cLKBWe7Gcxi2VTkSXLyq6F6YlXkPMscFGS603CGRgz0ieU+ZQUE
zo5yxLOePZkgdckv7Yyed9mlOaUcdcigzg/Up6lxqHd7aPM8mLKaQrOTnFVDclaxyjmQsTSrnP//
Y6mRlF4GxSZzBrFbF3yNrQONgsRsvHVkS/ZbNW6joH7s5SEGL/1GM+BDQ5q4sfFhqrG2Ry6Qt4Bw
SA6VjfKrfOSH7VnQAQvt78QNykufOuYjJG3/yeZh+oG7Uhs2wXy125X20wHpgBbXrxOoYlHESaAC
x8vxHarP61mqlQwx+jFRPU0uesfHew1f8lUnScvrAh2zMnJ0UnPvu66/DTR9fC80f00OcelqoT/0
b2DasR9B3QK2yXF6NyH/fhRVIdax/F0pIcMTDl3unkdeGN/MEtyE0t72fnF0Na9aYwcT5FyFMFEh
MY3ODMt8wuKk64eDP1fmM3pNeu0ZzX7dKhYav9Reb70F0UbPWfo2oj3yTmiMY4cuxSYGBAp3TR+I
bSTZSQRYRX8PwpI9eUMfyzUoLcoazZCFeRRzVqyLIDVPlu3Ozyydngii/4Ud/WfTjy/sBMVvyuDO
7wOUenOsvx0oAjhdVK9oWBdZ/Ago/Y5GdKgSLRwTP3nibMSiPIdMtl0kw5kmc7SArvPIj/fLsG7r
HZosjTUNKTnLQJpHw8a3tIceyWfHAE5ZJnbrIXlKIGSCXalo5fed9wgggHE3BzqWi52jf8+gcRl2
TQJuqahrX5gZHafRML5PU8S2lp+Ve3Kz2XsSm+xdc5wAuw8iWJM56Od3ldVET/hK60vj/56V5662
6x0/fQTbZryJuTs88mhC+zTP/ucss7urjX2c/T/4+d1wCFgNXpXGTJ7q/t4WQfLM5PNLnPox2Pjm
eEvDxG7TJzO/p0Hq2N/nvI7w9ICtc8vw3kUVNDsaRTEIpCDNM5zp7MaWlu2483FPJLtbufiwfuVH
Npm407pml+gjZOFom14mprMbGyWGDO2bGARoV9IZKFIo/gXUesgqQGQbEiHo5wgEvZJ9LsMXFGy8
iYnbrJX+40QmYIKtbJd0JVQPAvBemNv2NAF1BeOMB4AUjEhQk0BDpVGyfBcFOV+XUJAKRQaS7XUa
ZPZhKOcLzwfr3LAGP/0gASHaDzJlrbiY4AdIwo8hTRK/B5kscHzSiA6t61hnGUR50AE5rNugLtC/
bZROcNRIgjKWKpaQT9hVTRsfLdlQP5BMJZ3SgVyCHFITUFjRsUECn0+OX+W5TdG3HL0uedtvMi3g
G3Aa5Ws8WIOO1gSpz30cCYDM9L7fBw6mNnr1hr5t444m6TA2Njv6JfvGkgYPxSrLgFptvvkiASiH
gKr0pudMln3p0Kbf8KY7D74kgy/M1D3z3sU2COYTeUDpyN15fclDFeNGaMSbJt5ulW02/X96H28h
Rf1KbbDBeWhk/djMTfdsjPaSmubZR+rYwdblYFjtmopmJjhhUAlFMyxV2JJobp4sJ9RzvERy8DIt
PrS8da7dO0xg/RtFQ7dfymyxEUK7IgEeRv7EMx8sdqgrPDTGIOJVhlpbBJmeldXme8Dnqr+xuEET
Ry36NzvFvqXVduLJZFhi4MHNvWjou91rfhcf67ipQfGseVve+9ODlkTNuhjL4XUGXdnKKoz0r7KP
HzIbz5Crbjrzj8u4eSaWy0BnvnvrTX69zByU18t0ieeDAL3XpmEFCstDZ7A4pOcHO63dIw3pYQOC
p/8zrI0kDumBgZwrOaTYkus5sJzmaxuI4gX4iDKcAPs/pJDLeUmZbu0ikUPnTs6i9qTf2X35gJVT
+bKYIFtjo33mQYXPWikONLwJx7OtvvZy7wo57/OphaIRHjgX9L2Ntqut2c0FcPxYYZnoA4LApgAH
WluY5msZJy4w2nIY9dYyLFBhPok0uw6FpYHRryqns96/NFY5PFYiN8ByCMBf0kKRBLgA/Qk8NMaT
FfX/TmCbO5HJbTlIARzvIQHVbQFUpAEqABsaMDRLSYCqYuU8PFI0h6TK3rbx9aQ58pIZDc8CzFhe
JEtBh4iV17fYjZvHAFK786ZqzXrvQzfc8xuUFCOzX5OQVyzYdUiCNGpWl1LdakizyvmPsT1UtgDt
wpOYvInW9rbwmXVWIOwFnU3jqPQFnphGJ1TTdEahnYyn4a8kCoOt/MkmglGstQH4XhWuXJTtVyI1
d5OSXhHIvJzl1Su/Vv4IqOGvRBQ+efFJn0R6gBRFdzaGroNqFA50VnPLP7X6zuRzB9oE5WFwazM0
dofGCd2BNouMaKCSATS6cpLGPI8zwPEdQOfKQIDg5ZrxNiIoJ25tZ5l3knljPCKcK2bbKw4Khvsy
ByIgS9z6wiSNT4x7A1qq31Iuyjvb1zh25XPrzYwybWvVTrMlr8ZIpi+CAIro9o0nQIBkjVsHS8tT
VuP7tjMxjK2mQUsfMEWGrzU7DaIwG1MvnlzJCdN51iVJXfGOwpq2dp0CbPPcr86WiNtNpo/1m3Qt
JdWMdM2kK+RmtbVdFdYKFLTBrmkBpW26ir3rgfYUZU70r5YWmyA2kp+JP7OwE7n12GiZudNHqSrk
J+YdBXUyaEJQnF+DSreZ33kzWOKnjnr/2i5BL+T7lnn56syH3M+fZ3MTsD4s9v/uuX+FXtfYaOMD
UOBk6lE0x93eOBGEmsDbCfpz9p0RRAusmibEgH1uYFiiTc84+L0dELis6sqojgt+u0VSq4vjB/IG
a/6npGTiDagHZ9OJVtbotpsySEG+Y0YQG0sNsbUK21nul6Cz5KFbany5X4Jx2d6hjZKtY3n3jYCB
utP05IFGyw0Z4VHUXMP7ZL6Gkwf30mu4NpTPPHKDfbn0qDHQxEoi93AZG1FWHIqss8B43BqDjY2V
doIi80dz6NI7muRVv8Y2Cvu0I0g+aiOFzpQNFRW2M4PiL2v84boGPgm8LPxdkdp4kKHx5PcDmonQ
fk4EtOXgpY95/NetMxHYZpE5HG3b+MeynGrHAnxHE9XrQOWHtrMABg2qpYahGqkpwgc/2KLtqCao
ouFWzh1Ibe612LRBP1WvS8OHNqYPXEs84tc/9TzzHtuhHgik2uTnlNePARDhr6AxdPblJJwtfuft
d42DTlw65J4B/TzH8c75RyTYESc0OrnempQOpxLUefMMbNaHkiIpHbbcS5Sd5BGV/wQJSqWYaBYg
qmQWj9aUTE761DtIKX+/AOWg0I8LfPLNM6wn66mdNqRzQ4o3vGxeeT2Pp0X5/WO46OcUv2aXYaJV
i/OinZOnYiPyoMG+/diuqT1WCXgzwEfzNfXC6qTbnei2/ImF5ycjnVJkq6PnGj0sdljzpnlMLTFv
Ey9zQ/ol9WoDwo+p3a/dIDMuGkAQdxrAgljGC9yisDFx11IRK0eD1cVLXskEwLV9l9Jnp+iLKJyk
MxkpARhm4l3d9U04agBHlaxG84IEwaRpxFZ6ncQXQr3QUM2SM82SM0pwV+evYo0c/H4LDCcajSfU
GXce6lnvjeV5aPVFbdtvuPvgBa69ooJvl2a7uJiuHqPwobrlpX+PDm838WyjYzPT+2cHG0T3Dp4r
aDRKEypZ4yoJxvrYRWX/3AnDPjRF76ySvgtA+1gYG/v/cPZdy5Ei0bZfRASJ55XyTiqZVk/3C9GW
xCY+ga8/KzfVQqPRzL3nvBDkdpSkEpDbrJXx+uqISD51LsrqH4RjiRZiTluFSkUJAgEVueusJjBZ
/kur2va+0+pmjXbnFqkM7atGJGFjgFa26nfY6b/wImW8mJGLW3rfO3c5nkKHou/MfTPFN+fEc//u
HEXNzRmvzLaFx4Snh/dRFe+J9ozIzvx6+KXbaDCMQt9+Mg3d3ZZGymaytH+xN7n5kHKrfxB6UgRI
12i/3ECbYu8XEj8iKHXXfDYTQ9sUINw928zLzjw1/U0rbfe5tVSzuBjCX34QVqP3K08As2vrnQVc
3gJfU7SYnkP92Cosk44wS9SheT0jGS3ByEKmJCH7wazZGV1n0bobCrZnofeV1fitxDZ+uWmO39SQ
4XfmY9DjUAIO4o7jVrnWE/xuQe3xS+L157cxYqYTFG251GbnYcwBgOw3N2fB8Kt3YvwRNHRoAlZe
qy+2ylZz3Y5B7ZG7J2kivW2Bk29nuwmmA5VWRwvFtZDZllZvHBLdOQmVAO/ryNvK0HKq7ykz0cUJ
+sxEJl/zVkPGXK06ZMW3SYMMCinDphb30B7pb/dq7+vMO9OqUfY6V1zg5pAFlYFfQKUhx5sBWetR
DmaxB9U12yMn2D9keQ52bK9vf/ZGkA6983MxzTIN+aHRZHvLbrttGwpxMNWuOQUMNuA4tHJLyzrp
wQpjROyEznB2AnWija5T2Jk9+jeEbWxmC5JJbMZ2jQm01TfCJeAb4QcBvXQA32bRHSrBUcJ0E/07
6BwDwvTLLDSW590knwp8vJ0uGoCFGVpyXWwNgAEQfh7ZWl4MFESA3gRUXEsstgHpuH6dS3O+XmE7
K0o0Bpn4K1XSOOkgH5ptyeTVYa7NJc7NoeD13u6act5UoR1jXSM7/khbrKRia8carEfajqnVolOW
pCPL3kgDkNZml1K1tFtcYYRFqSwuRvMSWyG63FUfPCnpjHRx8ZkWi65W3qSz7RcS2w2Lg3rmKzZs
c0SNzW2OuN3uM+kCyC1h47wcGHaXGI3eOV7qAocsEp896TzKscVbrYPMEve6v1o7CdcAnIgvbsSK
cx6O3Qak7rMpV5UYMnVAI2YRWa3v1chAuVlzzqENipHHG4Yb89mSPGRbOnVRH2mDd/qy7Ztz1Ibe
oRrSO6471prLMrlza786FnmMtxurbB6RA0Mq1JHe9xGglvgzhL9CN/lcd07z+SMnB4n82Qm1zOoi
iioOuM6LqxWfcpl397TIWYMduxjzDRDy2zXJwtHIr6SAaSmGmymepCCl7LotWoCTlaMBAHJ+4BsA
/V1jCJfNbwxEzkeyxOvYxm7K5mGRVUUO6NDa+0TAlWVUrWfgygJ3G0/X5HOI/dbW1+vqKPuhuMf/
PIrmIm6/FbClL3mTo06L/qryqa644ez0KsruJ6+Mzy7Pjj2Qau5bdXCY8O+F3mSbmMXI6uu54aLO
BqEeFU+GE7NjPoQ3u1d/MljkGMICuqRdAJ4R1IjnnmtXF51j+8SS6dXEoMsKN2P+FZRIJ3p0oPXt
GOdT8jXKXNCHuGN+1azQ2JMTJmLTay6RjQrxHvLVUn8K9exQTg2/1HVq/XImDQPPY/Qz9oD6yoVu
PWdhNAAv1i8vXM/bYyn4tPMHhz+EJmcr7I76L3mVXdGuYv9+dUdB6+YehvmwyfSpvLSjsDZVkp/K
SrSPmtPVaBAROKR6+0gyVvfXps+Sy7zS3fhil9OVVv/pZFe8OQir2uuv/JpWgWm/mXiznrKZUHOW
LRycg8bAQNZ78RpdBhXemFF9oi+L04+olHwg66usAg6nKl3VOXhCDWUzv2qSjxahNDOvW6Un+xt/
pIpJa7NGr6mXejYGlgrrDM496yzUgc5A1OOs+z7HDuVVtti5iWudmcYwfRB3xQuX6FYnGfkudouv
8NBOMXbdehG9M9ObEpAKIE+7XZfiLTbvPh8pfLN8MTzP2XVSgOtSnwar/c5BVLBbcDNaP9oBCyU6
mIpva5EvyzdALDO+Bql6+LXK742MvEeOQVJkUo09GxqxyQrmg/wCpT/6w5lKBsZBf73805NssaPt
xDsZ+S7xBLjj7zGrqmBRB28KkdF0nRHDgbrzAzy5uE8I+2djj6g44WSWvKr88ice2rNNRidu+YFN
4fX2i4PibqAhRztohfHARdI9ayDIQIsHAJtZE2GUSYxBqpZdjgoW0o/OhrRxidGP2OQeYP6hVTGc
1mMPqdl36KcG864SZ158i9F2ZfnZEWO9biJQeLR1va1Lf/hL08R33cu7q6375WMn+iuJm3rodpqb
1ltDgR7LJv8uUr+7Cm8oH6eyvZJ4sSpQFSGrOhq7a6WsBliReLHqI9keTcDGrUVtH1CrdV80UMvs
APlh7hiAF1+KuD/QbpdlZbcqDC2/s5BoucPsarsixaunM3X2rm0bc4cf/I1ndci68flN66JqMKUl
NikAWG5LgZoH+lD1qgXXDlgpxrvR9jZAwHROZLf4GrxODqlRfybRu27KJdzcDklqzCrYGKP10qBh
6M+KDW6/6GMrDpnt5WgS6uyXBnDBmzw3+G5Qy7xiSIeiNA3QPRiPRvVFukZzT0o54bUqCb3nqo+N
R5HaOzIyRIwZEQCuzRfABLE4FOoCpM2y0AU1gs9n45bZ9aoE1fqRQqoLeJ4cNw1Yq1H/VCApmLcp
UDbGJMIyTzBPU5KGyXjaADkm0XdZZxUrWs9Z8RJVy3n9BshmCYcmduAORV+zDE8cp867c42uk0dr
EkjaoRRMctNGQ3LhGewjuaFVH8qtP3IqNRstHoNLfM7rv1zDRpbHA+8mU/Ff7d9dl+L/3d4oMMv9
+nlQUdfXQ2ymGLROpQeOQTur9ykq3zvf4OFndM1sqajPwFeH7h3WXxJv4CCgQXcw9QkYQr9YUeLj
heM/PG3Qa17YPe243LifuqCK0uKQWuORNmdeE4MwmWUmyPdIY5b6scFL0tlIk+xnixdz3Gizr8Zk
CkCBs+pustLkJCMt32LcTP8UFvF3etNJ+2o27U1PrNusru4A5v0ArqHxrnYfkgJlKke1NBZhFW+L
sdXWc/8idqix196UQzFlwfz602qGlD3ayXVMjiKvhNlc8Qx8X/3aePkLpY15KPS9Xk3oTVLJZRa5
3SpqBGYR1PK/nNz8KS48EJerljFM0zb3uDfhgFaNTSZjDEjQctG+KizVWkYedDBMTB/FbQHykCYp
tp1Z1nsX/QtgPe/Q1cQ3qP4mP0vMGKxqOQo8UDx7j9p5sq8ctOb8zZQVTTqbtoN/b4skuS8TrTmC
iqlApt5rHunQttxZ2Uj77hYZWFlWeHVLriR654WJj/YR20280ymvoou2zVzeRel+COSoWL9sN73z
0Pf5mUl0DGKuBoXE9uIJYMrREtAd3TYre39Ly3dOqArZSEu9cdI87zDFiX+cZIQxdqu1NvGYZ0Ag
xqzaZT41mOcECXqnNiR0EyM/9lX9Ka416ygcoB00Zqs9dmWMaoKVsR9x2wYEyjXw+Fs7tebLVEbx
pgazAdgdhX20fcAslKatPeLN441Twl2BVs1azA3NoDL19q5IflNvcoGZe7wxlZpLsrklmbqTyQ7I
fL9nWeb46VZDCmZlRxpqhjGabqn0ShXZxD2LHNUyqsw6UV0fgMevB6QjKx08eCsT83tvnEI0Wxko
2o05gPlvnTWFz/APNB5HDAc98swwnjo72gK0ovyci649Dy1qvLQsuO9vRZ4Vs7Z0smKV9xUqfEVX
fo5MvJ6pGEgWG0+MaRtyShyzPXs52q6lxN8bTVxRgBKQDKyyLA6eZvfPsbCeaznE3xOtY0Hv2+KK
rsTmnIxaNbcpxQ3H0FUrv7S8wvci5zfPsneeGxvtSounjaztEX2hfuBHP4rSAFa6ghBEJi49p5Qo
pdMMc5azkNSwrYTG0XcN8eJApl7sTvtBatg9tG36qIcuSNlMDI0DFGqlT8hmawZPH9kQfqPhztYD
bsgHcgOt+KtR2QOTiK1Sa9JRG3DMO9TJQUw1xNWXDkhpayCu5CA98aPPEX7zJM9KrQEAKZ6JzaSX
XwojfPSytn8kdyncPiD54h6ZFSd33MGtE2NZtaoao0E628croOqmM9umuSTAmQ6oSM3UkrRUwiat
o4xJ+9++FVhfjykIWtYamr+f9VBHR1cz9r9yKxiZCH9h84/USCvyT4kzWJvExNfKLiz31DZ1ug0d
t33jpLmzk8OtNHCyugUMH76thHfsSwf5s7xxVgtKclFi3qCTbnsk4OXJLmKAAxmKnx63MMIeHXmB
987irZcJ+oMgy+WpEVGNGnni39OBDdGApoFwN6XdTURyS/TdxpdgWH2nQDPRSxj7xXGRUwyuo4pn
uMxFnyeCJz7etJ0qujajHu6osMyQvlxXakllZwe9U2vSUlGatBn3btpJGf+3LxmbXDc+LaEoMvku
oUiL8elw5wMk85K34vk9coaVPWaacI8L9AadvTWLJ8UCISek9YbUrALZPTTucHMBtAlDAjMSh7D0
dnO2T6X8St2JsHdMmvUio4Sg7+HXU+masyeFxyrQTqtMYajtylqmt4whpRer0T5IdKktIehsiT1S
B89HccmQqSj/l7jLBf81NimARPq//szY1sitlzmo4g2Te9Wrurro6t6dDZ2Gyqhwr6ZZr0EL3NyR
BYmsGqRmcRyBOdQJXex7YIb+SLaepNpEqkiWOrSdXu95jA49Mlku0U/ZnukO+NgpQIcsJUvE7RJk
htTf7RLzRwHUyi08eZCNY2EOgsKP9HGNP59++QR0pn4CU4Wfzco8xfhHBmSB5VPN4XNLbOaPRZ8c
YK7ofDMKIKXSL0bzY7TT4wdORT5s0ZWAUoM18DPYmJtknbEQs42oQKxSDL2efaXpyyzTD7SmAya2
gR0zrjGjig5KMqnjQW8vpI3zZFxh0D+cI4i+NNqLPwB3JtZYFBDzM4amo7UVptYK84HDuRgxRhsQ
HXRD5NF0mmcSTyrDAx9PWnSzI5mTluLQGclkbZxHzLDsSUSHN6HImOwabQCHCob+ViR7E/rNKQe9
B115JqumaJPWxIqWDxwILXLVfm/V6AGyZZOsNDH2QO8rgKUnx1Bs+7z8oQHp4WQlYRmu/uOUyNfJ
pxnyH7RyiKpdGIN9qFMH7Sr2jSOCqCWApDBdzDuSzvQTi4E+ReO2nfwuINNFMRtaJauDoRysLWne
EE3cgi7EEjP/BK2L0B62MUemKRxd8COpoU50sqKvP4nlDi+p4m7ZMrouA8FB3jcYc0ChMqpKuSOt
hUmOrT02Y1A0yVMvtPE0RMWRXss9dJDYQdyL6RTLDCwTbX+XhOPP0ZVA/iWyZJDaIImdNGjOjGQy
rQsDmOXzWgcZ5xEDg5fBjNp12o7IoksXtSl11isZR9V/PiPZv9oBduEoXV9u2riWjwNzukCL8uQn
7+U6j0z9q3C4XMdu1l6wcdYxsozMkzaawxety3aiZMnPDjTEAdLi7dMIKOCdYO2Ihj6tf0yTEGTW
ygR1oA+j1bXrr/Uw7QOr6Ie7qbOO1A4jZfYydHJ6MYVmbqwUdNmpk+EVWsedhAGF5AuwambTzClm
06LxxnVpd3r1HY098XEqjCKwnXK41qKOd76om0C3QcdAW+SusW9abEjEnWnbGkg2sDcnRWyE8jop
xeKB+STAjg+TVFuYmwftwpcLefl486jEPViCkxmJnhodKpSat+VY8hVBPwJeRq+cEpDnOtAgy9Lc
DsDiOFVNb7lrss0YUKioM8K28RUISy3GXty2XLm3f3tC9Cu1HbvgFanYmb0/7PRyKr7qccBSd/iK
bytb9ToolV+8EbXEyZH1ym/iDXrj0it4Oh+FNZYXx86ynRaayXo0BXqdixEMgjrAF19NuaXzJ8My
013ae4+Ozp7drkCipRYpaK/xLG9rEzNBbx7rdPp+TU4V3t0C3K4Nxa0N1/mZT+vO1vJDpcVSewIc
i5/vUmsQZzkUCm2+L5IzsMSmTaeAhjzAdwY1qhtnrhCFUCIIOidxP1WFL+6ZaH6TFa9SY8eb0Zqd
mJGGgeOPb5zaNpKP3hSLY9SDbFvatX/KQNPOkIc6eXidPZmvZyRzgZQAaF+OwUb0ou3nJRnqmnZz
oSXXjHgbevyXTR6z4Xwu0SlaBslkHJno0z1dIW80tKomyRlADjzQsnLCGSbySx6n68bMkz0t0aNS
7gzuGsATghbcjyC6GcCwSUstzy6AVqvOKdixSTKLMR4Bqtfs0W5c9kwXsAZtnC9QqAswgb0+2eo+
JqjLid0uEPJ+OFXqAqlT8GcG5E7VeU7IcYBWkeeWGdYafww08f5dQSYkmxHmaF2h8UqvgEy7wMy9
AaFbIoB15xZ1MXwThgxTaSUbtx2/hH1toLAS1Xhw5fHnZkwA84yNFsk136wWOW20Cn14b7/IW+k/
oJUwOb5vgcksD2RbSXw2qFeG1AtpmAO+j3FLNmC1O8/9NGQzaxbzBuMwe2YlM6fYu5YcMiNZ6Ok2
cm/oZI7TDVXebAN4AElYIR8z8XSfxsNjCmaDjY+3ngctwVZ3zoaFc6GOzKVhlKgRO8k+aZwmiIAI
T0+UKbS/6kkLQIT3T5mw92YN3udA4m6EeR7cbjtirOSpQAES/KKtBTA8TNRYxkudiuku4u53mXbu
XTU5MZoxMEbjcbPZAb4x2pIlOerKsbw5ukLWSJGZzulWcKjq7AdDAnBGz5+zsPQQxVcdL3ZKMwvn
Y62kk5K+eQ7z0dlqIpMz5Dja1G+OVa/xTdEZ4gCOS20FtrDqszuCVzGKxfTTHoDT4/gOQKkMdOWa
RvqjLYwy0EyLv4DeoluHoaHd+y76OEfQ7h4B6o+P3SSoG3Wgt9ZEHj+0lhOuDEu+DSxN1AhfA/dm
lv2oVWAPmSpwsI1yq8ksvPBejKteZSQ6q9xjErT63JjVsMP9WdvJjg8vWpecdDV6Bai5csV8JCwN
ow8vIc4+8sxMlN98E92SvVNjTqlBdw1mfx6puQ9MwICx64TYkYwOVt6vDJFlV1qBKbM+umb/sVcT
t8O9ngwA0ElZcTFtBlgHwCaucfPwTq46lJrNO1A5aO6pT9GUvfad0sCEAR5NLpN1QBo6tKVnFBc6
XQJhXiRmD1HSfutz+4sEyoK2H/ui2okMZWXsX8D1OelTfnqnmpdWCI4zs7aMQw4k0hOwqn42Rowp
48b1QKzqi/5II8ivWlp5KJytMVTY4cfA6KkB5M6z7lrG2XMxk4Fbefi5AlgK/TO6WXVFfz5wflAF
2Ay1i852ZdpivmwDlkjx5JT8mtgYgCYMJ9tENp6rJbWgmWpp6EwcCKUpjVAjGDW/XyUx+vozqYNo
BSS9n5AA686hbWLsXgHzlbbTnUnbN4b5yfZldUx4bF+0Hu8SHVqG15kbovHSEIBOpVO8qaEBo7zz
qtICE/WEpn5UhW7G85rsBOt8cKE4MnCcEBs+EAp7l65sAGkRjf62SPC81qQa1iLNbORo4b73iuHY
doZ3IQUd7B5Tp17amNvSx3vxpEfxHgTNxf1ycK2qwT+Liy/p3xWi5/466nmBv8IfD+FUxb1WlPa2
iySAa/6uQJ2fHzzb+U5y5iJnEiQmaq4VcGpIVil/CiLLzLhr316UxGRVNunGk5l+XkQkd23tucKv
4/BO3vbIv1ma0+/ma9JVtKY2V3kiAc6iLorBFg9zsD2vNzrGRFYUcDkYCQoSgLMFvP7rz0RnIrLZ
QfrWyzv5ZIj2XPo+kqTqx1w+ERqWfJ5dMy+pd8DxNo+DOtAZHVA1NY85kHj+XfbOhJbkS27L8qPw
H8n+9RO4PcZh8YjfLTGXT2b1PtsMHiryYpLGVbNd49pz3FmZhfcyknEHMk3P0UI2oZF49FhzYe7g
bywj2bRaW+6GOE3WJkpJG0BM5c9V5sdnfJnBz6mWCXoLnwFa7krDeaLF1PZlAMRNeaKlz1xtE2ds
Al88TO0xT851BbLisFcsR3BNRXVzNXS8yy2uBsheZ1e6FG5XH12Z3OmjvbsyuKoifMnLCekuMCiR
+5sr26gAfPChyZauzNTPvFyZXEn752d+98FbIHwcneHOr/AE2wmzBI9KzbUAWF/pxQJcz4XOBpuj
pbqZBoxkSCfblj0fJJiOGY5k0PolMIOAUG8njneczWejJObGoe2TY4ZbZX8k6+U6syUJ52jLNWQB
el+MNyGwOaQCaMXxkyjQV+NnCTv2qoPWdACH71ajH0TUQRv6/RpcFea1s93uSQBMYVMZOt/SEvSJ
IKedQEVMtpUKpTeOPodK8V94wHiTD/I3vX+KeNPeFzI68AghMaGYsitdUua4Aek6aBwwYf0tN+3q
Yuo6MNrotNLBzsi5firtvgKZKbSD1ib9Om78aJUmwOB/Y20lo7l7DUPWmOtphmDxfg04ouDXI0eV
1BeHe5d5LqMURn+ewviJdq2gLAMesonEvddmw9Or3Cnd9CP5O/tBKMxKH+WvoFYfVlGLLxDvYPWV
5zHdFq9w8otuMf1j9R5HfrHA/mI4ZyEgAwFLv4hp2Vay3k5plgGpuhxPRPKDUVJRBWAg+aGDZmO7
0AIBtjfBxmPMV4uMzv6dP4jUhtv/4J6LLtOFZyhDky5mH0qAmp0cP8TwkQNkr6JpHygvbhf8wO0I
K7s1P5VtOOsoSf6qo+z7P/0oClkqvwlVrbVZ1S3eW9oukG0S/jStQ6caCplR8aAVQv+EvOGwieUE
cDi8cJyiwa236GHXntAJg2QhGGofi4EbyAO88YyYyJ7AbtkHrYGGrobVx37hI51Ph6hLAeCMPOe8
bhy+ZhyouDNjjrD5F8tzvHPaf0kUKuo4cnkcTAtOalkCsWrlyFSeAVgafy78L1KBooo+W/POVJiK
4ltoTNhOjhYYFJjLN9QcGnkOGqGFxbbUONrPCMuqhxQYJCCaiTQ1z9eVQA6u3T01/meFdo8X7fS4
TAmQ3G14twOoVBPMwwQkJJtXjxC0jmbgKIQ1rgN14RKrhirHLE56Aib5oDSz4kRrx+qKEx0+kpGi
cwDIXQGuebUYjxRmDrbEmaIUwc1chLdLkMO8nnUAaHRZCswkddk5yBKUzqzXD7QoSDZf7H1wQCh7
K4OBrZPM6Yegs7dXXT5hg3z1cRiZu0FDB7AI5Mbpcv+Li/nsXYOOxp3mheNX7KUzzGZ9sZW4kDze
/bEGeJ//JXKEiSyQgNgECgAAYqdtbKKSUDWlswF31vh1aIZ1UWALkwDU5TBlyU1ugT5ed91yln9g
j5k1oNlyKwyY4wzbXhvEF+51K9r3dOjtx11MH87+EMZXoKGZAQa94+9Fzp6k2xnPLvjhD+SJuurs
SQY20GDWeVoPZ2mH9Vl0w3MooutCwWqg5LcxO7fcUN2PFJGN8sdoY75ElQIbDDhcwIp0I0wlhx7D
hxuJ5mIyEEDFc4wOyeLC188Yw33qpjrG8HHOziTyDI4JxBj/4z5v0M6ijRMyqX+My3SK96ij6oB/
A8TRrCXnxS5yszmoQyZz1HcuyiYXKHj0OX4/hOlVTI6+70z5MuOCSaGJo2OL44IB9g4XzM/bMeg0
t90uJnRGIGCj8p9AfUrB/RQEqJYD9uyZ7A6kPlX2Ji8+SxWyK3qAlYoEM3PVjN26JTGdL9t4ZkUl
2q7CblVvFv2bjMAt2luJuki3nQBRfJcS0xil6OtNn2MnU2AbDliNlfDQVGSpJoVRx8iBI6sHOxrd
5zovViRGa1l16Qz8CbjqTtAKf9yBC0TfkJZi5K8xdMRwR8AAsKE11l2bzYHIs2u5OPRjOQWWzIFF
O6V/UTlkrnJQwYPWVEJxJEMpv/L45o3arEHXAyxoeKMT/S9y0Q8CT4MTncde4iFFoUowFGl0qhCd
dAKgnlp68jPuX7np+CikaPzgjPkp9Jh3ZWp0WRnQylBPtFdzQ1WBLVhGPixfdYuf0mV69UZHlyE/
wKl8dAW6nvJbovz9eq9+ETquzGRCHqXWNq4HZg6dECU90wUOnzvph3ntsG9x59pX4q80W52duJ9/
WZgr/92fPGrfr++S3AGDo8mfwrLmGMwCUY9t+hcS4Ytk7DOtzcBSBCUdtEHeCfBXXKZSi56k2Rv7
EKBmswX+8E+lham/1zjkMyorT1lRWNdNP93er4Zcl+vGxt27sYrw6Cgyd8vDIGVlfQ7BGAeENYHG
RW6Of5EVd0P/2I7ugEfwHgsAI/SWvZU28lUqL2CaGIJPkTcmrH9amSUPapVCcKM+Jt1iqfxIh4aS
TwxdfgdPetGFDm6Vc6QTpnKljx64UCa7i3aJOUYX0gjbLFe9pm8a3XcwpIqO1uQoRhR/CCk+Ahps
5fzyeQdauKQ3nlt0kW8T3+NIF+bFGfgH3saLM/9ZY4CDJB9ACr36eLprPGe/vNISAY84Q2k2wr2S
TtPa1M/zGauAHJrbcpMDlOamVbLFxI+ibDtUjgv8rS6ywMBeZNXG1sfTDLXV+XGgaY59IhSuOipz
oJyDBZS0chzQiA9A8mkwsochSWex/epEVgaXN6cK+a1gajJ5LOymfkAeqAX3MQZuMYRWPzTq4GGo
cwXow49lBuYsrqWN/g5ArhkhnoKUCzRc/T40o/4Tq71p7zhWuLUnu/3Li/INGciqQ625zbFDUp6W
8qRHHgcUP8Amuk/eoE9719TCbYLdxzr1en1D+eU5iw3OxHYVoTUS725aka7nvPWs08o+Q38bV1AI
HbjVzqXTtysgDmVrmiEVTAFgan3kVtvJeQAIoXYhhG86IyBw1X2KF9XoWLyCji9mFjDJ150osjXZ
kmKxs6Qsj11hHd+gji+BJ2O81w0xHkiEvtBu56GIfwSGrh/UrtPuxKRbM8eR6fMB4MNoAiZkMY5O
CD8cxwe7Dodn1PxWJEZ/doLvPVBvCKUMRFW3GDMcWQtsOIpBWjBizDHCMKlXoJWtDyCiXJEOW7Tk
Uks1nkmkSSoQaztrxkZbPgzhmhlNd9d1xfiQetVIH4bE9GHSCCOBFGP5gbhZu8+swsaVT4CmsEPT
XjceyMClX10nIqvNElCaqWWicf9ORnjZi5p7mjgmlVs5u3IoAq10kdILY/0UJ12xpwmDWTYf5+kD
EptqgKHpJL4fQ13MNLAfG5E5ZgMDzM/YewzB5wAnwM2t9gF6kfQoaskhCl988ZPuZu3oN0dPb/O1
KFvrgF6LcV05qCWh1L2YUgTUQ26m5ElWFLC32xCkKG8CigFD1HTzXKz+XJZutd5rLFr+0ypzevAa
tLjNLXxGFbjNNp5lToAxBY/RzEzkCqMEwVL7xq4WpW0GNRdfUsC/H5YA5FbUuFsrTD6K9E7ZCwzP
uma3GTrgCdvcMvZV1QFkFngRdeEYK0fPFebsH0qaGUhCTew1I7tpMbF6I7JZ7Mi3jziamZXxokgs
BzBrrumfnTyXuxgzSTNvc4Gy0F3KqkfmdUh4uX6yKViRPxCD81RjBK2vyhGPDVA4c2DVf+RKSjxN
yrvS6p4m8Y2q+lEnOwWwnjyZ9TQh44QO1BoszNcceI/oIZfJD5gSyMViGqNzeDbV40Res6apVrj7
JD+Gf0R9Z0pRyTR1vs5tBWO31ZBu96tGBmyU9b7PteHaqgOgL7udwxhm/SoMiQF3wffu0aPUAV/r
uhyEA6gEciUZ+dcStMHkutj5LL5HrxI7mGOPkeXCMYMI7+5yLVV3cVYAnQKNIjcNLbO460+t0WwI
KxJA/e0qH1pzTw8cs5PaoXETO6AlHRrjnJt+hXaU0l+R5CMnrUBHc4xWCK1Bgr9kjgX4D2A021ky
rdAyAcKj1ChBJrtIJxcgzAXBN1eZgZ26DUI+U9m/EQKKSdwNvmmsJ4x4eoytiKxwQsfBjfgwSpuX
CcjOh2xqgIxO6niozRNPmu28SsCIOCmiQ3KrLDzchHRuoZZ4ZJJ03RxukdNZ7xq/kavodxb6/tSz
hh5EdKbpdTgFgMMTweT12azGPJ+rIykHTPIiYmh/fvUxiOQC3avNJRp2S5g3sUwUsRIz/E7h5kgA
u/2h1aa7R35RAHscmznZug2eyEChpgMpPM0B3pHCqfZEbx48r/m8KH0ZJ/sJ5Vm+iZP4l23eW2Bh
OMwo6zJ+cVD1vhIiO7odhlMmmq8LZLtnTd6myC0DmR+F0o6GnSawdfH/4Z+BS0qIxD7x0uX3ItbL
QLrS3oHatQvXWphXG5bk9spikt8PuYvuXBejuceyyR9JRn50RocUjxVdOsNltgX2SYsxSeFsltDv
PJZrzC4URowx2yfohz7V3fhJn9yHKtKjM7qq64cQ/7sknlf/FNl6D4DMsQBJKAqBLO82AGnU8PYE
tFDg3d2W1KMcgmNn1tKStDzywi0t/9WX2p3xQtduxqIet3HL8k+aBARllLj5C50VcfePs1hpIxd7
LnAquXnX/DBqbD+A/uP6yKWDhsd7lCI0d1Vu54eyMY0rOp+KVQpIwR9Mm4GCyLRxJu/RnDILL65I
s/zTdAYK6jpgktnaLSqZxlNszlH/fIAaUxvtkCUvTVMC+RPk0ndGloiz0Q0OaGVi8a1DT1AjgT28
WCSGXZx/m6BH7dxd3jDzTFs9O+MCwxi9faZdIS1rD2y6y5K0i7GOZo//h6+PSWCQoxPlo8ZxJ6eO
KbzfFk1kXuaGqTSRQE3yTdBaySrxdg7/VCrtbNsPaD3pDMzh+YGzJppwbk3/Q9l7Lceta227V8Qq
5nDK1EFZlmXJJyzL02bOmVf/P0R7uT39rVW194G7CBAA6VaTAMZ4A5pwwkBcHIoPs9SKsNq60r22
qXfFxEvE9NqwN+M2WDs8u4x0XG8Ms3vjDaiFSCEQsIYGt97Mvz+SqMHT/loWXS4tReXeO1Zseosu
YohLm99DjBLWNU4/audibt7HVgayyzf3hC/Ts4jOTkZfHhQ93UJyBThaJdV7skm/Wum98Zztzlai
lZzaKwKAhHRTqXuf97GMf42FBHl5EK1EhHe/opRVZbCaXeP/intLmLahMihi4kb1qyTOxVN8EOdE
TPx36X/0g7IpXeLsv1v+l34R21Axphil680Q99D2LNAsVpJC/Ne73MaDD7zkCvk7RcHpfEG3rDN+
zGQm9JAYXOcKymzKDzYcCft7ghQrWLCiTus36hQThvO1fGE8i3K/9/mjXJk2C/9NR8+wrwmq9NV6
rkZ2FWvWaF862C2+lcJYES5AsiU9RtUyPZkgEck8zkdAYNqXayfRqpaXzW+luDpZVlrfTtP2U0HP
hJ4KcgGW89kx8/V8rUJCfDvmmdO4om4tpPLSVl6tzwmeppe2qCgcEiVePnWS1+Vd+w7zbTit3ZIR
YnOa93zQPuzckR5XWc0fl21L3WZvts26wnK6S89JExtvLZJBv3sXcverN6GlS292umfYQB0RHKV6
5+mYm/Zdlkf1VG07GGG1mnfbWn/Ik7M9jvYwP1rz8tPaW8XpYPlzshmnX32ZJNv3de8bSRCbRd9J
Vn70Ut37PAuI/1aJgQkP+Spj32dYXdP4idrW53YPnshz6SopBCzRbDWN2HP0fHvTq7zxi1x7m+py
PMaoDhybeUAIYj+yo+zXEYDc/1P3/7/ddRRk0fvTBiIUX+rN13Z6cVrXBgBVjdWG49j7DOKVO6FY
snrthI/3r2bJlP9qlkkrQiXTVt6uQ0Fkkp+P3CfWeTIzxRPFWJZ0f52AZojiIGWfIOznT9aQap86
pfzfndpB+QymP/NFSLtaN+dJWv0RYzICXX07HCtolVgbExAXLdY8Yi1QaMlJFNVScp7k4VeHZYpV
7JBUv9g7iQZ/dRJx9ma/yrVTtg4QD+lwuarVIbpklsQvRWMjUdawMyZW79M/gqcpPrK4NBFmW+tQ
2EksQyk/0YDZmdDezuZsp/hXA1EkASYa/DVCZ3Z1qO/t/zPCXw3EJUTdfxr8t0sUtqw8zjCJtKEo
nuwtxjd1qj6JD6lfLU8qNVBkSlV/klBlu4f2fn9toQyg/KIhM0+iDoN7vEpN/IsUDX0Wb1W0bzXs
0Vtx1iTYfdJhz/1xCbBIp2FYYgLTVvVJb5X0kBpp7WPy8usm1OlFidT0WQzRoE0SKINqBKLBf7ln
e0MERDIK5SA6qMC5rvcsLiLuuUks4+97FmdFr/9y38uaxZ5dL/2trK+yX9fFRdsmh4/5+LuU7qVO
yS7nim68nBNKN+Lc75a11H/kEpZAQkXYcjT5NBeISl1lh+MqeUPGy7kzwew9bh3Kf3vA295LYIAv
pWbjlbSXxAJFtOwIjl5Lv/uJlv8+93/7iSD60rLB/b/9ruf2fts0ap+k+Psosrbxvjip9oVHMkxA
trbo/MeJi1yzUHL+fboAsehrQja3MXCquQgSR/sq3dCV8y99YitK7uNeJfW8Cw3XQ5kcx3wcfpWT
WLO8Frvn4HL+d291gfx0+fjPCJcBS435T0o2jdzcnriSS5ss4JCfL0XVyiBtO3uWKmudwNjy/Bzt
ma8KTIf3K4isyDk3tJuutXJXPqpJKArXD6fA2n4j71QMKSHOpoLyNjoO2NdmilGaSgreiVuaXwZR
hFfbFl9HEjWX4db8MpIoxVVpgo2cP82mod/Ew+Tba4zHQ9fLyf2wf4xFm9wX2nJTseA/b4llzgeM
gQuvK6wlEE2MWKGLOLTzQgmTkYW8KLKrGhWYS+ytsOTB8/4/o15O/B5WXGTc+MuII9EX66LCK3Nl
CaJ2225yHHDGeGxvNrCJl49+L/7PutppMPMUrRfWqLa+RCdREt3Ekej7R7vrWH+1uRYVhEe9qiSR
NhiSDBp5qQNncIjh4kaDP3aFVKkrDvMtqW+dJDFQuLODJIlL4yTqShY2hS+6l4ZWB+neEK81Kv84
/N1T9FF6pOeTgS0uMKRyZZVvK3dL1n8ueHMcRamJK/VOHFXiKMIUbZJORq2BMLhU7Z1Es1FVZaRS
45+Xs/gj6iu8AE5DY7AA9syzf6m8NPhfl7u00XQMi1PtdLm1RMqjw5par9mSpTft3KdAyjgSH7gQ
JX/XiSZt3dRkTPaGye/WmRkfdTvBLe6/DPV3272JUlr/GeXaRVxTFK9116I4UkZmFuRhn+cK7E2x
A3/qHZ4jjoBL5/OlkreRFkpF+quNOC0+8rVK/uii5sWvdn90vja89Osj9TKW6DzaM57O/63N9Z7+
uopo3GwoRGEaBChPS79LWLEfVUXJHowmzh/EEdZs/EnVsgmuJ6z9rGOUUeisquZeT4ijqZiLm25q
b0Sz60jiZFpnUCHwnhX1ooWot1Le3AYoZVG6fvDg/rr8ta04Ky7ft8QEr41Fkz7tnMMMQTAf2DPy
dKVvzWKVYd9t3cGOu+xNK/pveAIWj+ANrE8QojEboFUUVeZpzJPej60pfdOlbfEUeWpuxFnD5jkw
5vjVdsbu/n+OHWnjt9Sci0elyKxPdepcLlmtknFCXAWId919yGupPhXy/I+kjcZTq66AIyKS9TWH
X7H9udT3e709maOXyflGsGr4J2pN42kz6z/b7+Nc60V7Mc6/66ukwoIy7fymxcVDi+rpJZH04Wy0
luGWozK9qDqqGw4STOKkqIpWLdR7yUG8M5lfUnVE8UIdUB7b269FbQRyrEWBOFuysv9jtCWa5McU
dSnRdrSS9fliaGSTZDQPTqm+zbtxySZXZwSSfFSm4qe+m7Un8IefhDlWTdDkoDsmG829JUjot2sr
x7COv6hOxTI8aHmC1JxsYWxkbiiSZ9B17tQ1QiRNX8DWQKYVG9W1QRUf5bGbuiPvrVrzu0CoSaX9
Wa/s+EGU0H74Vdqz+1gdXUpi5/z7nNhj76V2yCMvK1mYXqOVCKJU56brP13ikbFilqIoWtRCiYLv
pjyjfPsp2+OZ4oSIbIr6vet1tH/XK8PPecDwT9LjAl1aAqQiVNqhtiGuMSuk4VCN+3P4RRjw/R76
0uR3jz/u6t911xisWkKhN/U53O/4Wp2zFF4kybK8FQZpPDjmo6zIgVwp8cu0JskLpM+3bVyrO1HV
wuUNirhLQ1GsU6m+LWKUKa4dUDhyZwmlGFGF7XPpmeMCC2Afsovn6WhaCg5X++D/vh4OvMmL/K/r
dbMyBighJEihDMlLtyp/Xk/NhupxMyJ/i9GpyWfULwV/SHzIV5bS32XC3pKvNYQs/mh0JSItuEag
hpEhyJk/zrM53Ys7kxJD8/V1sy//dydTs5tt3Ho8JLm1yxcAgs9Qxk+iILcpruVD2p5FsW93OovJ
RkT81wEDTA+pHJ27ZM56UrD5Y+Lk871o+9elzEz6danLVfbvafp1KXFrrZHclCyv3W4tmosog7LL
MAhphaUaPPwBrLuLqgJ2pxlRIj2+6Cv8klrg3eTNaf+r86VSHXvP7rCzFEIM4qMaqvzSGWddRKjb
1EDs4f9j57yTslNp4VB3HVAcmTmqjNerp4mZ3xasNks9W+6XwvQIY5iPWg3kRXzETnQjWxlw3GSu
YKyuKSawGe+PWZTjndyuOZVMPrqsJXfR4wnN+fn50lwM1imfe7VRH8R4yj4yeSmQaUqhnq4Xqgdb
9vturYNrnVHoxjFSVHi0v+9qjMb5fuEhsmM8Q671KTeqkCy7vVZdb/Zyc0QoeSZnFpTiEmIAtJD/
vGFxopteI8UxSZafrlHUS+h0j75e6/6KmmIgoJy2UkL451/NRIe/grSi7q92oog4EHkiR/suDM/E
h7BSM+3il3dakjhm517LrS2th0VbnkU7ZdWMzv27jTlPqm/NCB0aoAWKg5ZV3hbby409Zhv6VroE
ltwg+wInXZbPuUJOJk3qby08S/v+d+u2j7rFLdWovevF4bUjLy9AJ2hR+he+raDaCtLtH+XLobYr
b1jGSuZ+iSJSNTs/9w9q7t9U3WnVO192NB0M0KiMZeKPWX6nwPwy8BiI4xvyERLz7CidRfGPM2CU
osoV56u90R9lcPUSis57L3Fe66fltDXmH1V/N7mURes/ThUGM5sX22N1KJXqs5iiFtM416k93Wxi
MhGTxu+66yT2u36rivlGlMQHEmv2ycLfRK3yu7rI7bMhmSw0948In+QHMuIGb4TWCmOZojRBUMUz
2KwCCa6LhwzFpLuiZafU+pFJ5cdfI5AraVFQk9zroNcW01oc1z1NdxlYnHA2kHFyry8HjR+v5HcV
8TYV21lwW9zC5ZIlKnRHvZWxJBK3IHqS2+9uzdwKxL1eryL6Dc2CVmKnkf/JPHY36tkCs3ULeb64
FUfmOMm9K8qO2mnBuI2dC9xV6d08SacckcN/N+Vraf2oNxtP9Bcfl/aXoSo9U062kh+GXjF0n7gN
EUzNQ8ZYdlejz9FuesR5mPi10x0U1m02QAhMyfxikzDQUIIS8PG86xY0X5fMRZ/+VjHqLz2GxfFi
AJlwHpV2CpUuCeTyByoBLli6DMBhUmFLKHVnvT/ybidIZp7ytTzqknHOxy7s082363/U0fYb6URM
ybe09bgWIOZiC+fU5F6O0Vfu7WAxpJDARtAfzQpjKsMAzbcdGjU/VBIeMqX2fZ7AxEfxMZv0m5mv
szfam2qqT33WhlarHFsNraUElaM8lM36nDi6b5T6Ue7Ju2/9MWvqUzzqB21l/5t2RzPJjknZB2YL
LWR0gsLbAAposXqzWb6E/4GxvVSYHGQzHmODc2LVdrcUq59LSrDK02mrECGo/afKklDn3QKrK8Mx
Xz+N/XyXWylKdkmo4+ulyTM/Es4PTWDFVphPm7sh9WZmQCDHLUAc4wh90V/LKtjvh2TMvZR/0jPj
NoIK1RrbiRfZhpZ+o+rHvrb5Qsxbw8xD1nnHlr9bolhh11sBcrSghfCKZKExGllYWHIw4zFgN9uh
ih8mvXLJ9AK5tk5xlXsgaoEvmZ6WraFsQavop8NkNsfaJpWtpqfSnMPGiE+bbRzAvAbT5Gf25M3N
dhrUGSgcgIkE4kExo88b4WZIvHBTTstgkxhKT5tJyju6wzkl2GrdnzItqKvkWFvbIZbxOu2ZZI31
po6dUMqmYxFhHgcFbbFG32qJUcUvqMKGjuMc8ygOnWzx444fxKKF5dieomR7YloJc+y4ImbUrOZF
h1Kwie2jHttITB3ivgqUCAVDy4BYzo+i5YqRHMJp9sZePdQl8wFBtDZVw2mbsOCLHntnCXBNC/Ne
YuLuYOe/LMsalgtkf6hSGIUF5tCeNgybiv4DqYCDbZqh1igHGzOYsQgmSwtMA9OCrQvzKj0MCyjc
Qg0iTOAivrFeLf3d790pDkgKhXJXBJHWHGzcX/sO5wZrCjR19W2kmpBm88Yl5FXMRJEAhMrCoYPL
PsU+oOogn6WgkFSfkGAIQzLlGbfioI64BwgDQ9qHw5IcsPsMypjAfrTy1YZoLXpTVoQtZBGZ/IKW
D4HOQPhiBWaG7sr4nsjYCKh+lLAMH0MzwcOhSM4ArFGkVLBik3zLlL+haXlQsGsOmwi4+sZORC5x
HeOXWCf9Z/jMP9bIyD2t0k/RoN6rfRH5JozFzcmsQ+PEfr8sCr9mDN219JDJ5G2cKr23kfnDYcYd
KxTpYiO+wZjhc5I6i9snhE3AYD1KQ/6zTeVXe5Hu5HXzHbv4NugE/YFm6iihYcAINvZkOGblPcdO
/qYazdd+WFJUa7cDb8h8+tBqnORlR8dYvh7A1VUPTTXfsJUKDBM/uDq/xyfvPNvqSUc3nE1WCb6P
haeeLLZrVrebrrylav/caEoA/GaC0D+/G3jf1EPj9Rv6fFqxrJ4ypG/qvv9scKKpeuvZmjsSbZHx
T72RhtD9yFJP+Eu5sZ48AGg4dLlVBKxPPCaxe6Psv8qq1AdRnHp6z/yDCeEQ5OZyxHH0aTS69zbJ
3WbIychP3b0+yG4xGR+d9oDUlhPGeve0WS9zD0BU6t4S1A1cKy7vgR0cSDrVru30L2mnj65Wvea4
NLpJCkdRtd6ytLgbFjCNzXCqVefcZMnjMhm138h9gPZdEcrT/A2Qx42eD6mHeMroYhTjboNyaxpy
OFQTRtUPYB0xo9VCzFcDM+rutmyCQF7uPvAd5nEmP2e4D1Not8u9oYCSXgiUqZoTlnH8w1r6Gx7B
LyvGiWWv3+Owjhesr8bZfbwlX5bZ/g4S0tfRLFqm5QUX+D127o5WHG5tdexU7TaXk/My53dGhL93
MW/3uhH0ynIezQ2rofgGYdxDRe4EScQsXJGSz3rrPl6rQ1uvuDQMbzWGzi6sFb+pFn9gvyANp5x5
X11s2TOH1UvUp3oc72eZl+23uK1ukNo5p/VyLpX2HQqeCxeP2LEb1eUHmjMvk+2UblVPJ61/TQYb
AHfLHKnyt6qVuyIxQ8togAxXYWEWrJWqD0nSYl7S2htJ/gb7FuVgTtN7bCN7tA5Yd61dhK0SRu/b
+pJn8V1USafKxF8Cru57ZA03GpYAykIcTF6y50oKyDiOoMjSn026fSTfxs3AxtFpWAh0w6tSZfbR
mb821T+wgdWbVPqKzKTpKkRXvQbAlbbeNWp2qyrScWr106pNt9HYnybZPdlV/Til5eO8NG4fO2/r
aD/YpuOTzg4SOX4qZoK8jlsayl018ovN++R7PxYPTYIsdVFuvtlgkDgwUci7ZzH+13xX92WtBrId
f4AhTBFWdft1LFzD4qycfpW2uxbPFDcyuxeTl/ioSncb00edTk9zexexpHPrfDlO/NzqWr9ZU+M0
2EbYLMNhzfEoy9ZbPD7IfJTvtmYHg6HeyUYRqqvpFYt2ysfpVXbKD4t9SPIzpnf/Voz2OTHyL7qx
8l6w1tOkrswY+FNYc6Azt0WD4xbABfMG/uDW34PKRHlXdZeYFPBxSvnJskmIZJgqwC3wSvgG4Q1V
zjgYmlwNtqJNvWQxmPed89ohqJGBxUFrrv9GaBlayT+JjmlIjO+lG5Uxz6yKWGleycEUr68EPB9a
Cey/ZOiPKJHfw03M/biY3FaS7/JR+9pH0OuQ4D/1+XKOJoeUD1dEnUz51KCAkpWQbNQbZXnNQCEp
mQMfYXywLCdwKvts7YKthf7jIHVRoHdLiCzk52qBwFCst82A4v88HOa4O5er9NjmYcZPxrRHzW2N
9jHpp0/1an9zluaJ5QHatA813AiXtwKvIsk6AVZ4MPm19FLv2iqrRRadSN3gxVkhhuq2zrPV9zwD
LJG7R+wxHrq+DDJiDismQRGPZVI4HhorWFdnr000nWdDfazi7F1vkDRaonDcv69U451ib58rLMrl
BmtE83tWoQ+hK31Y64DUddlL+LdG+iFd14XseXnEjKKx1fcyKr9JX3UsXRJl/tpu3VkZhsctke9N
jHtz1hMq4Bi3mpsSBbP1UzOw4lLNb5XdsNRMwAUi58zsDtb1Nis30yVhrrpVND1GaNKot8NQ+Xl1
161EV9Afwz5s9jul5WFxBgQt4iU0I9afDcGwzY837mk5YeZzlluHtfNjEynnzlzDqjjWvakwbW0+
YFoEO/LBReLwA1gUotD6z2irH6LhLMfZU9G3D/ixoL02pkRrcpTT2chq8pMZlY/tpH+OtPVJcxDT
j9dHJo2w3fTDyBzvNolekBYL9GW8jwfbM3T8VeddLqyPvuLt90Vfl3NVxwi0NHjfjcfCqO+joj0M
WvJQ6hjx3clqlbrkLcq7lNuPJqn6oum8PVMVidbFbEnHlmivJtN6LMGe8O3uQg/l5jVlPH+2InV4
KCLzqGOSVeaD8d42aXmonMhDeoAqZ3qY0GYiYgRgfiY605vf1HLEsSFMyuagNCj6lNaUnMtmCJdB
x7eltODUoB+ctOrXBQpd2UzdoZlei6yZDsnMe0smlZp2/bGWOiTDABo8Zt3UhIZSzl4naekjKiSD
7ZabcuvYKUlRKc0eRbu+BtKvJXmJ95rBDiqKOKO2A8C8ycaTAwkiGz/E2sDYfb0VY4nO4qNOJCQf
yt7LFi50VQpJIpUtzThJR/hXd5vut+X0YVjBakj426uqfS7GGq1Ze06Ok4pUvZM2bLw7T0v7A3p7
edCYutdnCmbXxXLYlq45s3DOiSzvLavENID9jmdkjCxE3+bn+tiBTDnGcdSNLt5x2620f3TJWnGD
keoVazo9O1Pzo3Q69mqzgQ8d9OWx2B5tcl83y5hqd06DO3e1aHAU1eab2snPbTfLbi2Z5kHhJym1
AIzQDFheC40ouTT5RpTPbzkAmsM0ATLanK2/qawFuxFetHZT6d+yapJxRtdZi6fqP/iaNA9VbOJ+
qGX9OTZgH4wgPsk5tk+dNAdOGt0pSduGcZNF7H2Vj1GTML+1jllXp+8mGVe3n7aDZvXDu1z1P9md
bo/5gzKm+hGQceMWkM7H5UeJz7VkfVla0FrJ9DMe+vasyKnxkJYaMzTrxal5h2ItuxUWsV5kzgaz
rZm9G8rME2QDVpUNhJmTJc5vukb7Xo/pC0w96c3QIa5j3CUflmiL3oyOLL0yl2iaRa1XpdVHA7Hy
Tl5i+S6Z1e1uXveVT2S/qZbBe0iccOauPgzV92GrMuhtmn63qPnbXKXDcdlLKTJ/aNLshxL8EnZB
xfHSbK9aN9yAMnR3AmkCElHLkXlXVfXiafECtnmvu54QR7Ypw/9MQtH02kAcObZaHKZRRYmaoE+a
r9E/DYJAbZpCo8ssd1Pw7bRmHa+XhK0hbIo0XAe5Jf2i/WzrWjkn8xFYcRt2cYHUzzB/xLbaePqi
2o+y3qpHFVfOowpz9CmfJxxQLDP60LTZnSqt+SF3QPI2ZXFeFHC8odGnzQ0PnXxnDCzrx1IK5bRO
nsUHEzQUKFWGe7Elz1Gxg3zwcPPyHextAv6ZQJs/o2ayO5aw6I8HpQOPYUYblsNre7AdP22BUW3Y
Ij2vUX8DcEO/64nRP5fpcj9umXRqdf04mOOdFs+4p8oK4h7jED+WZfJhQ74ypa57Uaslf4zi7eti
bPaXaHGYY8ZZC+S1Xj471niSckzN0n5+4YHGfyizqZF/4HIynRzU7Do5x09jBb//GTVJ+12F0BFi
JYSUghWT/2fFm40Wkxei4cdxMcywK6OOfX+VnY0a3etxcRc4D8nyPCkx5KLS39cj65T45v5Upy5v
bFeyIs/Cmnfp0COGeJ7pHn5Ch5zNOOJfgSWXZ5znfPZE7lT87JofwPe9tbVJ43RongZzoYYNfGtu
1iuHt278GCZo60Sf5AxhCa6ga72bYooWgZYpCGhmiIk68ksL4NHCwborf8xa6cNYdvGm8G3j+yzn
qKfDtRw+RlY5EN78xpZdyCDuQDDAjE5G8w3bXBcmex+hhl83rKZRIlsf0vknQFfkr2O2SEdTvlc1
023zz4rj5V2gx98t/Wuf8tZq4Tg/ZmbpsX5lufoPoiIEYGZ3Zhx1NLBE/dFkCpEeEiH4um/ox0bK
T00LTfl5akdUtpE6QFswKc9ZxdLEPu0zPxyEdQgkHDqkGj97RORq/SvgFleTNk+yWm8FfiTxm5Mb
wLh97Zqq7Mpk5Tp4XygqmeaLJD3bcYPaTnWMLGbkk05ob9C/aCzOleFZHwk3M5epS4qaZ+LueMG0
AS7JQox7HYf3uGHl0j7pBvZzGztkckMsJqr5Reb776PaV7o4GJGrGfifA3L3tBaF7koLLf6PQ3kY
iP3lPbo++MkWaMJzJ8RZSi8iNNNqq4funivx45HhX5oxppnEIgbzAbUzV0UWt5lvE9JOE0KjY/1t
sr/UukrA5ecwINox8kpnLTx1n7DYcmsCBfnCEqnFBTxGIUN6TbA70Np7SblLXnFqYOc9eswJOL6h
RdOm0qnEqXrpP/TqrpfYDcV8N7NEnPShoVFcFGFH3LZi5oMuxjqEfd4Pc97/wosXbYQiQAJsFlx4
zRtNdKrq2GvU982Y/QoPAechTlnClzmCZLyBSjUYG6KGrR7Af/UklrBT+0+ss9L38Y8LnQIJu972
y/nRcUZ/a7UAYqUfRwqBhMmTnVt5MNFpuVXqOLCbOVijwlv5kSk2z00re6P6Ks+pO2il16Auplt3
pXw7V71XA35NJR3tnZI/keOXql/JdTB0MHf5h1gwacPP9voarV9WcC+y/GlHPGB7xrfHailOdnFU
twt6nSdLycOhMPG8UeExsDxdM98G+tEa5PMSIPxQNhqvdfKAt9b9JCP5Y7FaUVVl/OpscoITZQOE
1kYhaufm5fH0tGXK06jiHgMlhmWxgcLeirbjI87O9u1o9JTwlNAg1r1X2NJ7izFrt5gGjy8wJs6X
eiLyYZLk5kEUZ4zQLVu3Xy29vmuN53hW9HCNkEKDDD+/lyjwusMkOewGGp3Mr/FD1Dego3ykYZrz
Fm3ZKe4jx00jfgyLC4HZ02Wi1kbcf5CsJYISJQW2cPHnslk/2bITqpC73fWE5UcaAjdH1jtR7vKq
r56i6AVJgf65LxfJq+LBQlYrI9/bDcNJQUPOq6Jmj1F3UZjn+GsS/wU4NfF3QkjdXddbpIz5+fTK
R5PxTSPkkfE4NfHPak1PUhu9geaopER37bi6B7L4s901K7Qs0ojlOi/j+porrmo+sOcOHMfwcQuI
2oOePePWqL0axqOUBcztQcG6KWZbaLHbaVVE0fKCeGt57PV8ZzTv8tqJ9FXLeNeujGgU6ngaTdv5
LDn2CZW05FsHZsVn9byCvkpKTAeX53Ya3+0kzr/Bus49aNvZ4iDTCFNCLfY9nH7appYYdHxLMNWz
YfpX9Tf4H26a3DcgCEb+/vqrKUduX6KRpeXeIL2asQEF81HXuqAyHbZBlVdLC4Cz8VxLadBKy3KI
mwLa/bOaLzeKlCZ83as3wlnMk/FplkzfIajupOBBcnLds/Z1JUQZx+8dYfzFYNaWdwdvnlEmgPT7
ao8+UYCiRYSve5TSHlYrKthA6IrmY3OY0tpnqX7UUB4kiEG4U0I3s2GSi4n966666gSvtvfcmn6Q
4mjyx0nKEMPbLTgqUpNh0y2ZZ80g9gtZd1x0K+MvRW1abjZGymkCAeQ15tb7CVJi98vmmATLpFtA
dvUhSwbjrFRp5qaznQCKns52YRefC0l+sJTIfGRVkPnpgxElNxr6WsmyKceh/JD6r/zMkp2/yTT6
1MtZfI8RYXmzFdJrX5Nodboo/aHrp1k1kjMs6FBBCwEvFUxzUdZFmWDDd2DD5r0AdN/4Zv5CtEFV
aj/HjGXJlSBaCNe0b3qf+EP33VllV5LfZHSsK1UO8oqFxqYE5NoOJXF0vlQQs7H+2qyswEhztEvk
ztMuh0TWpICT96QW2s85NVy8IN5JQUQPeV1bR12tvXpLNn/dqlBlC4q886QEdl+9jVltuoYxpSd0
B6EeNUwznabe1+T3XgrHIlJVlPfTLv1thaAmz2pWNp5Rl8qrzK42HZwUgEdH8MVpwb0RvvNWtMlJ
ZPTotzfSa81sPYewd7Fxs7JbBK1RmDT4fzZ8PWpaGV6V109Wnrv6QMi3jjNvnwIRVkUtgDCclkGB
bMwTwev+JDVGsMlDSKyOWXFevpsLemMNwuk1OlGI2LIJKTt3rUrUw+ruqe47MG+IKnSK/HmNMnAa
3zunYSmDz2podc5dY1jnaFzutT3SXura7EPSjNx65W+Q5kiq5tHWeUYVKbxk90nDUFAIwW13KO7z
iED0WpADS2tPKZgY0KDyia8c5yz+0avJGSXX3puiaQ1H86ElPX2oWNcrkkMgNfrUEZxbiPanRfwD
6RlWVstyD0yBGFzOQiVSAzVJwlyNUH51lU4izWzhtKj0mKAjJ1PAvoqNI4n8z8rUfmkig8zeuCs6
aChmy3YRQK7MQ8Mh94g/585FJqSq4m2dvbQW0XIDXqeaxG8pZpFkd7JyN5RO8lfrK9bmt/oSykpj
+X2W8Gi1hMjExzig+Z3M8dlUJKx60u9sn49IPT3M/4+r89qNW9nW9RMRYDHzlmSzs1qtbN8QlmUx
52J8+vNRCwdr7w3MKchKlrubrDH+WLhcCPFckwTAG1xQ9UOH6dmfa6yLPx/7+QGANB1jBsE5EVvE
fCjyOEwnsFbEBoRnbCmVUVr8qhXzkcXylDY5q6rQOCnt5VlL6X/Iey7SqVFIr9ORLucTgrJJ9itZ
xyRG6LGKMK56Eliy3jA4ZoAIqXYdal0+aHBhdef4S07si+RA55mzjkTU1l5ZgGZFEF5GOCEhtOPl
1RjUU13fHHsk2VdiuKumCaGtGs5qvB6jugjiimNG7S2qj7vMWwF29vgGtsoIt3wRzZMKI5wyUxMH
55tOlp8hipq3rPomu9h9L9pMOQ+GWfi6qxX3tKeRHkH5ubeTN5fmSsgs4Z510oRlq9RP3KK70Jri
yce+9w9R5ki9U3VuNafZ1z1CenWOuA4Lvb0o60DlMhQGag2wGXMcIw+Ljrwsru2ca2PPRG5dLVFx
KEf6S8K5Y+UfC+vZ3SqSo9rG03FnGjlCNWIAf4vU8shYjT+kWJNj7LgaovRsuC86InR6QUJl1IMW
xq1HpD3VXQB3SilD4KqWtyZvY/ZYu4cy/00FlS9jyzPmimHsIjWYWM7ZPK9DoOe595GdOa+kgbkH
WuiPK0EnfjnlRbBYDFGyy+Rjo2KubGneDfRCbU7ahsL8vDdlpLjXg/Okaet4MIiMQiTz5wcR2kDm
qu7lww+4RCUW1Df8QAwHSxJ/j8y8WrRdoy5vq613L416oP7VepszfT5UM5O+sOk/4+KxxLTe1Mnx
DYrRDoMiD4pQvwHVlXdlMXhNGoPuk2QsPFo3oFNV/CvSnj8tqru2sYkDDC/anZlMizA5Z2QtaCOR
kR3O10MS2e3NdNJTjpY/lDVylziLytN/39iirP7zx3XknzfhtfVh0M5Gi7oircQ3SDre5yYN6U49
dLIa8GpV3KWXmTVuyT07pcGX5AcodXogT4uUXyY9G6eFqNcw0eDvAEP+KKp9nifzai5dG7ij9uZ0
dDnXrsjh0t3VW+jNuMZZTHZus+YPo5T/5vEXxo6FpGI9dfJ3Bw+hr7gZxz0ag5OeZovX2y3C0gFc
sRGONw/1sUvgQieqnvzWYX1RSxaGpVWHw9KAsrpqfq/FW65yr0jqbr6OtvUqLLfCy5ytt4Ku8Snt
9Ks0mhf4P4w2D422fpCmSVJuY/kpvWzVo7XU8sBDSa557viOJNqbIG1ptDcLOsycGfjJnyacRLra
KW4aJ9Cti9C7fm+YLAW8wLdglFHfxzZxiuOc/ckGN72tREZ78TpxxOVWim8CjYir1+WTVA6RIYdj
z5XxvuLBZIuR92y2cnZ0kRxmgsh3hoVWuKLdicCh6qLnBW8yPWXe2kLd1mTfbGK/bntTZsBdTV7/
4T7K2W2ShcdcihTsao7Mn6VN6FedufNZX+1QqllDiOptnpkycjM3H6W9w2HgNY2ObguCjUBI7v9s
TTXYDe0Oj1JVHvt1Fftxc//Wmj2ff94rneLbjhyLeC6dlHfX2TBwulkbPalCfOz0yakOXcna2YUV
2Q9aJK6u0df7QY7AY7H2K0msoxIfphq5sKOqH9rKxqnZw47rIA17UlJ24L29P41iOXfGSz5awL1J
W7xSHBOUbSN32eiWj7Y+NHQyP5TlAgyQqyBtoj2bNZM4IWYpxdFd4uVd9thijiGGcbBeNcqsilp5
k2sib7wCfttjbh0a1hb+ckAWx1mdY9F8LblBKxm2zJYt5wmt2Lchtfx9rKd9bmGFihzZPTY631Y7
7aOIzFaFlyijM543pAlZ+rCUwjixABy1n7SWapl3P9HMPQXQTAUJmz+i3dvPx+xRENLcwiJSi/w5
29N9SCglHXFDB/pYrp5tZ/2xMZqPyi1Ojbkiz5t7oAetGXYMS4xNUfQW0ZBwk/GB5mvNS0hSgRgu
WUEx9FNL/pEU7Jk+RqWIQcTYJXCjdomF8T6pRJLXSCbm6KSwVUQtKoXp3lDUGMX5UaX3tMfbZ/8d
eEjJqkdGhRQOEACFRKM/z0m9y+V8IdXjoSSJUNOcsFRdegCa3VLTHJCQYp5m4Zr8jUAdcpd+Clvs
Nb3cj24SusqXFcszjMhDlMsz2ZO39h1Xos1Qi73qBTOseJHL8DG1xvIg+u5sTkpy79r+1dDs5ob4
DBCZk+5UzS5+3G6ouGXmL4o9XqZVRix39kn26YVje192yWkgwMslpa/KiZpPu13d7ldl3ifoFSRG
hrmqxl1V4zNt5nL23GjgVMlEQWOOvfhtsjyaC8z6ZEMUmLO5p4QqDos8tQNsU91VaUmSMfEKp6Kp
goxErGAdf7GLcH9McaJO0p8NYAxQhmxzQqCeGZ3+IWeYF2CEpXwQDfEg9dCff/7U2EyEfVYgMJtz
g6MTu2I02c5VCu1vQVQMpEmLvIyPzGV3nZM1h3Unh3tVzIuRKg53pmVnoo0I50yzjwka3unWlZ8o
i7xaK/yZZLiUV0DVl74mXzIy62ut8yEuWC6e4uSXlLeG14tj6btsUdkMCq9nr9TprarQehh4wlA2
A9Wx1mB5V9ucp/uFZVBGmxQH5QLiA2zWRPw4AY1D/jC5PjzefuySYIm28vawcL+os91RfRNQlxU4
/XRIa/tosOWgwvDNriG2GHgKWbsYVJ9KvQ0Z2aV02GTgSI6i+6uZn8cpOuUjn5TR4tNJIHacNOuV
/uhDR/Dzm8NTG89/VfGnduIdpGrAQcij100ZLrKKqhlSDntuoZX9XqRVB8XKm4kLFQLoVmeULk4Q
moydxvRmV2qQ2f1+Feq+Q8ZuZivk2G/tUAuuIasJKM3ciSS9YO8OIyH27jCcI10ecJkzN6DrQmmk
jpMv+Rc5G52dnKv+IaJTwI2fR5iOjaAkxM4nlspro+dW/Q3Ew39JJzxlBODL2l3TUCvc0UigyYC8
/SOQFpkebFC7qYL6XD1gOm4BQ9DXa6DYXBKE8GSaXyqUkmWSbafjrMt8jKo70RFTYlX7PiIxSkeA
hjCH9Xw3s1Gp22tCe6LSoqteqRT2kgw5yN6qQZ7maJeW8TkBR7NXgmpZZ6VWh46ZXVZn9gykmFWu
BSPWy3lQ95JBJs6SIKvwg/Ia2fSEFaWFo/ac2AgNRpNg6eqkJXWgEW4nmYNUER8iB7JYqY7oRnZZ
2+6sWZ5KfT23LnZ2IsI3LNblETG5y1HSEGY8BqWBDnMqHMGukMGSD4V6MMD4QyvOdq0K6mGJ9qJi
+hpwU1K5TjoGiMlrb/JCA9ShlYOVoz2g+CODJvasjWp3+r1YT47w2se0PlKflhOGVM0Ha3hkIWIq
azv1wBoOftr12b0jGg2etzhXGfl3FGv0WXdAReEJFB+yHtAuVqFbAhCNV0s/Oh3atobw4oxIablb
Yb814602dG9UniMBuFSzb6ZmoNLo5rgoCg3UW2fy0JncPhabp5Z7+fY4l0O06wGATYV2wiI+k9of
aoM4RrQt5YnScpWwQhjo9l3YvVBOHP30xKl+xoB1dNTB3SMas68t0kB/HIbnik18mfsl0ObEuE3j
j7xU10/o7dOLNDuDYGx5hexFCKR9smx4TqX4BEzHW2wAvkxsAo776FaTrxoqYczp9sJB/2gte9uU
063ReiNoVupwaXA/ljX7fZO7jGAk2f1Ti1Ax0e+gB+mCrnSdvaFNX4ZriLdV1QkbyFF4dFxna9bf
JR3na1ThtKKi3pYgAUO5n1dwA6tD6hlbBEOw24p4ukaJZX/EpvQHvUHas5hLqFlrxsEzhJNxIGhA
biIv9mPyeVWSCBPDvVna7LHsGkA05pO0SDA5xQaCRDqwCdLwWz1wCza6V9Mn6A55oqQrwfImHvv3
egEkOtr5jnt/NIRi8krzz2J/W8NH2d1I8tPbmOSWrxUVQKbNBN192qrmr4KhdCy8umdSXLjV+qy7
S7drjBDZS+q+xknQOc/kzYhol2knY9hH3aHm9paZS1Cvj6P73lQPM7UE/N2KDHm6bOqf6RMwCFTa
d4u3YfCO+GeI50F3uUU9R+hHSgRKj21/0txritwmDYfxnwXxkDOTVdnZHI/Zcho5KJGnkYC/hIZ7
mhDXGNr7XDj6zUnEi0ga7dvu/vZ2ZH0tLiM8dT3d62wnDVBgg/zRdk6RpfiqvaJn0/IgsUav0WJf
eWyK1E95tFOnkGhJksAWs35u2V/R/gt+aVRw6Km1QGgnhHWrjqqa8wVuYglMSQVsV9rhQi0Yr+m4
WOhF6ZVzvK4HXvkZgZzcHhepDQc6sM593RH90ZOCW/CKFcqLoi7kF/fRL7huTuH8HNNymHaPuay0
d3flbqg683BUM3FdZJKf1DzuWPppQMtGIDFdPJexOj90Sbm3jeQ6Oun4vsy6PKVObfq6UF5JbR0e
zXxOd1mJlyctP0aNYus3s3qpnNc+mbx5GRFS3YV63E76BDTf4XrapBh6x1EI/pgiz+wfDMYyYbco
xT2njnNfMER4Olyvo9f93u7yz2mev2pdpXcoGV8qve99o5qcMLehINbZaKgqUcK0w0ypxfkcZIgi
AcLfRfWgsrJ0VuO12aDs4aoYRyCkNM9OxD3rFc7FHnGnClCE7CAbGToQYIzqFQEZ40E7ZHOoIaKv
0eHpivHHyI3exy2xSzbyrISm6ryR8EDENkb2tuTDzom67JxKq/JyZ6h3nV23YdlCpJnoMEa64c4o
ujwQiHD7teyhpA8vO0WC6WrxJjiTUvlsyjc1cZB5dP7zCjfdXVVW1Bz0zoB7kabwVm6yCP78Ov1M
1pHn8j7AWv4d1PRdZ56rVVKwKEIwBEutZcpQlUodUG5HPGcVfa0diZu5o85vDjPIgn5mbKNLh9/o
jnXAjyp+3blgGzT7yUUzuOq/t4+TL5OfzVQVfqKM/aEzgVJ6Cn0RPxd3O45fU6p/W6Mn1vaBSxfj
hhx8uSKPKc0VVace31qTgd6NxzAuq+yAoBI9erICr3ZJ6yMhg/DJGuoFoWj1iIxfOIe+P2WZ6zvN
AuOm+BvjmJF30HSSBVcPJCX164gBEeqUpkJeN2DbWpjiOxu4b1UvTKnAD0hMDP1imw56q0YNpHUe
gkUo8dlemkuz/cvjjhTaeXZFaI7Z5+rk9wr13E1xeXW2awtcOk2oiyDl3L4RXjEIy5t1wybtPxmO
3I99U8ttr3GfTSjteXx1I2mH5QjQ2Kvl/Nosy0GpZHefV84Ck0BYiMJqN3K+n+wo41JpBvdo5EQz
KVdH+6bb0grS7lk4DF3UubDvofmLOC3XSHGRi+ovCN8sme0WJ/63juay79g63a7pTnIGDkEf56Ws
AHhQmXv9vBIpbVZ/SGVn8+ooumyl+ppyyWtxbNBZr6R7WLjQnfI/KQ5HBFY8x+UCwGJ8KUzekUx2
UXJJc06+uRyLJ6m99HH+27Q/+u5Fal1IATz6sRExGcLeNfYU/AGO+7dtW7opHc+wvjtkzG2chyRH
HCL4ARAnswW05hbi5xZn0qrfsiz7oq0RIf2GJY32m82pUcZleUpEDdbWzneyW/UxZ3JHdawC9PO9
1sla0eFGG6yjQPwdxeIem6yo9m7rQN+YDUsCgbljrgaTGsuj1YjypXNAGJLyUmXDreqTLCS2392l
6tSzS7w10zYKk4Ai/Qg5H6BsmIwB0tiAW82u4hW4DjnENIws6gPltYT4V2Xr2Zm12Y39sVrPVcOM
OGx1tdUuso03Fk1JVWDzlBva3VW6IRzE1J361qKn0J4vZQfXZRY9beqZYXNLpkVHYbyAoWpe1iqX
jyTZAOVX6kPUo4dTS2P8ZQhD+AMtP2ezsKbXepxDcyNC4+lD8uAV8PdlrOzISw1Qb+3ggpjZVV9D
gLA2XWB0iGAfuuiivGgj9wQmr7HBr1B8mRAsvpjH8yx4EOe6+12o7kwUFdNOYRu7tLXeowg5yWjX
V7de/ahO7KOG8nYYS25zDrPr1Bu/ctI9lwb4AefXk5Jwa1lVxgwcSyR7Ns0Z9BjFDowoNHitX/DD
rMt9MTLolS8yXA+6RUW1rIFvGfRd7VpIBWJ6jn4ttot/XD/Z1eeKkDWG07VufX3LVZ3VTYcTRCmy
puuuiuP32E6mewc8eU+qpGf3AYBqF/Jy7ahUECZO1p2cTaS4iSURSpgfsUb3qrar1srri/mAtrU+
59JSr9Eoj70KCJ3rL7qqtW9Gp3KFD0+KPiK0nT41zfpUVoTVSMyE31Vfc6WtUCAuWhzy4hD0DyrS
lw1ImG9os0hFQFHrofO0ZjpZBoRrbsG5AgMv83lXyj7gHLohGr81UxO6pnPW5z/NZN6bdXjRm+9x
dc5jWqHAqA5zmzwWZoiuvTi4qGLNnhCBdoidU4p8IkhzpfZTLmH6r/LqnXikVz12Xmhtfq4gBKyI
aRlJpGXThjvg/0NVqztBlqi4wda0vMntlgSyWVL27q4v9lLyCE2XFQm0nRUPmp20J73TiASZxtAy
3O+6nL5QSI7hMo4UzY4MA+Z8px/9sep5VKS5vLZad9eyblsiiKKAJRfL96w2R2uzvy7Gd7rOV9ei
slNk604HCowrOzTrQfpu1/mKyuouSUQ18dXBg9zGUSKaM84Fl10YzWVDIOOIc1iYK5xtOx94OpQ9
rjc/M6nH4XpN4gEDu3gTQ/4681u9xdKY9lE5MzrnE1QCAdUzEez0eO6XBIBpe4QS9sU4vpAW+kZm
j2esMCORCS2s7Umb0PeNXOf3BFa+SeRj3A3rzRFBZvYS4wFR2VM11L4EC7ii1ySrYnYsVN3zvupg
tq2Evlhjof92Sj5c0xrCaimb41gzA5oP6iaa7pTTQtzTbugdxa8nnSCLVGuOSkfuLS/pbK9Mw7RL
EcOwxS6PqTM5OJRGOjfKHeC9YI2NKchJRkt/aFvWkkxhflkPajP/cez411pGf2bXRcayvU66WL2k
jVOjAW7roGpN8yV3EOMknOu66v7NZIL1MPud1hNHM6J3XrGVepUDd7ER6X9G4I3E4vBh3QznH6ZO
rtaEcugHMtAChwPfCaplv6b7+BOowx5fUJnxwH3FlqAMjpe+QWgwsOJKDVz0PMdX3fKR71PV7JcW
uXAM73gPCPN28McmyFPpwwxdsDNtYfSM0xpuAOTRcV1PLuAyFXxfl6/1aWZiSevlommIALqUdcgW
DcOTC82mOCaPh82u08WVfupavd9NAyl5cjU/cPlKxAT03kkpbc44zbhGCnftaVk0r5zbZa9qE2aN
dZjei6xDcv7zx5goyfMsM3R26MrRhtBmiAsGwY05ryVPLPW4//nUWprq6edN3EZPIETtSSEN5D72
8XooZvwpxqjkd217gyZzPslVfI5GtMTASqZ+qQ0gle0bfr5MVzkltXZY/rnWIs91i3SdbhfAw/g2
pWVyG7Y3P+8tevMpzSg6/HxSbNm1P+9Zaa8GxUh+4H8/8fMNerG0R/rOP/7PD/r5slY+FsTsP/z3
5/zne4DCvKE36ejc/uKfL/15T+lR2sEDGPj6//9v9PNZRRr9iaKP//G1//09LOoKxFg6l/9+6Oe9
ZJhVj3Qm7Hjbv/Tnl/j5udygslCTU+lnqw1u/vPBsRumszunMDH/6xGhe7o+u1i8DzrcnHUjWk5w
9My6c+7NWDt1tVno/s9H//Nu6XDiJ9WIKKYfH9zahv025xnXVj9hNp2p0tFj+6VsFVAaufzKkbaj
LRm1/c+XaUTmV2Nhv8V1+ieN7L8ZIuCzUggr7Ofhd0pKZuehG4zOxWTjmUP9G52X7c3PB//zZvsW
y6zyw6xF158P/XzFz9f+j+/9+dHNMpMgoiRXq14xe3R69Yy/+8NUou7PUg7o6+iLe7AdR8DnWwno
DJ/QLeddoIt4nszaPLk1aCn0i7hFvTJeq0KzvWLR41/pitqTTpL6LHms3k3n5efDqDrmY2/mbvDz
x36AyCGAfblVaV49RXby/PNxxP9dKFcd9WKePRslKsLZLRDGWtI4y7xGtqOL6E8td03cis9I4+CS
VKsyTKX5TZ3dyv/5ROr2odEZ48dYMOhmFGwi4wDPSs3aV+M8/XRotQtaox4vYuyLx0HXOYFp/Hka
rOlzLOvmV4G5wkzy33rB80Silh3CGT8ZVjPvoGWVewZ26GnTjIGhVftw4GQnu0reCKAk2YusId/i
L5va5FVTYAoXykoEWxODiLu5cQqLnO0RU7eHNATsJQNjA1LQHys82TtUzB+YEWmvQMBE49LW1INc
JamOCp0vvkZNDDgGEIczdaNX5vfWziiD6uTkt2r7z0hoO6jXt2yBHugBM32h6b6lpIeRcg+GG+iI
XNmLzIyQshVh2XSvrTAPBV3hWcw4Xxv/cNAj/vwyFNr9uucGZRCsqj9aWjApxoWOvbCZKMjS6Guw
IFnRduq9de2S4onD3BzSIBvBA5He0VxYhbgCWk/uWpo6g1lOIQ0G3V7N5z6YxjaYadF2umRFFtF9
VknzOFQV3qSbkbuXUZU6iof5L9MlnkzYdbast2Qos1PpoHCpwLz9OK+9eDJoaC8hrUrGT+arulVu
KY5VFjpYs6ENB5tbaZE8mp0TmMJMfKPEaB+BQrNGYUaJuWKXhyxt4WCnhMXGVkPFEn0w9tGHPTAL
5RJtHR6aDot4Nvl1td7dBZi+WTuP7PjBRwLp27WfqwNbCO4LEjYvAxKLUMqw/dEQyJNCPcmaJ7EH
4EELVjvtbfchxUTTlmuNatZ56jC7RGq3g8MOY8t9SRW4rJn1KXfmQBXrrXcLz20ZTrYuQmmPUwgf
f4hZXpGUSI+60MPCAqCTs7CZpEdnBGsGaVK71u+d6ef/upr/uYLSJh3ZNyzytoC731nEVtdUIcHe
LS+d4rlaxKl2/ypZ/F5x5HlxrX8Ulp56PtMSKsRRfy4d9IlC4hLTTyPsv9UmhU8n2eYA6n12uTta
DzvF2E9ckd7646Y6dlt/GOeD3VLybApm1XTV2O7KJ61/pl/6qJfLW72g+SXhfmmnz86yf42LP0+H
yU+QKk9JhgXXLoXXQIrqrfM+aFmoVDurQiDLqEgf1JYg3osN1UWMy4H7hgpLnHSHoevns2XS2weR
zhUMFJ8tOpbIEefQLpvM4o1oJ8I+VXqyacNTYNq3juIE1InfUh5+vmRAl+q32HWBF7cfP51VwZjZ
ICG6xMuo75w21vzFmQsegNziV13zl6HQJVx4Tdnl8g8tJW6DWt8uaCoNkTJSX7hU88rk7zK5bX9s
ZVE94K6+/+eLOUJOZsGi/vNJrXCawLTKYV+3XfxClw0vJIe97+ezdCS1h9weUpzxrHNuI5KTY3J1
GQSeHTrHbS/pMtoYMYeIMpQiOrnbe0pPR3uH/ZuEXDdN9IfUqNDJAC8g7UeIKD6pCy1YyVM6td2c
miRVVCF+Gfzcw93SIzbMzEQk6OrrrySWfjuq6tOWR5GpykpkmuQOnjikMi4r2BMvj7VOzw3yzkY6
n8NkfsablrigFqftSmJJon2iZnho+seFdANcePtaGa7ikgzAKSZqusjaKbgeBM1Y7mPTk0aRVSHn
2CPdMo+izA826Xa4Mc7KcBN5fncdDuMSh37rWFuaxS+NaZn21D+dGDlDGCdJPKC8b9C/c+sNrQ75
JIDbuW/jHRR2jqRaMAO0PlLMc9Z9xforGitfTte1TJ4G1T4sfX7pGq4tF3/whJ/ZQyP+pa8bYini
R8rjnmllBz/ItIdFzoGpPGkllUEvs5481htWp6bd0V7SZ1MDiKW0ZyI6n/a9dx1HulJWga4mbHZp
+SV8ZxYM3WiWwWLdt4LwR1/2mMbrhIJ247HU7Ywzewpm42wOzNHcGajtDlqkt5y2BzO3Lquu/XXV
4ka+2xmQtkCWHmloApdfhXLQYZSo4ALNItfYqfex0hM3cbN1/m1RmyUoHyXjErLHTjCYfxgJ7brj
eupMTFvcNVoVakpZl+eZlJkhIjaV8yxq1tDIpmCKnzQhI2/usftuKWGEXpKF0b4YZrSz2sYbGuvd
tXo/1vipLUH+83dCCkWWQd0o+Q4CW+Tv2bzs4+SPSjpdnt/0klqHjoUkek0yzA1NdQbtPOJY+Tun
LMsloO6C1rIkYWcT9SLURusov3SoERddOI7VXZ2c3eh7TeNgHI8Rp21KDogw3/V8ebKUYzpWBrLK
2vaGboug7dHKLkFaqsQdFDA/zjEn9jN0BIK1hvPIzJ/rJiYgJaGYvjP13TLv3S4/9WnucTfxDAW2
BLx2arRLtzKUcw8TYAeUgihO8yjE6ufoA4aLJXgNlb1+cNdrv8J8kIcE1ZxX1o4zeD+LwV/550tE
OdG8mdZ3sxSHVLDCxAh/qjp07V9R2jERozhmWlVaJyjMc0pSax1/uwrPr4Y0gZMjxgMUm8Vpg96t
hrhWyDuLYAKQ0adFGQ5jzbl8L/IGX6V9cAnFcLe5Jjq7luOhVIqpDem5zM2nPv5k5yF/qwNwgZdh
OnCzkyabm4oBoYzh7WQSbO73QSDmzug1m06Ke24s4KOJy9/1FwQX2ZJiaSXJsGmeEfEHkax2gwt0
xy9HY0EKP8SYeHGyzFeW4t4BILdsq3ozhZVEvS/nU6w/iG7eqdFNcz6V5alaH3rHj7RnEw9JflEL
Qg7KORCI6LXdFlNHj1Cg4sMpY8RYWkhQV9B0mGtnfHav6WuLW7ZQFbRNhzL5cyrjgBzUu/PaFEZQ
ctgmA2py2t0J5Xkxkn9N+m5q6a5ChuI89QBgcUo/gnuZG/ccL92TQxQeWXFkzHfp7yi/r9oBTIGQ
fBi0ccteiI8FSPViuKGJzDqOomBaieBEt4gObSEwPaoIw7Ocx6VO3glYvItI3IwO53Yb1o7YExOC
QMZ9MNRHTN87Z8THZ9VA1tVNpDTkINNDv4hhd0XPj3aynItf7drcorhjUFauJj6fTbED/5U28Tmf
kuuk5b9U5JG6WT+VCQtE9I7QwY8wWRUOCM4K/2TfjWImMiK+bBeF1j7RbhugTCZwIDkYOY4AQQOa
16AFKaPplBSV6fWG/TEN5WGtl6A3dLTt+IN48qh/oB62T/fs5Q8kD3uqovECh1FHBlL0DRB7TCvR
jMikVuW5kmIPUoycU7MOwD3wZcr7qmhvebYg4H7MsdpICTud9E9WXPxa0+IctQg9XPPN1iS1RvMN
vArnUnSVFs+vGAmB0X2XNRg5+PS8xBqRKSqXda6Avoze3GbcumdfM/8m3Ekyx/hjtShuNfHZw251
KLXdxjx3c+QnY3/GxAa25FyjmSxArSh3qlQbLB3Lg63GxxK7CyWqwVpYyc5EXuqqoJb1EC4W6XK6
eOhd+0JkMtFRDj88pikJ1rTbl2P1SvLKE2psbRw/GxyzI3dXwY+sN4uMmASgfAl5b/lVQjp1d3Gm
5mDY/fdCZkW5ObOs+jhQO9as0IBICLowox1PUchyWsRD3VUZfM2HiC6YS7D1EW3kp2Lx+RubbLza
7VcrEhCPQO2uYFVee2gckHzwi10f3ZxVAy2KxEP0tz1Trndlp96TVrNL6PecpITnKd9zREddCbmc
ls+mSnQjoi1vfgVODeyjGIv3vkDaP+gfEtuiSmAxdEjx21I7MkhoU1L+kuV0WjKm42Ez/kHPBWns
7FU9O9iquIkSPmxBFD9z7IDUUfkCx5t391lBLcSLKJcqj1pyNAiHTjJDCaqeY10H0h20fVGzoQFD
G+5LlX8PDIPuDOOq4cPw9RniiTnHNoZvDUt/EldfGQGG2+NogtRiDOjz65wuN+qCwyQriCPoSLN6
6nHioCbdD9Nby1rdKsVBTRjMsAcz5p4i8st0iqYjCGd33G/GqoYq8hSZt5Zou7iGXwNPKRUGT/V9
zjG0EkOQs+rqzey7ZnyfIC4VpaTA7zTbMapK+PUWJUF1zMmhUPEuwrtLOCFlCBQaa8EEPa1FVpdT
HeAXUfSOyec1qpoGTBCbu7DnMEMxVMflnZScHda7v2TFfLj5GQAXc0z8XWtALyqYLRKMzWLy6RYI
tHC8nFDnJ/2Lpmo3YCAzbFGDu+xGoxYjdC+/qPsNRTQc1AjbMwxgTK52ZKX7RB8D4S75/+PovJYk
RbIg+kWYAYF8TcgkZWnV9YJVV3WhRSAC8fVzmJe13Z2x7urshLjh1/04Uv1NGlxHUKgfbdu46nIl
VpJq6eX//2hI9jnatLlZ13CqVr47ICeKBv5F+jBh9tuSZV3HHCaaZ1W4750rjhSIhHHJC7/QNsrj
bpLz2V+B2YohWimaJCPU7CV2yVwN7ICwvNpcCtP+nC4nVyaHGP9L1dLaoWGxjdvAyyr8i47/bvrc
VSwzx23WTpE5CLGbW7zA2pQRi1LWvlDFezf79J0WFnsR4JYqzaiBW754NQPV6g5YYB5ai+1I6WZv
U1Z/pGTG9Hxo7jJ+g0FL2pPZe+61Vj2hBK2+yZIrEgjLxGCSStaejQCCbgZ4aDQEIXGckoW3GRNw
w/sid8hLaey6zVU7dLU17MwWLTGeyFElLugDk0srhuf7uTVvBjStvszedNoDZE/srWKScbygMjCF
jzFP+bKaHfCT7OS1+g/tps9DMp4Km7tCuR5yNlZd/s+sVDB6xmPbbmudT43XJ2APZ/6cM9gArsb3
ytmPZLXAmeJkDAl5hGsTpdr02nWcdP6TnnJbNzIG5vjqrPFBmfZujmdO65NVGbyu5T9A5hkN20Gx
2pHn/S1XfZc5j5b/6cZuqIR71yrvkErabi0RzJv8rIokxJX2rM84PqdTU8NlShVBa30/KjK3PMZS
T8jMyX3hftW5xRIbldZ6XZxXprBSaeBS/hRedVfbn8b8vTQTD2jzMun20fRf2zUJO8R9Ubxl+WOc
tgEF5Ac6a4MCN0+1yB3GzGBEtV/xdbPH5brswrJgKUKLFVMrpPcW4pk+skyakqjNv7ubyDhraL2M
zeYZBxE3ggxkdPMSlwB6Fv/Syb8g9TPUNTNIuuoyVeKBvNyuGLNXI+EchvEbyRVjr22qIK8lKobO
+sjtPciobFSmG3b6596l3JHPaeDkLXkP5dqzM8m7yf8WCFDTW6XyGz/bzqWStt1RfDO8W/wVQb+8
TMvzAABaQtWbmU8XT7/5Hm/94VbbcwC04Wr7V7PwjoZ5nGEbUNb79r8bYWkvTevfjKF9HyjXE7EV
NqhnUzlf9KwkvlbttZ46IzaSdnbsE14zVnuIqfxY8jJUGk/b3rD+rD3XwORirGVgMh1IqyePMf1b
5/aLs+7N19xXc8PHTCOuCq8ASbCuX33LmcO884BkGWz91SMScvKkxRNepwbDahlOTAIUfwbeisHN
uWJzgPFh9He5MKJ00dEaLY4fRZCHkEvP7Z5fCSc30XF+M2f6N3cHIyPgLptvDhkgjNZ+0stjam0L
1CJaZf5e13PAamZvkNQbpw+bg8jXfg2koFi+y/Kq5pCEayD5BlnayzA1IS0VGHaNH+E2557SQQCV
s0xCu3M+7SwhHmyyYIQotfCeirPqIMmXomhuCtDMvZ9o3fbY99mT52+tOKBfWHn/v4Tex97G5HIi
aR9ZKkVt97PUZGKtZ8fMIR6Zz6p6WJXapVtqq9NDczgbnXXyWaNTffArtiy/j45RsTnRKV1p6dhQ
d/Z06kuuJwh2GHfPw3RaxkihDk4L+TJmv5o1sz+4uxSD/LgMny1qJf70gCzow6ItGAVY5aQc27VY
QBlNB4dBpstBWZHPz9t/iYc62ldXO+FfhrJ0HGzsY0j7WhQ78V4NPu1jde8893O7F92PLV+fSdoA
gdyX+W+6I2rWI9IUw7kreUJar3BCJKyEkWj6bdJ9aco1sCShqFGHRC+59XepdfS5UJ+l8ZTUIOTS
r5oXvDHtycXPpn2vHvmT7EcHsx66O2TD/qtVzs2SOUczhs4JEycRyDHhmmoGrBPCYSKDwKXHEwL9
sThmQxbN5U/b/lPTHw3U0EyXbj+8NFkZGgZgXNM5NdP0kliotToHqsUr1oGyxcPCOd3B07PpVMUg
9zGX6R3W0d7Mx90qyz3LXBpEGaP7CugZOfW2Cp0GvZEAirJkaEGCMp34nyAvwXe16Np3sdgEMOdd
4zG045Ct/AbvvBMuhMDEl01ypKZ3Ct2K0+Gb3kJGxWvCD21wN546sYvnPxoUewgeks4eb8cb6Ozb
Y1DFgIV5xCqICXZLhF5A1rUDuMXytxvwG8/1I8cmjT9WtC3MksZ/7NiHL1NysiY/0tJht+kYREUx
rJAn953d4lyL9X7K+VvLrfW45EVkA1lSQCIyf3hAK3001hXzU4NSy8teq8+6hjsBX6kPI7TXX4t4
8Y6FoaGoNY8p3gtQ1YzszZvXDt/4Sw5Tlz4A2DJD6YJ54tx/LG1S7hAAd+3SsyVweJlI9W6kWjSb
eZhW3vOgafHetzl9lWaHUzwQWhQNa9ts2wD+rbmbaGaNrO4M96lJtVE/EjiRGwypv8qawtYmFWE+
9JHj8iKMid3z3rHKt2XcwlnjyWPQwyVzsGfzbgsy4+7DH+zuBid75k2w81L/j6WVdzp30cw17rTO
4Rl8cOzfvuQcNPyjWz957np1Q9vnc+n7az9YLw6arNFMgeYVRxuM24BrkywRllMtkOWXiwAAUyny
cYLrtk9VEyOTThp+vOTNk8fzzeEfONRq6PARM3YMsEhOOXUOeclQhndvtQ919SM5HYf6ry1uDp+g
bF+aIgnM5lZAPizroyyXfUawlXbRnak5f6UH0IYfxBoQiLQ9H8++xxAgYv8g8L5moARlubKXucd9
jacIYA8DaMaWGltsb72lJtQYHKGtmwdpbhzUxIJgIbq5Pmu2IN/JTo7tc5m+uDiq4ZCn8APGDJt2
hcdhiF+HHM0PNtyYpPuq/8g76I5sj2L9Sl32Tqm3znwwsiIaXTRJg/CY/aDLFzhG8SEtw/dFd6PG
uIz9375mzdZ8ewtFly4G9/HLq5+yGnPtmN8VZXGIrX/6tIZ9kZ1tzXwdC3U0URJbbn/cDHP3Pd+K
Vds3BfyrXM+r72PxIzOdcK6N4mIjYhXYlkacOH1Wh5MIPeXdZO2xPq5CA+AgWXH6F7RowX6MLrmA
j7O/O/HbjwWHoB+M0tuTU0Cd3xn2r6XENV3mJw8bjccaTK3DV8Ut0OYpqN/7IbsQQz7C5wf56e9c
OF+3JRs2fgCdJypIVjQJIwl0/npypmbhcsbNCuJp/GrZzFM2oTvr4nE61DlmLQIjcUImm5MyJcyZ
6yP3dRSsuTjlwx980kEyVTvqtp9YYmP1WpD0qpOjUTNLk2d8VkS7S3XNrQVyFVAc6o/bxdrnM6vo
Jw/ccWXuAMaFLbJYob5AMJPeMvkEpBMUJR6N9LTI/KAT+uhdTGOC1c2PxclrWYzd/aNhVayHQJWR
p5gxqhnFtwV6fMEsVON/gCTQlQlB3jcDFsgWK7TMdNu5HQzMxBrc1rHhssl39NN0C3ynpNKJnK3s
RfzYJvJNpKOlVaM0tAfXTSuIJNYfLD0foOesM3hOQlcOb78Bzf+AB7N4pC7Q2SJ4SQDFDbALGMyK
74CmMG2UiMS1tmJGsMLMLP5VeFS4arb3ldHaJ3NwTpR8RokYHlerex8mndjr5inVggq93E++FVmZ
LRGGBMOsZgWKdFK88tIxSn74xnlMLfvg1Nm59sqXcdJ4AsU+UdRGahgPPVZqbEUc76VojqX7nK/z
ZfvsCiwm4KlIimwXdFjPmfmc218r70gHPcQr8hcGj9NIODIlGd2k87Ga5sMiy1M850dHe5m42nUk
w6zyU7OW80D2hg3ZLi2baPJ/mNyC6qWEz+7jh3YaI5h1bPtoqVzTyS0fE0O9VTOV494T34NwGFl0
eUhlxQ+6BvYhcYs5fSgy3WlcpCbWbm1cH3WHewVDsMP8EK9vWtWBNTPY6aasxNliV/0plXeqyPZN
2R1rn1Io/1c33T9d5ujYOXc+ZenkJkDxuSkXu/beQNMcrPKKAkCwpYmk+UCkH3vA32SzbhEY4dlc
KWdoUo7cclvIB8sI91ixmPHY7vbsc2I0Kr68gxIsAX5IRb47fEu8ukSZF2GXf1N5FNlpAwRzI1C3
dwuOAWsnAJjI8aNuMS3Tx4YtHWf33AGsgbOc4MKetJ+hW9DoWDYSadJM74eO3t9Wv7QrRRlYIBUN
T/50oAQsGDbIDpxwoeF7L6ansWmPVd3cp/Or8OydN7KwLnDCBFqy/AxeTW3snDwvWF4bQyOqC3Zn
AiXQM9Km2I7IxWZgKxGh3S3fzsG/ks0enigWx32nZrps7XOJ0sNiVF+OE2kmX4ZtYrGUEa+Fj2ot
+vFnRbLDe4qf8Oxo1JPkBKRZN5MjSzO1N9X4MPECQ8VGv+49sEHHstLBjBDuKpuEQs8VJKjlPpF8
A4DicHkjEHmrrRlGbXuwVkbZRU/+Dt340nful79YzyzqsmC/5HiYN6hPnYbm8gxB+9hX/m9GA2Zr
qKuG2z7hiW2dPGQbe9VG/6me+6PbsFuFWxp2bv8HJc3AT9+mfCamP9xYX51cwsqNW1425/E8t8ch
5xbt1ZBU2qNIupCPnnOJ4ciYDrO8swBZCOR6+vKInqmPqRsCnfRZndkHF6eAzTgthyDd2EHaD9dk
PDJ7nYK7EeSn2TQH7H0RCR1N+y1BbCmNiFNXMvixjFvNlXmNmYNUrpzpfOjq+3FEvK3T5pZrHkkC
1dKjx9hcuTSUFe6LU+o36ZTlHRF1IqNmMmGbKNxHIb+wdvCq6i3WUCYI0xrnUlEvC8kpP8JwLS/8
FvazCWErRpC6GAgSQbWgas25diwnFu6VI16StaledGBLerGgPCrzvGScwPgPMQRKxdGvP3WlloU2
HqtQM5blkq3FdM7tv6u+Vpe6KtEpMvZEld50N8Me6gDRud73NEbeBn2ihU17xlTS80bhJFJDHq5m
e4SyAaijcPadr7MuB+CeCY93IboTfIEzFaxXDXSqllv1dwxVu3eGIxb+7mLoWnFg9MH3y1xQTeZh
tZBF7S59JCh060ZP0HSqmNWsdA8lILl0KhWHxhUvLKJ+i1qOPPzVUykMShqIvhX90h64+zlcWrrX
PHHuknF88uTwb8DUFJm+boSTjavT52xeQFiiqhe/i5vqF9MqL+xwX51ZmyKbgqWKPSBIkCU5V2aV
E2Crn0fW0Hh6fEQgPZjMubxqcRFmaeue6IM6qzqHdlqlJy+fZ8BnqOgjt17f+qQO9hU7z7c2uI9+
vOzE9+yUf8yOIxaPNFupxXxnc7SHPVzdmpyAMMY9/K0G5pgij3G7OGK6ugOXfuHNP+nknvVZ74AG
FJ8s/YHmNyKiCcPikm/+FYsb7+s2Z98CC5eO3Chv8QTHRoKvt865txcfekb8WHbtnzpT7XGiavsq
arSGjBz9fliW7tZP5j2ualJrzmh+9DHEVdHKT6dX33rtfGks0QxFqthlwuKCL5R+LWaWS8LP2S75
GUopeQqJYSxoR83eYwd6ADP0msCEx0AqtNCbCfiJrP1xJZlmF2Og3szvPkjga0np0C63xhy12nXD
etU+PfGW0OkbdQ1MsKrndgthiBdQ5gZ28p5X5Ht33fLH8T675m9mfE/rT5r9Wsji2HcJa1BrjuHe
YfiAXgsmEIID7+GUEy5TyZdrl/E+JoERsMJZyVOEg16R5WChahTGmz0wzyksH1RJtKcqZSUzTuLW
IBk0skiBfbA5jvUcIGGSkOrFYHUYzIqQlT/f+d5sB1PBnSkW/Oxrq7cR776b4KJyXJfkxzHgXnd9
d07wU10opvyEhdodZVbyy698lPWKhgX5qGniLZWy7zsaD83qZ3DozpA64BhwMi02dsNrjAhRNp10
ypCk5wLsx6s1zS4NM96HKijujJNYhXwNcODoRbHPHRCCXXohb3hxivYf+IUjUed+78M52auei6TW
Pg09R7xFotQsDYvWjJYLuOJ2ZoghSKSQjCdOpDmmdjUREZuSoViT7lnTm/WgSW4leG3I/Zry01wX
ByaF2om5ejTMdyBexhah0Q+EzzmY3QmzrMzzsErcO0zCJnc89eR0lbhRBzwRTQuQVl7dnD+uzimS
0Bu7VxWvNT/307MoyD3NFUtMf2myo0cF6b5cmzx0V2nyl4tjQixZfyIPFsResoQg+mTYNVBDylb9
Nq37kSb2EpRCUdI5zPgkkkvSZU99F99bS6yOb1jwaZDIX0pVe3sc+4x0fCZFNoD5XvwgmdOObmeY
erUwT5oxu+dVPFSm558q/WVsZc+CYeMJC55H3hvpfp7hDxAzojnU/LBTYNZ9hxo8DxzC0tKeMlm6
keXaMswsB2bYLJ/mDq7JxqBpG/s2yrw/ygKQhgMp+0IK2XDhX1qW+VnGK/FLtGc+/192cVFbjS9s
/X5GCP/nZUK12CLQWT1z8yANpxKBhAV3DoqPHT927AIDkqu46AueoHgTpsexHaOpirntUAZieawH
KgJeHVz1eWDobDjGVNmPD1o9n3RRD/vBJmynpeQdCeknCVO0QfIywF+BNzPG7qPs+WxOZkiBAyFK
6oS0FaeNUctbyeqQroAptOduZSmsZ9GqYz+sFdCRxUgO7uqtl8RuD+iIKOxy4ZKdtYgViZzALX2y
00FSbhuLGYm5O3M61md5HXazd1k7XAUV76smFtlRBy2x6i6ky+HVsqoXx237u8nmqeM2uedC7wRY
5PyD1A5z1kM+sxpes4n55FeNDqe/osWJcat1CujuXfUc9xXVCMP6meKvnzVQ6XZqmqxwYVDPzO3H
tKeNhNnlOVFoYpZdXCfPYIwSVuSvBLSYb/lolLzLGLbDZdVGOlq23doMbaRIHCLHMZKQWfK3X0m+
KjmwkCyB0l9I/IR9ak0Xk13KobDwHgy5xsRcwu5TqNo8F8cUPfpMPBG4fjaGTpfwFI/wLXVy6H0h
nPuULuLScrdijf6uNJgguyw7Wi2JSeaqsHXwjWoGZar5mJ7gQAS90iBgwBJE//ffiE80F0/e8iHG
QNwhgOrwLubVOQJaxr8v8J7yTuFuRgLLWhz7gE/RgyS57nSrehB6DDtD9x+rGTseNt33ofXGW+W+
9YsHhMDhx+QeyExkiwqqCzJNjwRCmQi1KS/0AgwhsAvKDtTVAahNkRMbyyaNZEomX6UzvJM61zD7
xQ+TPn151EBtspEecGFn2mv05hbTdc1+nW8+09i9aoU6jzkR66az5n25LdCYIwH/O9ZdOkmL68bK
s9dkXKKq+Xlu9C8DDiQkD5ZF8Oj++gbvf1hGDJ0u6HZk7jEylftYEbK4yNxg+QCGKLBbVNylzc7t
WBzNrPICLMo0DDGRwqEx2/ViU7ZjGGz5gWz2m0Tu3AqS7ErrHouxKu9X0724uH3ubKixYhq6A1Hc
fmfZlBx3jffIs0VA2aHvu+r48DEAss5I8jwCN8duNyfnUBIyLJORRvCqJcTrLpK0xRZIttt3L9YL
LEgtA6b1VovmjAv06M5OD2m57IKpU6EABLRUS3yatdOY1lcSZl3Yi+GYoWh2GMCgMlhWGdZC7YeK
zdmWfNIxgTT1afRQSkruzxws9W7KsXDrxXnqEefMOLYOta2IPMJXgV+28qUKGj5Mj/1usvyPwTT2
vUvuwb+H1cw5lVZBD0W6Hv23XNFf0wAsIGes6YBc+0IeNDoQd2gMK2T9okMw3A4NDAtNtFjynKcT
Nmat/yOwXBGSvwj+wZYb8xD6k2H5bTRyxI1fBGNu8HNXF6ueI28amwObe6582kRMPr15JYHvjNk3
zCV7bCLZOi6/Ps78UK1s8+ocfIXjvOargXFj1l9tN71zxPV/sylIejYXWfpS8h7deTbBfrO82YNI
rqDKACVln4zGjDLWDRZmsl8045gWvnfnqZ+5U8Z5mnP+340Y3zj4kQfT/7faGIXoVZoZwX0gmqXB
MIhSUAFzgw+4hIC7US337VamokYDkS41Muyp+BlGfQItgFkVesRDX6HqWka9BzD9KH16Uu2yeaxg
A4TJNOx7TcwokSZp8eSsyRmglJX/UK6qwtWvUUatxyZR3N6QLGjbIaecVua9juIUrebI7Zhro7N5
93xNDPs4f9HH/FJBtLtaHuNLmWu3vgnzBHkXsf/uB0lB3dXQkF48dmqsxvH0EbOOiA7Yj+nS7nxX
s6O8aiJRqOd++6hU3aWHDusINfJ4cTxpoVL2P+uIgdEvrQ8/Y6WZkdig5wNFJO5vieeSMfO4YXr6
S6qQKCtcS8GQb2LfnBrYgTeYsM+Uqft8iv2EXXj0q+sxg9kzuzVDzmqhIkxIkpWb0XZEoQx3eMAR
mWjLMNVH3NiD4KjLpxhzuI8xBOLgUeex3zkjVjvp0TLhVd+Eis9wZ/2jWBT71Em9//9vJ9U185YP
2ytgnFbvZkMXliFNLM/++qqNXITdXNumME4DcSrq2QE2uOm/efPVNIAlkxYlxanJlNcFz9g4nOjg
Wc9yRKmr1u6Nce0tN1j6SyK6vrP34Jka/aSRCOjgxW0rPuHgQifJlhNBwVUcE2wrBYi18bJmHlzm
LGYnZ4qQPoTL1ONrWEwNsEbqB+62dCNGx/s36Z+pqQHo1BYH3Mob0sKjR3H7b1Ezx9GQwNdah+Zd
o0AH/QyLjX+L8TnRabG0ofKNs6Fxrru6fx3SAZ1+gADhx2+FWF/KDhU5za9OBmhdu4KM3nw004ef
rM8OnBxu+3+cCeyCg985tnkfJWP8o+B/e5yDYUUIj+AV7+DGizoUVrejHrn3uKq75jpGrT6vIRnU
HGNqqZcYkaaCqg6k35xhCBwMhwX1C+/uyPtt7S+p3b+QkmEXm/kE4mBGOPPd0CgP02EK/2pOH4Xj
34nVrsKhA2U6voEPZHBMjZIZxQkdbW2OTFGUysynNJ9efCoH9rOBThHTdnJMWCaNjZOyECu+kIa4
CrXTez3oIIekiSUYxvxuWf0AZP/05FQIRVtjpCmJdlpFEmWmee+r41i0btAG2oDsUgx8WdyZr6rm
4qgfG5KMIO1eEZtlZA4Wz5qLUZjDZotS8A6cw2UsoNKSFvATSATInO+a0J47Dgp8CWRRu5qXmhdX
fPxkw4FSTBlow2rrCnHXc27wpd96NlxV6lcM+IHtYpg3FJah1PPvxhTvHhu4ijvo8Omz5iH/zkvM
qzmGMatKNYxwnC3mxZm0D/b2q1+l8AnhZoOOS5h+Bj/sZENhZ72QT0Pdt8qEtQ83J6Y5i5sOZd8o
gHtwroJoQs6s5BfMUDxd7dqGZUqTSZdxiaUs5FhrRnZlvQYMy2u7qIeuE/dljqOqovTXM29GxmyS
JPzGCbgNbEE9mzqvPo+d3DbMLJv63glQFLOHLJEPAMv521AEI0F/1QXddYoarVwn8T8QaqZVAIOG
e1SrjZzcIIgpVg9mPVAf15OYdTz1Uem0h9ekD8IUnWKt524v9IFqwbXar71DYt2E9y3IXLCzXf5S
HoW8k9rWWZsHilvww3ZcvM52Hip343Zky6PL+2znEzCKJC0//SAeTREne0HQKxyeCiNTF9Ymn5an
9m65ol3OJOe3TZzoZHWc9c/EQQ/Ihy7mZQTqPQ2pmERvNiveD+KRFHcdchZTQDBheoSxzyhxVfmH
5leY1V37lFicgHHaoagTRZfJV1qFkwGOZIjbv44q7qB97SiXvE9UeW216SEVxi93U74dbIrRhIj3
uxIWeAbuvFuPTtIRefSf814qFqJsFfFyBwk183uQVzgTOsAuGvgpnGGAAyrNAK9JlMCx5bclCQa4
7rJnI6fIoXKQjSQ4EVsXdy/moYw8kyjOlAJO0a3uomRfhBYQ9LUSyQOHEktKQRFVL7PrTCWen2b9
taRBT9ldcS28yG1qrJcCtENri/Lej++mgdtmXudRN8IHq9dmPfYjkWGUHtbEOVguApUIzgOoLDEg
nfvplzcq7LZpkew6heGgaR/bmJZFwtUSJL7560gCNiyDJvwOKAhgNKp1ekkT8miOdxrska2qQOij
Jfah5bp7UBLDvOlWLBxT7Jw4/wn4u9j7EpvbYB9Dkua8XYpyPCl+fTpD0GDSNo5W0PJ67muR7fYP
XDp7reGbuP1jOpx3ibvy1iJqqZnkBBzI0aUjUTUVsTeZ3dUN7OKyLIJ4FEA1SBoHpbuZIocWGM08
OSE3VzOwoNCGqtT8CJcjaOKstKjDSiNCtvIkPU8hRz9xs3Q4j5AHCMcZjF/9B5cUKzQGQWtlw0p7
hmiNI34a79APzp2U7aXtGuvU1eWbFssjipsT8mSpFvqG7m64IWu09moVf+Z2/elqpPYyo2+ortHV
R1ddfK1awDPG37x9QFEXoHVEasx72zC4Z9q9dx5pKIMavdHim3NNUHEP8X3eYQq8ulP5SfkchT/p
LxcHVgg07+xAsB7E1IXegFN4wSTX85K48ajdW6pCwV9hAxpoMbu2Np6GxcVskYMvnIzpn1PIU1Gy
UeiZi+m8dq+axgjWZP051kk8MJnjc9cDqAY9JwsqnNtyLnLdYEScQXaajXqs8kKFQJj/iE3yNeYB
a1ZqRlPenRkjOfYr559SIIfFkn5r1tarBkYgGvyesqKkehg2amKzEKmS2BoMpB8NX/G9It3iOpa8
OH8b1WEVNJPr0jNIS8oQYaOCuG9jnGmZa0WlAREzr6vndC45hHwsAFiphr+QYnt7/usvy97T6Mro
4NsBrBbh4LbDcbDkg5ljVfOr4jbkk04pK0v6cob67POHU4Pmsq72L4U7u/QL1h9em4tHHuh83LpK
FWQTbrejyf+y/qZdyuHcTGPg5PYxi1kaLVZD1EUWb5RQUXeX9e19UWjM3ZgQG8PyQx3fPvcy90vk
ZUXXM3gpicQMzp/2zR8Q4c7Daln3zojnvQVxr7hiUJbJu6lbbS9CHqeB6q/UJZE+XENlVQBbkgcF
QMs18fC45XSHr58VZfnXMmX7NBvpfeGl9q3COLe0BEEbQ7xtDPSkzsE85xRPsFmSh17W0F7b90Kz
i4Op4aDzmdWDGKRTYvCHn6hWcPqlR5sd35O5f68TsURpzvLB6D7NsoHEjTEtANFB1JzlBwmp+TQJ
hEYEqJQd+snN2MFPBbabRDa/ejm/k0Cj6RO0pVWwpLZRwRwfhU3vkNUMWpH8/AUcSXIJhE7JYOEh
bApX/0g9QhHLQD7Gw4tO44V3MYzUPXI1vCOSqYduGuMC6tagsYeB2ifh7JTvGkGZx/96seEaqYWd
20M9PnKVuRYgOSI/PmyPCh5yLLNYHvtWkxQfqT3X6PFoJygPLdtD6o3GqxdvYVTm2oETxlq0ryqT
b63EAWBgCx9WXF/IN6BMB1pNrEZCy2tisnfTrYoJIZYO27PGmENLGrTgrb+ei16C1ZXHLWfqMnCe
GSZIWgJtyZU40a6ZMaFxW+ZqBjUz0OsYW1dDXabXzmaU1MaISdZ+7i/JPC5gbF0BM7gxSQ1h6yhn
EgvM7lO1LVvz6hO71sNQZPV9txqPuBYvdbnmd3XNOjiNEX4mYnOh4+XPpUWSZ7QHxPGZY6Xqhlcn
4axehwk7tDPbN+7Ut6mcimjx12+EYg0h2PpSwClJkjHGOfgL53o+N+xJwr53f1ObIcynD+2IFPJa
2c1bnzR65K1YjroW21pvQUXox3OWGA8wO7Njwi2LCAR/92rWaVaqe6StFMIEQtjIt+nmtO6Vow+y
5/xKdBFwoCvmvVb+gR3CmNlUWQgwIzs4iS4OVuw9z6Dk24d+Lu7IFGCOcPqoyOd87y7xbpTAxuji
c7T4g8d+PZhJC3AHcqGl+ew0oHjjc2a3rmNb4ttOk12DX16SQd9hv86Oy8ISahRNHE1T5+Fl8/lm
rCcAwF1AxNHb6725/TpTceyXpTlW+B11iaPKxQ3cfcdmSZvDhN+vgug0W/uxTmjEgqEv3am/aWTU
UsvKjzMhbxp3cfRPdf2ZxjWsFpMuPS2BTEj8B3UQMsxIOFQtLMf1pYoccK396iY4OAm7S2bPzLc1
0HjwYsslByA8pQUtqcax7+b0YPuKSoc+6V6nZbXYLPUfaUqWM8+nB4c9ZTj2HHJc9mkoIL/SF2jH
K9K4WuQ3WgjG6an8smwsVzFthKHQuopYGe41Udp/COGhsIkGJqtzEfpDIWjkqTqLggdvfV9UR7AB
iFhJGU4/oVsVNeINJUYEXeTOFhO+rgXMA+bfnejLIYzJA7AInrbdnH60el08k47tzlrjQc7wb50z
GDfp2gMGk44Qd3qL/ZbzBEDIiiU+yrPkZ9QajeJCF5UsoaGqTNkEeoN4QfwxwqJJCaMPX2vpIjNn
1nMNQjkf84/UXrSgTz2XC3L21WCCJk1x03Tynl7C0tRjstx15uTjdxD3prJqftX8lE29eyotmLiu
b98pWdNumiY+Qs5IWZXio/drX7+mBQdAn/H2YSsXwgApLqNmysAouh9h63FAwhdhesX5XsLQ7k2x
cl+rqGi0UrLbIyb46pSKTOxtDGCB7Szctuv8P8bOa7lxZNu2X4SIRMK/0nuK8qoXhKpKgvdIuK+/
A6w+p27vuDdiP7S6SJESRZOZa605x+TcwLfI1GDEHeJYJcSuWafWEK0UcIqg7OZAE9nQ9lHQRn3t
UY/xuPZB4O31BPzQQDxK4jRYgnlfkVzeLpqcKG8pJYTplIjbfiaKbElQwOvXx3JpWeFHpjKQncKz
Vp09XUfsGC98TlD68ui0hgO+Ng46URGMHTRP3lDhPKoGNEpgmLg0eXvtsdjQgp43SywdCeAXCDM8
B1reIdNEejkZAU5HvMJrUUch9HX8jznyTTLoAU9qGjUbML1FpJATkgSx9VDDwRqNKPaNPMP2u5OT
aaxVwHm/bgG5ESQXbT3t5mZUJz1vi43IiqfWaQuqGfpFU0xRAY5j5h7UnOu9gHDihiikenQOdHfH
h3BAs6S0KVqXhA7teFU1jSPWnIzevuUviBaMo6DrHhr8cYape5jewFH5STnzOTRvZ3MC6pu02SV1
vgxGhDFaoLJ1MdLhwWpNh8csjpPRWGfWuIcAMWHkVcjjEi1d28w0ONjIaxdWO78Ov0ffwA6RGz86
I2rnyPSf2EXow7BhLnyn3rX0yIum/u1JNc8RL3xCH4kON68mZg5KOLNDiab1FDSBr7ZapjRis2Z8
QRA8AcJwNyQvYHqc+GxpbYXThFLKbbpzV1XYrlo6cPbYn0fP7Cj55Y/YQXFpedq+bePyVmKCxlcg
RBgd+yj8Vn6NwjPr3vQ0yODiT5gnHD5Q4NKxU7DzMkCjCdfE81DkapukAEC7gYA0DlT2/c3sKXAa
QFaNbkWEbfkFxgLEuXqOOdasZLdq3fpBpxtYG4N3CauMMFzN+u40KD0xcjqryNWqJ4/MQyFXoSaG
RteujbQ6eC3OGhdTK5C0D7fMrV+G9ZTExtXKw7MjOolB191lEENbtzzwZ0WXwKle8NfhZmFAagpE
hwFB8geVkIPae6TOlMbFULwqpZCvuqb0h6K2zItl4JBLwuSCsm7cA6yvDzUH3w2Tsy/fy9iBbdf8
86WqoOfB7xuoqVpADwxdN5FeLU3yOvZOqqJ1opFc7431LTVrsdctTAxdaXpHK6iIgwlWdHPmuGwz
wLBDL2O2DCdMn7Qy8HaR8VIOBWDniZwLxcDBNAoOQP6agV+58mRyAYjv3PI4eUPM8+pVNi1Vm3MN
H9YKTEU7J618A2AC/4ixrHPSYjXIwMRqc6lzd2MXiD1N24u3pKdwKE8JSut7gvim9hUhZn81GSyu
UC+x0GXd1hIZbbI4fm365gnSQ70kPydeeY4YDlokHsAcuNBlFaNyE4aCB9CKUoZGLZMdo3/zU3jT
jgnxnNgcuKxQMnt9+BS1od7KySpnsRHZBj1Zxj4Fu8X6uAMsA24lsex9RN/TmKX1Tg95urDVY+2S
XozigJmC4cKBesvT4MFVCZj6xj2l4FPfsgDHOLXbWrj5B+D/s2lQPBdFN3Pgm8ekqUuMNm7/6hCw
sypS59GiumHaMtt8u9kFQO2fKby7MJUsDNCS7Gvgr8Gco4ErEbdlAoMCgN3gs/X7NK5rBqWxEyYn
XjTgR7SQMck/ZorAosii55mgamkdKZZRlyInzheG4TFi7AfikwxtlwUgMJNCV+vcov+WNGhsEvrl
G2RzBUwawJ4Rn8AmmupL3/gdRvXxW+v84EP6HovjZBwdI+/XQWq4RzsvP4MKXU6cF6cCs9Cpjqm5
UoBhdglTrQb03k8kyR5HMWinDtna0dUxdMY1PRR8sxzqjloQHcBmLIKkOZMO4p66Chg0FSim0HWP
og82/egykENANzDyKnamnkU7y/BT3F/Qtu2iJKYhhew9vZCnl1yl6XwFjaiRk3PIYQC655j8rY0F
70OsNAF0RCRMJSA/aR6yof9M8KhTNBOoA8J5YciZN+8hMEN2g2wMmn1YJdibc3VpY9SMwmBQoIeo
L12fosidgPY6JVUyYbU3H7FhjpliF0VqXFRojJOaZi2qycsAJ4ag+G15SiufWCXsecQb+Li2g2Sn
igPBEahb4sMUNOXBhC4/Jh55wkRoYlOmH+MqBKqofUCXw7NdyJLzU1ThSO8pN0uLVKFfaKbONYG1
e70pWRoT11zZKcLeLsLx06fZL+KVyebGN7yXHL9WpZc6ULIb7AnpMYjyfZyR/GV2oobhzXobXRun
2VcZBKo+DKo93B8i5IoUB5TfvsZOr+2U5m5cZL1JVhrvLBdfBXnCu9xIKiiy4Wec+dWSfgPQQflk
yDdUb8kFhWpEPhMKbV8DRUDW1ZOSVrYZ5PhqRASwj/qY7SAXYBDRhr2Z8eeitIDIQQ+BzXGTqIHU
RzdTG8QGVY8vskMRfHA0CGdmxAFkNmrVrn1qmi5dTQ7BZC0jFw1X6wJ1Vc0I0J0WnS62rWWCu7UA
ypeUcZ1zhGOAkbRl0NNX+I2NOt8RtGdCfp37P4FABNGNwUYh3ciCYFwKPbSfBwzz20TPSQ+wor3q
odagUhUjMl/a+Bd/TFal6OMrTYdoY7UhAxcI9DQ+1SkNeqbwDW1xJ0YJEbVvinSdbZY4VzmBp2y1
5pFKBPisZfxybI4eNToWmuqLtq7CjaFFL9i1Gl45miud42+lg4J70iWhWkSQDXFxIs3EfkQ9ZNCB
gvPKGlatparj10GE2YZw2LVNU4H3X7MxRvwebroUSswZnePGDxDtOx3gH9Q0CicUzO9W7XoDXRD+
8V++45SbqceUs+QAmkJet9slHbinpjOyXZHbzsocseMmg++eNAPqvZ+D0k0ClyW4qLV1n9v6iUEj
0ohgeoGv2dLXy8QNFnCInoE5hbINiE8WLF7Sz/ikT/Aa6P4WGacDLc+AZCiCAMoK//UEQJzFt88Q
V9MIfqKva198mcHZl5jvTXIw7tnly7pmb4LSFTI5KX+AECbpq/Us0M8ZkZYR5kyHyQ+t9eykkv4H
W/rwGFOXR3SfXoNBvpCaNe2ib8vW5RP8rerotgk2Ea8Nn03f2FDzklroEGLVBt/HhDOyaW88vO2n
wqe9hM0PoCQWR3fA4h0IbecE7YPjwa4qiFAx9OFDFn23t2eQhz3BgS4HQO+oVU4IefVFq2NFlZw/
1iY48YVtsDbD12xunPmJbLLflVM+m331nVrCfCgKw9oP5dgujavIKDwogA2epCB4aEmR3Bo1Gkzm
h/l6bHC/RcpVJKSacboXOkfwKLOcB90O8jXiUJaoqTw1KJX2kc3CYtbqALpIw67iwWUa1Q82xZwk
dMbY9y9ew0s4ARleB9zRcSt3p3uoyzUdHQjPpHNMvtHEDwcAtftKau1hMsNPX9e0lmJ3MWi2v4MR
0jMtL9QtdZNt1OEC77uGzgLsVjKERns7eUiwuqhu6QaonxZcuI3T4FlFUjstswohVI9jXfWOOqes
/Hy+N3XM4M2rfH0NdxRfeCSOiZg+OhMrTY6ibuqsjEkFCzSimt8yN+FbpsU5UJ1EK0Di5hDRgWEC
3qHFpf7vQhuzzvzFkJR+hmM3u2FOF4p9XIQpDQPg2y+mm0V7rzdfhib9zVCyw3hRfQJ3OaS6Q5tk
VmHz2yndnLjfILPCn+A068iUn3SLsbnpI9bfkVliHwoXxIPwQP4E7xL2AJMSbT+WvEtDiggYcQAu
4WjT/zTSk2ON7pn5O3mKQ5Ke8pzDVh7UtAPH9Dc1xgiXpc9WTWaL5RiNs0GFYBMcwuIgp3Y10J+9
eWSjPKPeaxd5EjwUEgOIyDN8XD7ZeZVF+7sjxnll+xqIB7vbMBAInh2Esbx/MWiivuOol3AuHTcu
2eAPSlJ462LcYJAjgLk/a66k8Bjkdxp6+1rMgSKxdugxfWErADU+IpYpkjdlO1h9B3tpZ/jpBZwu
8AdotZrhmpecRD3gMcem6ndQ64AOu16wzcx+60hbXt2yxJxsv9h6ekw7KtdWIYJRifbbVwxaLRa9
bZ1N30rvkCwqFy8/62LcpviSEXAeBBqrZVgX85Ji55efI/3INWfJYV3O6YOlco66y3oPGGBiCOMT
B2JBy2sbeSljllHYrdkiNbNPDWpoasTeNnNG92rwxNA7ZpbUbzI89NA4HPRW9LOJMWQYrbkXiEIL
a+x+DL5zqODbBGaFsXfXsk2AdWqPpVYHF7Jgk9sIsQOhP4ef0GILKuA0IDxCHj1eEgeoeT5yLg2a
5geYY3TfmFZOVoaDBZVyvwnSCY0LHE94/xicQcZYha2vDEkpUgcGFZmd5xfTwgnshJ1PVzvPbk6v
vvupDzc0DwTVPVJz0rpF6f/sYrEpVXWh5b8nyJRBq2+kG3u0o0tKU3+juUqu+7bDfpGPdLVohAd2
VpyziuOmZ+17K9Ef68gfTrFBS8QrXjJXKzfkOkLzI42p02gQVJx916ogXdeMALYqHFp8RvatLntS
ojBzg3F/6fV62jAAhHQucC6nTWEva7df+PSRD7q1Uu6PKUkhDk2Fv2NiRaxASARcaT3VlZq2yAXT
ldYqhJE+5bnoUaPNr7HbpIhdm+tAqkg6ozjS01BxFB80SYFBobsUfmyeMke+FmW2dwS4Xj+0UOtL
ai4/MMdnQ2X2evxGg8icWhNPUXsZemCKKe5/s+KwZqI0u6g5FS7M0h++Jq+WIKNNi9UrOlgOOA++
0zUbalECPWpnxtkwoiGaSRjEzfkBztoyiMjDJXtdMCPrhyFEaebCc+4ZCFf5kCO4KDAcIp7ZznQ5
pkR9egTcfkuIzJqUXV7Svp1Il4rtI0iPrXAZ2Y21YApkUS2ZXv+e56XLDlnm66miJmS44h4NagP+
hcG80GRHfkrEwN8G2Dcyzeo5K4Aoy4/o6zjo6jGNoQEKAwCxJyAQuClaIpQtJsN5HVM0AwLk3Goz
9i/zW0WDd8GblXd5o70DQdKRWIEk05wyOwCTP+tUWKesM7cQbMPXyUKPBNCY8MKIKPTQUZdkUReG
PJVhycd1hgeapt3vc1wChd/WF06wzMdxxRnudCaTtXjyQDS16DdQZ6f7pIHNJhySTTTfgaclFOYu
UIY2bXEhesiMqbIPsjPOngO4uYkPJB8bF9joyhjSc48XKjaMB+zQ76EziZvN0GGkeM5CeE6G4dNg
d+a+Gobqqf0wLegPBuF9T+yD+j5mVrugKUyzGwr3tm2VuCLVNteB3bQUM+ZvCml9Cy2fznUwaMzH
vE/y7MIN47HXaFQGmaQiWtadO33iF39SIQHyxACAm5t699aWE/0c/SVESL33EjrpBoNWSmKH3OfO
uaaWp1aW47DX4fvjr11kyP9odaI8KTMaJqgwu8TPOQPgvJUBsGJP08lnaAn8Ld2ggDhL7dSr7nUq
CvoRtQ2RqTHxyqfkig6Jca4UpnVLIg6JcybwcJiY6Djdzg4F5vAs7s+9exUgOpcBS+czUocU52nd
YLS0pmM8Qi1j4Y13aV6NRBERL5Tm0Vfd+TC3BGYf4OsRW80ipkWaK2yVpJcxK6ywyuY1OmLHksdA
pfCQBOQZjKmgLzkUd+YM0Qp4crDlJyGkgck8DvXorSbbj9eF5U3k1DOFTzsBIoipJmTuEtlg1D3G
NSFTSlXyQs8vsJSiKjDTdcfccp9CWyPy/tOhulhZgYUUA9+yq4frMn8z+28jLMkWiyvnFAosDvwq
yFPhbUCfgljaDjG1PI0NcuLSINghxO2fp5mz7zKqBtb1D5KzD82Yw6nxX6whxoua+jcQfj+TcV4e
crDjCRqVVDY/AbSU+EfrawZZlx8DwYJaoziHkdwXYhzPw9CD+LYbkEOTv/MRZV/JZGzeJmlkh7ak
bBJ2Zr01SbZFVfrhZI7+YEfTm9cb/RrdAKRtAFeHhmOnZjenmJBE5Na9OkwDIuoaB6If6N4VjFqz
FZiWjybjyVU79+sNpgINJYDRQ17IAsKXCcnDMGmyzZg92xrpKDFtmv/5IsP2qojZ29VBuqsV6Hu0
UHywVeAwhSaIjXwuqazn2OEdoOuAdzVaAy8C06Y8RTgt8XXX1q4gdI2cRKhVqr81sSSFxjH9rR5W
0LU9LM+4SaibU+9gyWqnSk1gFg0/vVjUKyM2Pwuk3AVogo2KEHF1bVIvnGqgwQGOCJuLw/PUGQvs
I6SFW/Y6Efj27KTlVKmXp0GPty4wKQRJ6KtqmyOWQ2cJLOKw1CPKx97W9E2GJpA3LJuQy27VSfYP
G+NqS5w55YjzKUzSy1IPm1inOT7J7ghKsb6wjqmbhddz7Y7yyEiLdJBBm9aQOjj5ajl2DbJfTxy1
T7AlMBRk7Aet0X1Xjry5rfmNdvhrRLXoIxwf5afRwLrgT0u2to0QQ1j9RgDp3pU+U7YBwKFDvkVR
Y69sw+wwBNGTXUp76SQt3pS0/2q98avPIolgwbs0snsWRv3ddvyVGOE2wJUWcsoOnCB9OnkJH0Lq
The+dcTRZm74Z8AzmnEg0bRwtrHUBIOIqiVYPeyubDMGBDTjYja88gEbCNAhJeest2yZm/2Hw1Ca
46Zvz9x+BFsommoEmMeQd+4idGk/jqTwGd2bsHXroXFceTKD7pdPJwbRntiNYQ+cWY3mhh2eJa8m
QCeA8BBnr/rEOuO62KkcjzQoLPTPPvI+DOZuvBgwDqyCAUSd35G05prUyYo3P1TX+ZBLIRPwBjuo
9mwGlKs2utVUoxPqEANCsOGUb63+bJq9uyf+i8ESqAeeLjhVUxmHj5GLUx1K66rXqvJHyVgzGipq
yrSbnsxEnQks9UyHlTDe5ojswdwJY9F28FuiqWNhFQtLoDHMkT2tZRPK4xhJf1/DZJHIqq9kspI4
RTZLKFF1u5n/0LAX7rKMGag/MBIzmvlMq0Gzgq5NUqi+FXTHQGCITdRNOA1iQy1LU+Gc75qFDrx1
3QzEKkjNb28OyCruk5yIbIfRg8dWF0YGFHX67RgHvHsewEIAVM1DomVffWh8pTmIBK99qe1klp1C
MZRedS4KMKbkm6wK5nQID/OdHYc7pCN4dGGhlDw27CmAtKQ6N2Wzq3HhLpKcLoHjRJs8AlpTpCGD
8kq8G6n50XhttA7DFgUaH8i1GRJwaxhMJXpNf9J6V1LBCaQjdskkFPVAjch5EY/5oo0RkgS1M64y
3LLGAOMy0E15oovwXHHKuKSx/tmVaHsRiXOMVJtiNH/oGiarvGrOuTKfMNxgc58tVQrgdGWF37E0
tljsa3hpHmy10PsMvRtbor4SLnAiDCwz6CG94Ql/y0LwAKS9fSCborEe6ssuq7F6fHOs4Qxk63jn
8+BbzPNETgy/yFwggW80PtHu16THrAKTkGidMhAFJOyJKmX773TnebBjHCrYZwfzuwvYuAP3k4C6
fKE1NeL5gVqIHpePPg0Jxjg8tZgyF3GHBtEcWO94llBA5lSL6fhzaDlu2QrvMT4DAhqYGyHU4eUh
ZZOz0BVR2jFLgewFoVwZJlkJTgp5XAqwBcSB1uuIiSTjUOOFadCAZU0Qn+VaEHUL11w2dfGc963J
29nDnRShW7Nggkrdy4igD9a+ZG5YQcFCUnRhP4LQ1AZfzuT/NvXvrBSv3tj+hsfwySPcMk54KiuZ
8KZqTwkgpLbVjl0QH6rWPLFTRkgZ8qc4Dm9aYl+Zm/2QdfOING+PPIJWwlOiTBYwke8L/cugkUUL
2noHhTcgdRx7NBK7ehzRR7MG7NLK2Bemj35WOREFgLkPwcis2mgiboZcO82bPmHlI5lDOV49dTqM
iTJonkRFrAYjF5XmL0miY+hzwDqEINfBBvrzGcstVhX6GPavDg45rYbUF/R2sNOXeZ6y6Hn7MROv
g+U++LnNMS/GbjEFqNNMlNp1sIkruATkz3wEmflYzgzKkHl7GzvspsWp7nFmOICo4fDB0WCgiyTV
28dewitWywFbSmkXh/u/SGSpN2kDtgFtalGC/kx1CwZG5UWEJRHDETQzUUaiH2s4Fi3MYMSwYBLZ
jgJqZSjJn5l6x7a50JXjsD/Hswpi5Uc/lJzL4qcyFe/oS+O11xHeFES9s2i0CaHCp1MYpJUzdoKk
8hH1NhOAsQlWivkjyp8ZskC9hTpEd1lk2nrIMKySIRxgNLDLdD8PzaQREuOYioM2kukeSTfEQ4HT
rTI/qypwQNM4lGym6+wjzCN+igTJUtAeiHP4Uj4HbLhJ/RifcdQ+y5NLAcfmz2au4xgue9JTJR1W
KGsRkunAm64zfilPGDwNoTMu4NvR9Z5ucQqTMxrRjdiJ9cKnehnlbGLYluRSb0ETWOkrDj3y38yr
XjjOsWm0F8DsAG1sRsVmxuI5DY21FSYBDKV8q/ROB8kwy4bH6az8ZlMMGX3CLPIZxjnDEgkKcEhm
rouA5RgZpBOfW6u4FPZ84EJLo9QtHr1fyFPJc2SqNTWxCaOFhYJ0sbf+F2JlEH0RPsMuMeQqHOfo
zRpSRWKDeK44NRagDqeudpfRpBO3MjRHv5faYgpQXiUMGKbSeO3h5C+ll7+5mGd4DUhFvX+5X0z8
EK05e4uBiWU/6nFzY2GusU+6Feih7J/r2hR7r47egPd2MAM2kr1WxudkZBZcoFg836+/f7lfd/+X
EdXJXobpGddAAg/D7YlRjecfcP82pWoCEj3+c+nv3f7c7n5ZBHGyH9Bf/f0d/3m7+y+ZbxJENAso
lOGOD5X3THQDHj835Ew6X/QLE3mvNZYEPaBzMFQPc6XywieMZVRhfStwr0ZwImsEaPVg5Le4U6CU
dSNGBpwhE5i/VNAvLmgFHqSfwUiYr9LtdpNxijnrlRHcRvunosK93i/cvyRp/FB2AKrmp+/25yrB
1h4WgAjZLoLb/RsyJ1oIHEO6+XtXfYaFaZkbrv5e1xm63GU+aor73e4/wKjtLb3/88ggkrlgWR2J
46YBb9afns00orMDaCj368Luf74rfL3Zhhw7eUVa69Edqr1hGPWbHKoGaQKBSTa+ybekdP11rTPT
vH/XoafFTLnNz/eLmAmAF4bZS9uU5kM0tU/6/DM4ojh7UdfR6p875fAP9ZCqc/6RtWl9iaIJr1BK
8jfEBvNdrDF2LoXxZej6mjTIJUFZ8cU1h/gCl+yff92vywHGc7gFlkRPF2Xl/atsw9/GwNTwfo8/
193vV2odFN2yIcVj/jGx1l9KphkLQkNWqRmqH7apkVRp9UDE2il+F9hv7tdrEcJ3PZvx/UmRfEwB
QkFuXoyjvyGW3tyWwHB+1F9m0KsfXh53W0Pz8+39RsQ9uMkkP9I2CkipTk3o/9zX7b/drpXv+AoG
wL8T2Or56grHjco9+QYGKNljxIBBJ5A46SPHgy5s9WJTJ8FwzIeEgUrcjwOk/qgCUxRAMp6/k+HI
OxLs1a3SyR4YWyF0d5muHZRLzhsOUdZbW3q/MuM1C7rmZxuiaUF8U9Fw7P2jkA7s2qj33icx7twg
gwfcsZQabVc/NRPsrzYW5c51yuQpwHi2KDXPe3DTEkOPFb1R7boPTd0gzTXjMxrb/F1j9L2zcytf
677I30ciDNi0q/KMZNp/tbKnkuHmu1BWd0Tf1S0LFxdHrtkJkKShuNgy/W2oNHmNUXWArogw7M4X
LYl/y7NQl90vDvVMeosxQNtqTF5zJE8ItE+OGibYkOXSjGz7wS/r8MmnTUvIeKoQoXOxo7f1NPEO
JxuLRuG/b3H/5v26/71FURRyOwgOY3WJzpMqheHM/K+/X+7X2XGVZsBe//Wd+23CyeE7f2/+n5fv
dxclqIiAJv3f2/3Hr/p70R5gdN9v93/95rHvyuXQJt2JolVjpO/WqCqH4EV6yUiPLpBbg0xP3flg
dT8Fsrh6DO1eHBfxA34PIZz8s55fEz2jKw1zZ9dcrTKqyXcmC3jARJZV9grF8jkFwHTBWPssNCKq
FRyfi02b4mAO4tgrp976JknJrTrFsCheQt321lMGMVTrhkdr1PsXZ0h2NZzhDAP0UBvVcZwm197Q
7PT3QCfwjSFlzPHfplXKgQUacXwRyOMgXpQOelUu3gfnwzDxANwc0qKNsGj15zISDE7geHH6TVTR
Ybrf/u+d7v9yCexlNmSiIkg3MO7UkzvY7nVKi69eK+p3ygSK4Y7xGjrH+t3txZuQif9QV1312Az1
9X4ruHThLuF8t75fnBDgLBpDTRcUSNNBWOlNOeN08DHqIuWywyfLUOFTpHVfVdHL4/3S/RbufIv7
xX/f4n6nfv4Zf2/hdYV5SP36Vc4tVpl44AfmL5MLa7spK8LY//MyXkNripiN5MQVglL8GdtDg5E5
qAjcacpLPdpAzgtL+/QdSTiVPr72WRnshkbraJWO/RuqG0TX3JNYSIklJJ6Ac+XhtQ/B+t7vSdrR
pXBs/WWg1bJjOBdsBxl17+Q5rO43cGMNe4gdUnNg/aWwKqxLIJ2U2D5EahlNIFQeXKdVk3Xx5i+G
RbxizpQKQ8i/vnG/iSTDHVqFf2zx8TJAne8hGPCs67IY+HBz8c937neujGub2t7570/q0UauHR/z
eDf5L77KrZ8NI+oFQ97p0cl6Yx+GirTV0m/ex1Lb3G8RRXNyLxrYa+LU8cmtEuyRKs9+Yia730DL
cXu2iXBOdhyYlyyjsvcG0/zpa+VKU1r3EdAzWROD1R7QuMtbKj3GHvNvn8L+ocT9+pIGmthWjp0j
yDLd5/99eECymB0PofgvHt7QRvGptsv/4uHdf7mPWC1CNfJfPDwKjX8eHh5m77mo3P//s9dqdfve
Rf6fZ68kTfzPs/f34RFilf7EZ3J/kv5fz96/H54OlIdkyooeTZh7MKkMbEs+HRTkOUnsdjcoF8NJ
ANiurKQhWdKG7qFKQtSDJHz0RRFtEGa3K6caYTkjJ3cmG5TVuAcf85jRVVjk6AMWo9JIGlDNGdVv
tkI8mWPKIih1mjSAKRbskBiXGU6Fi6UFH1qKOS+YyFkvQutnXLt7e5jOlg2JFnzo77Gux+2YmDoj
02yFthHZqGyvtWGI9WCsEkXmRid4jBqB9TS2toasbgL7GjU+NR3YLURwOE+gYJiQGAtm4+mHaoxq
pQv/wSfJZRn15U+/KX8V2vgirI7eyMju12HQiGCmtR4IxyjD0SOCpyojvaa0mjdsoNQrmq22aQra
Lta8LyS/NA0GsbeNcjkF7MsQFjwGLbRIphAAimbhKVLtHR7WbJ2W2Nc0RfkdbmMGY6uaHHsSSpjo
Tt7BFRyCRvmrh5y6zFr6egoGLv0lesOSsbpN/leBPmatV/P40Z4Y9g03BsJ43uPRWNZEoNe+yBYi
Ucaqsq1fOi/fElFgu2KzJTBC/Mo145Y55j83dNfMMSK6yFOOcpK1Q8OQXwQelHxcJwvdnwkboFDK
Lh4PYY4/ewJrwqQdipqCJ51BE4Rg8qBpDGhG4IpL+J3nCsL/su7zr1CmSPqovMvKvMnWvWRqZB6h
u6hl/EeJwn8+mnCEjJMzsEnFfoRHrJv4D8OhNRDd6Nn6x4CUYRFk9kh2DnXgymma34xmjYPfl+eU
anNT5iOWuKDxGcIw8waKhz0M9CCT6hipNA/HsrRda2A8I9t07l3gmSv9tzCLeJ2d32Fr02SZYVBu
1C6BOX5MjvdVTTxAJAWggdxwkaM2BVtAmIu0GJxLgR8fwu6s0QN6BWqLv4X/1ySf119pg+gmsux3
aeNeMrsh3QirvEVDsoK5xdOr6fHKrYix8LwJCEFByTXi8NAeNbO2F47PRu8mQOVTR56ZFy+s1sC7
BLphwR9Ou0wYK8efSUsNRjLZTZ9uOHzH7cBOJYD2pwFhBrTd7MJr1/VMqmPMfO6ZrnttFyB81c+i
6ZeO6uI9Lc50GbWOvo7o0tO0RoEf1nREPNYJ8LOrKHUv8FUZulb2q9LBqLuhfK9sPLcRRFkxkI7k
qHjDOCxfWXFpr9I0Z7pG585tcgLIa8XsOPIhn+hAUo2XsfH2Moba7Y9w2Mr2qRQ5b/aJoUnTi590
HFlzPjxz6I+FDcOHIy2fgJZTeIJqzO++5IQmJqGxUBqJOpbVuy2Gl8ELf9IpCxnDQFiqMIQooT6m
tnl1hfMD0UrMTpfsKidUS3Yxkiac6IBLhIMWia6TzfPu8YEjlPwSWnXKx41lxpq0cW33vwig3AQW
ji3T9d5MxWdzVNOzrQEEikK0glYE165XrECSRKnI7td9mIPhRue1SLxoVwZyqRhaoQNlCFUEj8of
r0XjYBjixGhJuSerjEC8ZDia9Dzp6DO80eCxxZF49Kf2Jhl1bNNz4+MUJYaZMG4keHgF+7Uf0FyK
ARQtGf0uct4727ID/dUVIPwmEm4kI6oi+RzSxtqpljSAyQIAAJE9hIwCPzY0X4qWPl9b+G+T2X7b
I2fU4pelV7+or2gpYkQu3dvofYQix69H9jJ+C+IJywa3SD/LI9LEW9SG9a1F9osBP1jY4TYEHrbS
XeRbou1YffTnKubwGJHOuDTzDvzNkAs+NNqHIHwZ9x5mXy2gjYp3nYY640oibA3+TvS5uQBzWvKO
6ScC7wYmyE6UNUx9RlzWrX4yGi7VPWSl92jwGjJ3eYEqkKtY8FYWUh4kCPukmv2fsxoYqsVXuLey
+mcxjc+V6OjXu92j05m4OKx+WlrPuYNHBTkyoyXb2kYCuclgyS0W6mfZxUQFAwtLnR9xM35x6MfR
RCoiUvXdqBWMnQoA4HPiXBA+dg3ZFDJ/cIv21Rr0N4hvxzIXVyAEXwUhESXGFr/3Eb3znkVcM+nw
orGNMBIvfYJ3UN+4zRiuGItmUM8isrqgwmiS55XZeE4eOhzpcLLVotfaG8L8H3qQcpzvdAVZCTG2
UyKd6i+RtwOB8fodiOzZ8pq3cfbezMALTDCbJKdYoEcfYab68X84O7PltpVsTb9KRV03ojEPHX36
goNISaREzbJvELYlYZ5nPH1/mZRFW9tVu87ZERsBZK5M0hQIZq71D3XdB3ureDDadAXnGKPhHrgh
+v/RejThw0+ad0f5O0Uv3WMBjZhYhzX0Iuj5FUkqVUjVoxjjO1585iGllwbjo1lg8QVZNNyYkHku
3WG+7xHhW5nufDV10+2g+V+7mtu3o1x30Q/Z986d73KzANSCs86AnZ2pAgPOzRDsLDrxguaC4QoI
f2w7tAEkm4a/WlvzQK7huK3LCNcEz1qCt9kFpX9jdgruLPNyMJ1dwn5cs8iGOlQ+XBDTQVdPJHjL
Jy+v96YenEWeHp4DWn2sUejfjM30VtrNS6x1FNKy7IaS91ZN0tdawLlDiPDliGK65jQTT6jsgTLL
whmwAGvB85NoN1DvVjLYouy5MaFi3xXa6L0kKMuE6BDDyOu30LR4wrkBxIv4W2Q7ztJv22lRsFVy
NQwCEkQ207BCNCI2w1UD4SAtAU2ToMUQCSvrPsG/tVFQt+tMb6NHquAtAk4yxvit12C3GFUCBQj2
1LZAH2fNY2TElZAlLw/Je5MCd4eqwgO0qOQiUi5t9hnrhCKnKupuISTjpYFQegc+xu7dNztXPHwy
oMtYmKqrngs0oA0v9bnGJFzXD0F83zuI7Cge/tlW7yM7kglOMska09xT9arWPSZZSkH+WM2AJRVt
/IqRC5lsHsCtyPu7AFhJmyPOZbiOtc40DAySgc+l1mf2Ea2z9aP7iaLYKlNx9MsT9c3ha7UqZryn
0n7fFiMM/1FIWGNCAzC3PPQJajWWt5osnjtahvZs1HFjx+C/94MRvGnlg1HhxlCN1UzWm+d4X4+P
czaedxZZHfAmLOmAV444YfS5htTvOO6gFiEnU9/DJv9meNG3QQtu+gQTqiFABci1qbprPboFFW5U
PfgSME9Y++IF59Uju+lhuHD6EqomjAHYdFBnVafcdfDyEUSDWIQoIEm2VWDV/PRoMYihaHjs+anc
UfBEkZX91JfauBkqhNk8XEE0cDBZYeE9UcBFmGqysyxjoQDdNI5x7Wg8/S3Nvq3Vdqf6LenYBEDr
t8FUYd7p1AyVuOzRUcQWg7rBoGTPuqfd5lX0hDo50iIabn2O22Oj57517k1Wq2ADKVMNUfNmp7gl
RdO6HcnXIkOG22Oi3Zjo7wHuXyNsCo+hxSLPQhJdM4sLyx0xrXSLpQ9WD+UsrLZQq5u26Ktzu4Is
XlIAXWMT+dj18JxUxkdwihf+DK3AB9/CWkDrwrMywoeiab9Heoh1ORob4zS4Z52C7j3lAhfEJDgR
C2cvHshBjvAyv9L40HnLOEtubSNGgR1K6gISMX8rv7Yp6vRfRhDt3Pzlj5i/y6jqzcJAImfRQ1TN
WhTGUeMmbwro1IvBbjXx97ppyQEqcb9ysnbY16uw29SQz5aNGb+a+HsuKo3aHlhUPOpMgNc8N7Zh
pZ9VVO42rs1iafYoJDs937phiAbkCqYnpQj5xDprW2VRv5tT5WZIQSPwk/ed+jqSP8wEoBrhu+Db
UMK1Zp2BffMg9ofALy2Ke4u8q3cAe1CTHawvsZcD428w+u1LilMOOT+7Dp1N2kJFGMvwEmXWC8Oz
2tUkVvGQ1178vKnOyBSHOyVstHM+q/VYIQdj5jUYNcTD2Xf4K4FRikfU+CMXEJ9lpOs0Yw1MqvcK
CXA0xbT8NYr67xrowFUYobI2AMmbfWXVs4JY6mkZUQZS30Zjrq99HtELR2+oa4rL3nWewBnOCLYN
5LQofyc1qHXN2XkmTJCmJ4HrNVuFjb4RQSAe7K5dFjN3D3RbbJXD+V5rPBLzZZGuHX41WXQVuJIj
5bUofBUMXOdjJeiZD2WDhlyCDaOZszktQ+ySs0IwYfLkDF3kZ8/TnTVJm4gMREXy1HvlUattUoda
b4XQPBQjd9i45cCavs3rQzXzncD50boQbuSIi2MFXJraRaNgIwTo6zGtKblQ6KM8W7chBUiqgibL
ZCBp7PFgP7Bez9eR5aKjl3fnPkRSVxWpEKcoN0P4xa9TE11C3d5j574FDBpvK0yTzvvBhijYWEAw
wglH0C9aAjq7LY27QhvBxSnaveGg8mY06sFplPskjaINhL+blGcXi/Qqx4/NEzwS7JZzrLQ0v9lA
G+T9z+KZCrfebexiCYAL6eF+xqQ+bS8NyoVWYSznVH2IKvAjQTnzb0GKM0kF6IhvEFj9B3JY8HRV
dENSIAdmwYIcw5BdEkDJB3fItyvO8JuoUJOocRNF0goONKIkNj48IdL5FKXwrWH3B8MiZQFswx+a
XIBCFZqYZpPbmyHR8AR2lPPMI18GV0w7+O1bqJrqbRIMr6UAyWU+lfw0hwkz9NGeDcwAZ3xAmqWI
nyxqdKGp20idteADmMNC+aS0zAnh/TGE66rwlE8fYiurlnOS64gcR2u3LnZl4Vpfuhwrat+suWuv
9WyCHeEitAASEMI/0hIrB4wGsr3WpaHoGFGorO5AKfRA4wpoOvAVcHPqwifcZb84ffDVU1nOqkA4
lvzke3aymlRM5VMFsHHpXqU9u6M2Sh89c35lWbgx3YYcWlW+uHPpYnpHrq/nQTYhWxQGMbc8T1g0
si4MA1UhpZvHOxUOuB308d6FrymU/5V2qxn592SISDonyhnZojs9soUC4GVqhdFFEcOWRPNVo8jL
XxV2G3/soblD+QCuVRK3kL3deJ1nJEprM380muBgs8XF5cBV1zC+LzIKRecF4rhLU6VQGuMjr2A2
4LruQtUBEyQzPNM5Xsfih1qzuq+1i6RSYcHrrqeCnS2YYytJ9kapPfYOGt0mvLJF04N8LEeQkQHP
CWW2v5gmSG+ICyDqEr6WZpW9+VOubI3W3Vh1/NAMeBPpenLZlC0nIc9H9oT40w/71i3YUHXkejT8
NfS8uoxibF+MmF10/n0iV7AiKcoqhFokj7QltGAbbs42mYQCusES1bK8txaew7KvVaxVQQPNVVgB
jvR+sBm8Fo5tBSZPYT5tp559U2q5144BkKwM18BQdxqYiAVpWMoTGaUkBav0vH22RyTqFB8yoh3y
Z7AhZUUqdVmUOp4pX22QQVFz1VzqaNVtoMWi6uJkP+yg+JFYzr3SIomaw6piV3VG/sddtCBcXBUq
rd59TQJsszTffeGmQ9dJhwsdJ+uJ35E6QuivwkR1OcfxrZ9M0bKb8m0sfCvAl6CoM3UIInvFYUao
q0LqYdYcCjwFQOicGpuwtSynglwU73wPBjJYjJ3RQjjjW5sWD22r4/6jNd9BFrJq7tZkdR91BVZQ
iLAFchqvYeR8z3rrW+arEIFNUgC8Eng+fT9BAsqKb2S3IYgN6UNUI42QessiHqjE6gumstHIxKsK
HoUaaDvuhCTj62hgbpsi9ImgUjKfRchdhpP3nBhmeIGAVL0Z0nRl+fhEZPVd2wTP8ew8TShFn3Uo
qC2QQxoWsNV5jtrnmBA6Z+48XynumIK759cAhUPokEnuICZ44XU8PUC4bvoEVhQIXHYJkZ+hXMIP
dooyoNfiIRu0GCfjHI2jobe0x5ifOVS1AivCR2faxKTSIT9YpEFJ/gQ8A1c2mulYJHvDoY12veuV
6zEVfnGBee8MbEvihkW7Gz+nMFGXQ6S/GaxAQLM8+i5OVDa/36qN/cKMyAcJhcar0YCOt5raQy0u
OnYQtnNpo3CB0dGbYrJMMEqxm689HNvmrDgrFAg8BSR63OJD6ECoCmb6F+xtLwz2Sps5VqHFgZhI
HD4LVxuTXRkF9xHKMyt+VpCwQxyzGci92A4SV9Zyrnk2K5OC43Ktk9VHBg1SEGtI13sZEP6EPpHA
hGWTomFvPGca4hxd4sIyAcFSJm/OAFG2mKtDHQRfIYafRWwldiwfqqU6kIMC/n2jazyujLR1uM+2
CInz2LSQiejhXdU+kogmS+5ysh/RV+b1oKXMdnpL9gIB21roF4QB+eIUag8ADdu4S0zDvIa5XJI/
uMqpVABFHxFm8e+ATr61lkYlIwJkT/JwGEEwIbTXgEHyf+D7tAsc7nrbvuiS9hAWZF2nnJ9Txavv
M4FvY4k3L2fAmguwgYpOGSpuelK8KmJbTfUtDxFn10rvZUzVr6DZUTQBhRsir9QVIO41oTjuOOXX
kI2SWwtfOhZxC8edjaWEReHAYEzGS2+w5u4sE6RY+MMQUFuVAtvkiy0oMphCl/VbqrVPdp/v2Fjd
p77+I/L452fwJSHZ5esqjfnt1+Cr803rDcxp2ZOQvK7J9HdVjz+Mni+aQaQ1gvob6gVxHn8zsgKZ
OHREyMgK8tJSG1DkwAFkC2DvKhuwmVBt+6UpqmmX2EqJkEX2hqQzvq9hiS8A0sGD2wkvEA1JLa9i
F1abazNCyT1Ka3tvAUwZsIw6U0dvqZpBu7BKIORai+9Ho5rm1jFcPGpqEhcU/2HHZSCTaldHcICl
uAa3EaApxV03hIYaLztlpyYzgMnJ22ZO+ThTY+gqc5dlIxo2cOX45QrQIM0urB6zuASSseNjiqd6
LHOGmRQLiusga13YLcCJWBRnzQu61PVitPDJDdLIWhUFf0p414aDUE/CL0cUd9cw6DGthUCzCvIX
yjSCdoczXWFhCunWd04WOcDwoAsPWCTBz57Oa63GdxPvASUjGWqxZ1t0zo1vhIgTDDwrPYWNrb6y
DfctTh1B30Qbysyz+xrniMU///G//9///TH+n+C1OBToGhf5P/IuOxRR3jb/9U9AK//8B0tp0X7+
8l//dEwIBKZBvhQAPFhhUzPp//FNeH2J8P/l1QqbGQVpqTFQwrpdgT0Mztt59q7rxG1IByF+rBXe
tWySZ/lAAZw7iLf4ewdP9CuFr/flqb0L0FIVcyCt7F2f2uUcuduTtp/sc6syz3G7867npPOucXUK
sJkJeeTTdGp3kdtbWzEERNmWOtAqF4NWfuWXmKTLR7AcbzM+lxFyTjl2ciZ0uNmJOypeGr51Dq69
J1/BQZ6FrHspdeYBcsyisXMQa4xbsa/9PRAkJmy3TwPVEPKok2FmJaY5hnhBMezk9ekFJrt/n1V2
mB0Fm8gIEupirGyRiA/28kweYGjUlyFk1CGpfm1HeYLCyylEWBh9GipH/NImZgL//jksE3tRqlNj
bOa7OsdTk40Sp/IQNN2ZasaQkspEgWY4h2wFCoNT2S2v2cUUO8Pra3ge3M+y7dgrA08xsjGTjcAy
jvMeL2WPnEdGoztgbP79fc79/Jf73OMu1x2YZKaJWv2n+zyjNBvGTjvfdHWWjuUXVD/TdTm39d4I
Y+9i7su1hqRnj2BkXCPAx0H2NqX+ULlBvcXFrNr3mYud6ylEKUMEauEWALT+6JHjZMzH1L/0yo6q
ArqMbaP5EOZWtT1NqDbaG+8jvICLnG99FNPYyDdFthzYFy9cBxJ10yrjrVM2CsgCGN5FPd3KpnSA
wxZHEdJocoRCcoGstreXvaGZYhRm169yAPz8idpFT+UjUvuNjJAdQ33mQp65kS3yPVgYqS7lpTx4
NjQ3donthYz/eB+niEYd3t/HqQ0mz65ralyrVMpSrJGtM8k9j0gvsRmxriLJTFfR4EOwtB7OcQ2A
mc7i4WAh67fyMtRqZdtxmNNH2xq+LmpmKYz20Yf7NfAkkSOObWLquOmYWpDc5dgc7Tvg4NFwfny5
aQDxG+R6v5Yx2JyxCVQtDTk9i+VxDekSmLznvp+iLsGpinjpxfFUBiDZSytG9goynxd/HjmJMTJa
jpZnv0zxy2scx6MWaPyLqf52mJx8UnBWLhsXWL/4R8jXP75ReXp8FfleTm9NRv7lrXwe6uclXje/
zPJ52C+fkuw6vQE+oyQu6ovT6/750/rzjJ9b/8NPyjCq8ML3qIbNZe7doZrZnlVe1V+ij2jvXKeG
tqaHBrAPasyQ7/3XSL8se91+mRUWsxW/W3cZaR18chmkzLG9y13SNHI2YQc06POADmhAoh0ZibUC
kIDlH/IdwcTGrmIPB8+tPyRa6WIuzVfUMYzuGinqPgD/Onh7QSu9icTBc8CZd3xX4Elz6bBSuGmh
1B7b5KXsOMXBCNbOAt1uqoDH14gGnyasDZUAPcsqQxeDpNiQ/fDEdavBS+067E3m0KPsPJG40r3A
oCiC+9w4l/VeXmYFmaxBUyqejKr+IC9PvTJY9v4Px6L4W6Hkoq7kWwEklKDtO46gFsRbk9cV1LgV
OaxyKS9lxzHmdJ1N2Xu0bEMsZDtiuBOFbnSdo0T5qHRv6awbT0UMwXwyQlxU49J4wqfKWZdFAIpF
XJoWd4YcpCe1GMRNINrlKE1w6N1SVc5mgcsIpokVvanX9s6qbXiNI3j2cDZz70w2ykPYafYuIqWA
Co93cRwi20AUQkhAayc8DpTRY5BV71PqyLhcOHN80SZ2d4/yLThu2ys2NjfZfeS4JkKJgEtkL87e
PdKx/a3slIe2f2AZm9+VMcSuDGQVxpgNyxkxOjRKdaUaerGRvbORWFuMtoCtiN6p1t4ny132k7lJ
Vuy6QXMOy5POOTT5lzjW+2TZs8I5z+0UnZBIjW/lQQsqVKZsnABQSEBoN+qtL5RK5svRVOLbn+OP
fRUiucfxx2t0nb5ruY7UpdNSOQyyVwnslockmH8CvYFi4HItW/9y+jFSYsXHEzr8l0grVtHnjdN9
WCKkFE/YaeueAU9MXLpxol/74oAwEpq5icHvn7iUvbIjH/xbCmv9xandFUoU0VGZ6dRKMqu8IH15
b/c+EptyBjNw0D4a5wZfVbgrsk0eVK8vEX8WP7cfb0F2/P5yec4qYO6LwVbh6rw2aoNfSmy3C5Y4
2T0Y7Opuzi9nnRrosrGntybnb95XYX5fsbRZWyruiTL0NFL2BlUlR/p9hEifGKkKvy5Ta8FGNuG8
wTyn2A94rxhXc10rFDZqdDjwwfTYdRT+QZ6h6sAeqzleOKKPxcItUnazcMx8j6yg7i/itDageNMm
D5MZF9gYpMZKncb3NtSQum2BxSFkvJ8voBfTsFPidneaTg74+cKnyKGKb8n+qn98YTnGRPvwEr1S
XNXE+lbpSCk2GT6FcuF5XLGKpaw8o6IdQGF0gm4bdcMeZUkuZY/XepTXj0FIohynsMABocMj5j0u
oT9Gei4KMZprXST+7GOL7PkYFXMGosS/1FGFqBena9ntKGhEDaBXTu2f4z5fJzikn4ZkfmCDyTnN
HYkXbDVgNMfXkuGo3B1fQb4MYANn00y1veX+g0E+5OG4T33I8KZY3AJKQo0rzY1hfzyIHiWz6JHh
x8bjqehiUQtfUYTLiQLW5APlXxzA5HTHnoyi2+b0GjoOaeBwqmigmqZl2h7oQHNbdgVqCKyDz+Ul
CQPWpubSsCY1XeK8SY6ohKZ1vC40SA+fgq0ZMkrFfixf+qUSOd/+ZmOhftpAW2S8qaKbOr5x/Oc6
7u8b6CqpQfkViXvb501E1kMHloe+CBs/xP6GXeyh4VYlA3JbXJ3aPbnt/EMb6mwqzi1Gtz6FyLNQ
HVHM+xgmz6bKcuAvjaA5xC5WTPenWPmyYU9yplYtRNnRrV9QGskP8jCKM8fALCHQzPNTuxkZ9fmo
UwA7tckzi9jSjUyRUY5R0UJbsfIEOXvsmmt5MAqrucY9+70jcQZhMQw0yhZ4hWm2siutmeZDEWMI
3KT99FV2zBjkXDVUkg+BE6Is13vTV1CtpLWp0l7xNv8yYhBTGWKqUMGt4jTVp9fAYdpcFkVNLqob
21tNRbg68sZw20Nhv5WHjoq4BWtMXviG1Z1bEylYeSkHFTX1yB5cxe+DdLjkODVmyOdoo8XzGJli
DMZseBqeddfWc7WDe/KakGO8kxEok2/r3HevZZOqVe/xsjNx3WqH7vNrHXyzptp9DMewom6k4l4R
GtNzl2tf7TTTD/jsRci9WjeyWUY5g/MeNaXD174Z9YMKN/02TYwbcJfz82kuqyyPc7liLhjS0W2Z
OzeyOUPtGAgtYpmRIqA4VaWeafZsXqWObxwP2lynl4OL+dlHu4V7nEE2nxF2OIItOgWLGG2ykkvT
1s+VGhgSKgnlJTTY9MYJMvhC3vSshHDr4bEGm7iLpmfsoO5xBZ5uZFTRFOT2hz9GjbY53Qyjndxw
Dz/JwZ1jQlUK0N//mAtZe+YaULZPQnLwXgF+jbXxtKpzlwd8r/LUwx9gRGSR62lGb2ckW3fsJvs2
7jOB6kts01tXvWDSIpTmX2IBvwTEW1w4KbLBqFrT9stpJ5+6qLDjROcjVCue+nLcL1NYcqSISWu9
uLDFbwQWcMwmT0HW8+CGdM3DO66/CuCmH71gQQEwA52wa1b1qGsgv3uGSH71mHrlvYyoE/WuLZT2
0Yg8RNGTcryI49y6NlthzEmG8OXPU8E7b0Dh9eXjFDf3XjGpVxABwfIvJgX3WsVMpsOABcTK7ykX
4uU1HuQh8xv1wgpV3J8UQDOyrZyx3LJ09LtFWIhvCcJgDA0GhsqZjmFpchya2+hpt9WA6ajW5IdQ
DfNDlESvhh3OeFKVFCCdGbaLn5qvsvPY9hEi2+TQqcY/0/DtVx+JwuNEsv0j9DjyI0yOlAcHH71F
M1NGBm8cRTqUyjzdqyQT9/LMqpH4mYqk3ORAFQ1xJZvCQtEGins/49hDon/ZF/NaVSZqFTLo01wJ
Cd0WJtnlqf0UdnqhlBeSV6fO0+vINvli/djNMBwTFWgZiTsPceGrOY3Qg8hHkpgGwkJnFZnQ90bZ
36WYZCH6JdutEhmx94i+2NQTu7JCDFCrtgQoJU6nBPur01QGdRW0l8VAptJql1+CfDjIjYWaUjLJ
7Hm6NMU+A/8ipL7LeUZci0sLO97zInOy45ZmSqGwm5p23LHIfUoKEi/w3ei4y9E6kvHWXE2XsrP0
mr/MZls+N0izkwFywhhfFtykfUx4maxEB+tWbqD+NFka2POZ7NWzdDpPLMSoTzN9vDUZUeRIFIrZ
Tv9Q1pLTppoMa3tceh2XYXJ1dVr21ar/mE52svnULpeDp7bjWDnMGDZgAjwbT1AsULtIG24Ge2Rr
O0xfyUiwzEI6Zk9hbryB+PyGtOv0NQDtd2z/iO/YsnxNQ7NeembR7KPKLy8bWwPfktkHtOtazUbF
Pqod69BC6bFiYScg+szwTAO08H7VO+sWteCbXhx+jjWbsuHRilL1zxbZLQPljMyBgihSfFESnxWR
VhurSNds+AnAuFWnLq4mcQBUiwDm1LMUlT09iGN1Y0Xee6SdQe7H+OyvI8MpLK6OE4nRxnDRejW5
lYWeZdlaBa6EtnHbXPa9MpULeWrnLaey63gqW2dFeQ+Vl6STm8sk1r8afYeK0h+HyClk4HHI6GFV
gKRxPJ0jaxSQc58QxHfwhpUfkfxouj+0eSM1dn6Havb5Pz/P01j5YcoJfmmTf7MUgcXP88u52O+j
YKIb2K4jusSWv1J2kB+HXSMsVaXs0+kg26ZU7VaziuvNp47TpTzLy30pJpIX3cdsp3kHMZEmJkqs
grQ1itXLSAfUfLyxkI/RtsgZgmuX/wR5nYh++S+U/1avm95jTh+bjJPz/KlNfrKy4zRf1SrW5b9f
8VMY+72U4KguwuSUEjw+O0dzLPX3Fb85zJGppCGIp5gFylScTzXoqMZvEcDTlHoLO/Brp+rpuHEG
rdm3zYXsQ0YpulKLEn+KXItulHDEI0Feyp5iJAGR1B1SdiIwNuLoCjUawO3iLNORSEy2RoegiWt2
xrrp9XAXZI0znJGmD3djBEZNHlpXCXcQnNwNcgwH2QmnpaLUWerrmrxjvJKDLWsEmKVU0/3U9t2G
xTr4hASeiF1HJMby5jobO+vGT8fgrsn189rpjadRyaqLKMIvshSXBXDp1azh9vAxqPYj6ybNvOBO
041j86dBVonS19SF3XmkGv5VNvZIdiLmx3cVF8S8FMvIODGvaoT9robEvIVUbp7HskO2tVVhbtoK
XGbpdJazko0hDhRUYsxz0l6ms8Lz+D0mwYkYDJpiHAqUJjYRDomrekA+Rl4iZwEhS3X1Xy5PvTIY
VUF/n/v4qefoeZ1Ftl5eIdDlYDgUClNozgLRJntxY38/+0/jgFqv/uYW/VzVdXRquaqpG57rco+6
pv37LRrkZtsnoPYfq+olhlx1nSDXvGyLtvkmYD7J2NsvAWbbi2FWxvtWg2BWNVUN7qzJr011+CV2
VHz7xVAousvYrK8soJ/he2yhZTuvA5k5d6Z21zhIPMBA+8uZqyX6v+4toNqjb495uFwiTg760IDs
sCNjwShXiPKgjDMmGY6+9+QKUw0NZ4lfEAxHM/txjBADvBqEkBh+apJnag9dSAyXV5nfTwc5hd2g
3C3bjgN60gumk3wJFDZGaZc/pgUqbbpZh+fllEI6bCv0hER2nzzfQU3C/LEpunjTW/N7BLqxCZZT
8R8jislSbruOStRHhBGr2edX+X0OT0FZG21cbwFDMNjHKHDs5dnp4M/qVaHpHmx0OCKn9k+xH2Ey
wm49b6MoEJkpGWhnuRrPV/mA0LE8O7X96ew/iFPAzf3Nra05olL7C2LBMdhiuaAVdEwVDQ917d/v
7b624pGCQfyQt3gTWEq8tiAiPZUsUjDSqZzzpoMv0lXTg1MnzcGwE/9hNB/T2C2eFF3DDL5z4FiJ
MYVW5FvQV8lajpFT9OnsnHdiCi8EDyum8M3Rf+jqR/ZjgOHT5HsGcxWLTdW8p26sIJ49xrskB/kf
8Xmu8dty7nXBscuwxX0tFn41ua9yzJAV5v1k9QqSwowx4FvuihY93CAovxugJ5/jJv9m5NYMcTNJ
b720vkE0aHpGCK3e6HbQUVciKvHLY1RUWsltiIVJMEz9lybETKaxqno/Nbmxdyx4rDp4nR/qU6Io
7vcw6XPK1UG9RzQ2vIi6LmKRRNoK2p2baTvAu+pOWhlBZ7DSpNo5wtdItsiDgfBrATeQMCIqva12
cadC3rW89iLy5uY6AfHo246PCqoO/eijjX2+sjfSkrRQ20BJdcCEfW77GHsMkdGiTca1eaNvEiT7
9oPS35lUIe/roYlwG0VquKqG/EvtDVR86+h7aWE+gu/ktPMwlzjokGQWqeiok+mXkWXUvI8sGTnW
nsXXpkO9a2FPiLfkQ3TrNBQCG8jZSjSWz6GKpbeTzcoOKka1C3q8bCG4108itHBS54Vfqr33EQpR
EI2ZMdOr77Nn4HG3jIGW7oPQPgeQa74WkfHpZIR4Irvmnyf//RgLQHAHPn0xNuFSVjRhHjx7hRo/
ZbblIpHtO3vVFgpxNlqODVW+W9i/eACaRf4D46VjGbR07edKyX4dBD8QPaoMtXjMjO+7rN9bKgKh
zeBl99AR8fqttGjbicvBDfyti/Dn0ojH7F4rQJd1ZIEBxBXlo+tFG7uk4JpaPmuEpE92QSeEMzHZ
WVvV8CULWyJEu9m66eWUP+nYXMFTE01DF+R4/IrTKXXCRZlNFRKnXCqTmeyaqvuhqKN22dshRdl6
Qsu+0Y0HeUkBViEJys+9r1fvvY1YDJwuK3H5aeypV44tS3RKQb0Vm9DLAHLp+ksWZF0AizwM9/Lw
0UFBDagO4GmQe0Fvc1/ioxvA37nq25qUkAIza0o6rJti3qmRqcb3GFqaowTKqx3xWanq+CQHKRkP
r1EMKp3mfVCJDuaCH3h7zf9m9d3Pa+T4s0IpnxUDFfrMuDLLeloHQBcP8gyPoO7zWQj64pDzEP6b
OMQ1X6rRjJ3qTNGS5Cwz+mCdzrNKTYWiKZIDj1ZcaQdutvw+s7S1bK5QvL4sUVdD24uC7GkQ0kLG
02AHj6rnq4cM5UZuXMTRirN+csovXgJhQ+3QkpSXmM+Ads28u6jzkMSsXGRchrL6Ylszhu89Sf45
sfsHvsFnsh3HlPfhpggbIvuX4ZZVPkMRvMQPHg9rtERaVXGe0ZaFY5Sq+kU2RMbBM0A3y4gkNI8R
bhMW66kDSjr4ewWdUfTZOBsCdLPl2STOBj/19/Ls1DuJNhkXASc+P/65hlmzn3JoRVo0+18d1A5X
IFVm1PLVbteqWbiO4dF+QXduG4RZ/IKmeIJrg6/dpbqO61MwGVs+6+IW8wEks0VII1y5tMT/GlB2
XEFNVvd6VXe7qmrCdQW0X86GTKgGvgZ/YLSo421tjTDLxfPbFI9oebD8CGkb0XFqkyGnEZ861BKz
W2QZnJpnQSIyEUh6P1iqG95BYsLYaDDf21XaB2qMd+kI0VHGK64/ff29/RSPoPnneDm/aJfzRz6e
ZbWFErBljDsH8hQaE46z9UI9PsgHlAcmVtgfoFUmHlAqQupbRP7c4wOqxwXtWgzF5JOK6NTZvwx1
W7QQ+3ZW1oFmXhSFbd3ZOslvXQNXqg8aLgN6Aa2jb+4spbXuhjETcnn4xYDXeo/NVXifslceiE9Q
Vlwg9eecZ0aD5l094xKkp3W3DdOoO4R+3R4yJ9G2dQkCV16eOijvCgvqeo8saotDIodQ1z0EPANr
JWNlR6vH6l6bEOWULyHbgtxqSc/avI54CXkwtEbbtuJ1jlOJDhksXiesSuPcLe1dVo3hXW6X2q6K
kidLiM7JptmB85VblnEuL5seVWE8Pp/k1acIOSpJwfn/IcJPIvM4Rx56Z1k/TpBFn4veb64j1R0P
8pA0TrJE+JmfrsQt/EXf1QaUkaaGaUFMauXTMTDSn4eAuzkWLbK5xbxoafkaTiMiFKUnh1KbU537
drozxEIpmgZMEKGM3OItqJ+rQTSdDWVUPv0hgm0z2gDUqM8ctS+f+jT5PMcpYhJzuLxKiyj6qqg6
VXhx17GHWKMRLVFrCNFHV3g6wphtGq19CMoBLXO//SGbwyj2edMKXtQiiiJhBNgiiv7VIMwd1iU1
HwqSAWU/j9/jvYMAC4mo8TIxJhC2FWLusv10kG0fYbL9FCZHQTCCdvZ7yCnOb6FqLWRgzQ8+SgQY
QCA6tgzRQH/WdX7xTS2yriNrCO+63N517khNB1HbzQTNYS3DygnvdhlWwTs4GIihsqC8KwvDfhnG
Zmfx2/6cja2zimYvR4cyi3Zq7Y7rCEtX/k7voTPWvzK0VyB59K7rXAQ937oxa26qyZ9FjVZHu1ol
06lhXQqoEUAWIi2/XXuRAwYL5cptPHKHgfwiRQlZGBnFIkvPdBUJPnnp43B7Jc+StiKxndhvBcSx
0EBMeBFHP89EWyzbxFmANDao74+439v+Jg53uJ3ljR5uNT9TPzKvM1rY2CFaLVCJMP3Xp25YyuFu
Mi3YyfL0GC5Gm0gfbJszCJZRcqi7vsflLxmubNvqr5IQORvEL+Mteww4yXPjnynxJLaN2OnoTfQk
zxR0Vp7yQgjr/H727+MiqOzIIyC/9zkuxi7Oi4NeuVNzZNRZwsVLCwGOR2Oa389kG8rM5aMl2uTZ
KU6eFaaGa7EYe4pzWq/bumBjNkiJ/3/SvmtJUpzr9omIQCBA3Ka35dvVDdFu8N7z9P/SJquUndM9
8805ERMM2o6s6iwQ26y1GmNLPBmdbXwIf1mh9eZGBwRB98maGuPDux+ms1+b2nWPZm1qy74cjA0H
7OkjHZoq/tpiqOzY5WipJRHQsOQO+BFNg94jqI3q0+AOT77o7WiJFsF+O8oJwXmd9iCrbUYMIit/
GTJryvIYabH3SPKAbScZsvJkm35WgHxCPnqjUWwBAosd2QSiB4AA5GuSB5AHLI0+jkAi2KN54SKP
Aaqu7AFdBFIlFxOsGDuSmXSMXHpn9ADV9xYg4IFjnOW7PrM6dLO9r2Nw/t5zWfqnM6WQkJnWIqp+
Ih/q70WZo44OdtIPDTBQD96vS9xgiiUl5NqhuGhpScYXra6dtYJ16HoEqOi21OroGdhjoDRM+KcW
kziHUcc2yAPKw6dBz/qVwBvl3m+xTFx+nzsoiHfIRT83gIolK5DS1wez9QSodEtkPwOM/tjoEA/Y
ZL1opo6pTNkbuqJjPmHAUWS+/eLZGHdPTUxOxfLQxLiJRdIFuPMXF/KgZTcZyY6B8G+r9eDiS2LB
gfseNk8iMfR7K7FXtEqytnkaGxPY8v3kr+rJQ6tLPkoOmr97kHHGMDPk8Hzc+oMAxFDgV+tEPqu5
fER7OsoKhvFEEuTxAF8OChxMwUE3ZZGzBvTZsPcbze0+xgW+bEhIbjrTRrFVB17GlmXgbUZrDdbg
7EsfaqYfUaMNTrNNEEUXGx83yz1mxL5pUWacArPeFWaXPRQGbr6YrtKAlgdm5c28JpsxbGebAFTs
D6ERZw9dqe/TvHsaWMv29BnzzDRP6LKV+EZoRTfG3sA/BrT0A3Wuz09JPXzsbBAJXL6sySA2Zj/q
J6BuYDy3tTHiiIanE8lQIdclCgLUJJzshJ2iHFAtypAUPhgM9z4gAAY0YpzooJeiOuHFESSKLGr3
TePOShL9zkzJ3h2qGsgTSClpq2hqAXoPIpZ233fTX0ZaZg+zDKRaPzzgPu3pN04HoPXNZsCvyk6A
CD62lhE9sSzIDk1rYpRLLrUujJ9Ax+WvO4wqr0k2Kwzvh2/owexVoSn20ZzWZP6/xsHuPQA3CJC3
xpY76EOMjB2a8y9nGg/EMWsnhhYBnPmFw3b/g52mgbY3r3uz/OZqfFr3mQC4YwwY2jRk4wekdl8o
g5U35l+uwaZnZQAq9PGD6eUvscZ3QRaypRiabEs3iz4MszW4d7It3WimHJSjtCQt+3VJxrb0JeMb
X6VtgJlS44l/KiMNKdZB75e9n4+vtVZ+B/6V+1i4OfKyUu4Y1qDkUVygvJHbx6bpw5OQr0e4y/Wv
+Bv72GncfvIKUZ/A32ctNUBk4SsxBFvf08UB44jiEL6f/VEW6BgHSbtkSw50IFtyRaktAOMuKC/i
yXyqU8P4wDO9v9fr6SkKQNIkgIe6wNiJe68B6RtAF6LfNUmA+aoo0oGIKr6DyRQPFxJloDrepAWG
7kjY+ybslB8JTRlL6IV+F9Q/SMKt2llf7tmY1kBfdenZe7vWkb6Q72NTxOU3MkFpBitDJo0An/pS
s0470wrPcEzUGmGxpSW5DzVHNkc6AC3myp0igjP6xXNSENwgNVGG2OthN/wBHbKA7+/jZF3JtjMp
byPBn/4lTf23Cgznlmk5BjPRHIj5WHZTJPQtDO13juYhaRhhkFPbmEMVP/GG8SfQPoL0qARMdgHE
iSc6+IN1D5bYHgjjEA2G1h9cVOoX5GBLrzqpdcybG9N+wAzDAm01LUDg0amw0FL4HfMciMOYqO6X
KW5mG3Daii3aoJyXrms+m7JcMZjOVzD/lS9aBrAVlDhRIUzq3xmAWToDwyci/MHAlRFcigBEfK43
4ikZ9IObsOmrDpSZJcb/sTXPAC0wDXgAkaL1mm/+4LpPJvY0mPDZgR2endCkP6GzuOzRoA+a0XWV
pp29IRUdeiCUAk+qBRwOkMXDYzfm5RYQ7w64r+38U1ZEQB8KYvdAS3sYzu6om49jZH0E0KS9QZG6
3XdxDCLOvAGEfxG0a32q7GfkQV1099nDaxON9xCDjdfCb5MLvsmDtN4IuffXLRt8CWFqo06ANwdL
76pHMzeBPCOYvaOlJ+0qLf6ahLgQqicYoQO9ygE9bgs3AgKM2ec/9T6bT8CTMZ9IVRTr7kem+Rjv
Nb0SDDoZKOnAI/Q0OuEC+yJkFjC0C2SL4DHuH2od8yHzdzuMxVZgPnX+c6mCyr4DHO19KhOzlZb/
y9fZvSl52/gmO8DqFqgnAuIYL2q/1lwqAJwlALwsX2NT4wCoqNjJmTBt4QXdoQ1DdiJR03D9REs6
1FJBZ+WI0R9pSxZkC4YAbDCdqNyBxmjtt63zA2gj/iILavclAhzkJo698dB73L3LQOy8jIDa8Nqy
HEiMKEg2UewvUN0XL2XTTOC4bh4i8HlWYGwBPn8ZoftW34iuCoY7Wlmo1srKWRyIb8iRxA96kwug
B1bDFvg7/FMVJsECf8vBfSOwZy6DvzS5eYyCYjwZvXypkUvlRMvZyRnD+3IAQDr6coYNCEzaoQc8
qwTjrstCjrHmoB2RS0LkhoHlSPxWKUFHMuZUu29xU6OrpZIl2FaPmrtERx0+BxXU68QB004lWJ1/
q1E3/ADYEwCpY0z1qGlNc1cP9cUUAPCbMMiag5UBYKtAZgLNXE64LXPQYs9tN9QogzfqaFtLYQji
qvU/3/kcYf1an8N3BZRCmLA0wfvMnL9NWlYT62OrGb3XRhLLctMJzsCrAR+Paz6ow5CJXYIerbMS
AboMc46TF2+VDCA28TYI0CWGyg+f/fHGdBWyNPKL3ACnsgo5y6UnBq9feyAZ3aUgoaP8fWxnxoNc
UWGAVmaYnCjzb2IDsjVMIH1FIn3QRxRetb4A51UyXvqlS2TLTlYg9mSh5NMgyUyHPt4qxQBMEIzx
IP06VNYzryTFVNbj+4KVoediNdkOmDJzjT+jwMFObhB+A5JJjIFSR+xDzMDfm3jQzLa8cI+Xhp7E
LEO8LqDFcOp5dbKDsD45EXpX97SuM2D/kNqIwNq9In2fjy6Ybjt+UZlRLdiG7AHWWaUrpSL7pgKQ
xaWrHXcnFGokTQQGsSSwPc4AR/I5TWJrp+RIlF6UVplfKdPSucjJXSqxB+M7kkcZGENGrSqRUuiB
rJGPDQBBGHuxtMDH60fqrdBlw168tE7Qx4UJfS2CNuv15sF20z0p6RCgGcBtevZE7kjJ/MSPqJ1I
x21ATFJsWlJsXwcvHi1ZBtJYS8Ym1/fYkuF1gzZwe5nzkB/bmAF3qUbTijx0tWeBd2V0XzKNM9AJ
QobuIOC8VSYwOrRyEEjsA3F59e48u6gQaAa4cg5Yl26rCmSovEwALp82SX4MwsHYId21GVvAjoPl
AnQex9Y3iuEkwGm1w44WNKxRswcz5hY0K3lpIJFeFaBrLfJpa+RZ+poYt+ImtJJXgCOlv7FGEDRB
OccwRd7KMH3wFiHBOR6reHo7pfXI/GmJt3BjSctbG06eGhvHo9LPjjLafCZDhGDRXIZWpSODG/Qb
ggmgQ5qxGNTNDJ1I3gU+gOSy03XFq85ZKVgCUoDy4WRW6DhV8j/FyORgQ8XMVTY50SdsAZ7pwYId
8mnCBNtnM67FCrVc4P5NdnTSU6dfj/g9/2pa82n6bDQVPk3pLoMxsY9x2dT3SWEVSyAApd8rK1hW
TjK9+qkLWrFfLdzKNfEXC4TJvrQAYYmZSmydQpRKnMY5g1JenOnM1EznPFmgVoomlJGVokNj37SS
bsLg0WmOQtasAqWZy5Nm7X/w0wg8rin+MEDPhnFvzQG1JgprT0UZs6cxcj+3bSZrsBANMUpPjlt8
JB2J4gkTeAIg9VvuTuDTc54Cv2ufSAcyq24L8DKw7yViSpfvwch9QDPXdooFgL7aDZNNngk1edIp
AErMswDLjZSjhgAKGnkIZTNnNljmGWzjN2Jakh/iFW5iH9zc23Mvqe8Do0eqXx68PjnZvpsdSd43
DpJS0gJVmRMagv8sV6bv9hSHQpPo1/jqku/2FJ/ipLoP4mbscrOiisERHMSn0tRBdieXdEjkWV1M
9gpMaUil/qpQy761UfpWawHqStDX/+yAAoudaoLvDZANnHNAh1abDnbZ7oBv5JxJPpvQ2uyEgSEZ
PdmQMamVodZcfI02d0+DSBuMHaLLCphUGeYPWGACi1R2/hay2VfJaGnJrlWzACs1OMq9Hcl6aVyD
YXWWBdRWTH7KxooAAjVil7uvtDrTwxUoi+wNZsNiDGTIWQwavnBLwKO0IEXcksyWAxmkoOVoMNQx
k8TElCYv2B5PaDQ6g1vrNaibk2dw/pfDwTiOyvx33S8Arptq3jMyRi6gvIBRLErbO+DmH2/9mvPH
IbQrZGPj6lVCOyKxxv9qTTa7a/jtLWwD2MWRppvAOPMxCtJqW98upmN6M5Qsh5tpPJkOuohA3kin
QYYuXxP3QCUi+WA7+cp3wCxLvWh5+NEY0vZ+bkyTzW15i14tK/WSLcnogG4MY4ecSzUPXZCM2tt+
cSdxAThoADqaCUg0wMRhjsEjjaPQgYZX5okVWoOEb82AD7G/kpGNcqlpvkWtpQuIcEAzgDzJstUD
pC4bP/hQOE0jt0DNk5O3/Bwa3WlWjqFEBZpAOMkAK/JEhziP8OQzmxOtMpeVuxq3KOlEEopDjpjS
8VZXV9H8djZ5vwpaqeSgoLwKGVMAN6hQ+9XA8I3CAiAGce+fh9mxmlg3PutyLB7gdrNuHoN/XwHv
/cO7H2MgbGGDpgH+VjAr26YcuDl7vEV9M7rU23DaY3USiwPdMwAsanq0qKIze5uwrYgtjso45sJE
Cp46i2X2HnT01jM6HcUO73LlkrTA6o2eRQMkUOiUvV9oIFGXM2d9C+pzgNs32whk4Dvchx+LSuBq
dOGrz9CVAM7opvgx7bFBAIpPPO6BA3BCM1ryEpo/qQyixWYsF6zKzA+0cNK/5rLHxUyX1ZI3HzQ7
2rsaQOiAt6zrRyBwPqA7ujhpFjAMbIlhIEVV8nD5NU1jmS95DC76qdD8Z3oPclJg96G28UivSEjP
DBu9sceZ5Ygs4pEtGICgF4AVw3S5Hjw1Ektew6PtBzKjwGIy0691Bo7xqG2s85gWxQkbyXhtoCr4
BYlzgCuz6EcRIfPOhC2eXVEaW6B6iV3d+uGTFwKuj0wyRDPByfPVqYxLtM7QcoxVT/Eab4f6Dljp
AMpZTww70zD3U4BqxsYXLZyeMcMKUClkqac2QTpBB9NyOdnTq6Hr7iLPDOc5SXkDBLk0ueuQBtsZ
cdftS4d1Z/Su2Ci2TOGz1sR4aYkM9sXP2XMzAEFWhayK5j6XIRMTVRmkE8WzZ+5iuhdhTiQGtx4e
n2WFhrZmKE60oldBOqMZCW3olrZrF6d54EKZSC+M7xQnMlPyfqrHXa2l+8rvH6gXp/GAfx84VrTL
OhO9NTlb2lU7fAwTdzjmXW2DUhZyYWgAT0r06i6qTffpV/fCy+MdRTPBCWxi4nh2R5p2O6TDuIg7
jH92RvQJvx5sOYaxAKF7IJaUuONBOsvl0P/v5MreqadyexmiByirfxDgwt1PERKtHjUMy+E0Vx5Q
+VwMjhB3mMlHZ4FweAnEP2ZvBHUck1+MVBrmGGRn8rvzux8+3vQvzdz8b7kXYbj450AakRsusjA3
/a5mWftJBzDjr06kMXQNAHYUNLEcM+RiLFZBAO5WWpbokwBACRQN7zBXrtZApddmDcnIz7C6bHmj
oGXEsx4ZPTatWrsdzga2dmsbVFvgS4mHMx3cCWzyK9IA+B93UGkIHs2ny/h2GQLFNEktbyu7mHcA
uWtegJL8tQnj9DsGyL6gQdZ8sfISZDeafmVgcPBJeiAmwlf7n9MShu3cpCVsHTMbFjoOHIxuoIH7
Zk47RYYpKUqv+mr7ntGA3Sqyiu+4keSSINVChzDO/LiwP0zyLJAyOiPZn+3q/oiXtnAHKtE+WBbA
sw5rvbuv5K1QNPWXJmwxLyeBVJA1BBFzynvwf8hHCNDPFmgqH4707MEIswHoRizp4dPKJWl/50vG
FAo78+HoGnWNFznA53kjnqRuGGqPjVV6j2FYg+sk79wdyeLW8B4bYFnlXYNxarmKkOq9Hz0LzD1S
J51qnO55x8C0/B4IXTv92vTwtCU7UkQ1Jv8oOMnmAAjuh2A6pkhof+5XBOZCEC7wX9llBeTf922S
xg1siX67BkjHanJCDb3YwIVRJqGWtxve4R2Ztn50MAH/cEILELCh0+FtmFfuHSs50WsyEx0iADab
94oDWAXloBUGfsmPwY80tKmkMwpTTvp9ZkbpnuAK6BDk1XD2uHxAmI5YtQCAuGAlgD4UgAkS8aAD
NOeSSbXyI+2MqfBu4sUGUO6HUW5zS7zdWxzDaZIMUxJJCyIYxfTewSij9YzzJuHh6MyuQRCCMYuK
HYoynLVW8pNNhfGKfwUMYqz6vuy3Hdq7A0wqlOUOXfTf2KRjnI6xodwZWIYZro+Ocn0JgnZMe8ZJ
h4Qs3p0ki4hEZpCfNHwXzj/r/GMS0APZBwD8mIEe6FcDlBwUaSIfWVrSzD83haNI2PI+GEXpfsa3
Dn0vnps8mp6P/JTLy3AR6P14Bt8hNr9/AjJQ4AaW0x/jIfR2/4OtWdjxpnIrSUgCmITfASncyETW
HYu+9HZKzuIO5NkE8dC3P0TvAgKQgSphzzKxxfDaiG+qbnUnC+i57QK5HwBql5isJGGTISMdkhH5
IMm47dGy4p1JXRY1W6Wxid+9DX4OFmE8urXrHptkRCTnq9i0Nng/ghLe3iotnSFVj8E8eVC+JPvd
J7oxVpd8/5AUBJvT0z/fjk3jBjbDRusQcx1HtzHKYVqWcftUG3s/6oFJ9z1PC21OL6lM0W8zR6Su
eRJrkqnIWnUOZpJnS0olXSWqaK3COUBGRl6v74vg0fUDAP/LmUXDA40Fehv05e9GGFE2ys9k1wlk
FJxmnnZUYjqjgwqkJiCVlmQpZgA2uRVvPBRF8GrZRD/a5gTYX/+7wLTCMi/M4B6NcskRqJLOWs85
AMr19L5zBba3vPviCL/9YOu+swHaMjpG4x6w6TIWWaCHlmI5ug4KaBGEt7GcPr/nWpEvL3vwNBfd
SmNZ9sLD7/Q4elvQw8gL0b8NDT2K3hakeTMjnzfN5QWpDneX8FkadGvRt0fsgpEQ88GcsXDjRhws
q3ms8YR2FoTXGfQ15kQLNJGXoXXB+iSF9AVxuH1U8nd/AvRkEikUkOmow2HgHcOAVX1fyUM4oqzh
IfVBonjyr+QT8KzOJKIDD4wrexKJzMHQihWDU8Ky7NmWzEj7LleXe5cDnOESmz6GyFtQIdYdBofy
PB7uAj1HAbMNDSDJ/ggzlGzMkAWfazPbYwIg+W44gBrxgRr72PE2PegBA5cngNg+YxJtT4Nifm5/
ujwj6ip1z7bk3zRTD/gCjlavaUmH4hP4we0n/q4HZ0S9BplThekCOSNgJk0sO7oSVIW4JhbC1ND/
Llu7qL+LereUgvq5nLAC1ZzPzH3H8m2rc/Z5cEyxBt/feEgAqfYArk7Qw9AGzy22kSivLYDsLv6z
RQdcm1XL+s80V301uq0mrjMfBM1ANLXrzZj7X+clzWKTjZrhpjOS/X6Ie577TvR6oxnu64T0wQZz
CcDhC9ruOcvK/qlt7mjhOkH3PObg9Uq0IMfTBwYhH4NTkjU/vQJYG6DLcp6AIjFh0Ecq6zYEiyyg
kJPUvgRLottg3ljkaPF/CwYKi5+DZnwbBhEAK+YPt3S6zRdM24myrPbq7q1u/zcyrc3ttWEAHv1G
Qbf5GxldNs49ECDZFehw5APP6FNvN4zdqZS7K4s2UVZYf3RF0ewsufkiBR1MuSSZzYuPmrQgkbLA
Tye3Ym9aUswy38AU/aXUJVoMzMTgykx2GMMX/4IMa1jury8GOpCFXMc0HKRnMB5siZvadm52rB/A
r36I6/FlGkEuU4+9fVIHbB/sUwRo3ytZXYOCDNNPYFf6u+2VDNhA6z/GvLKjKP+fMR0T6Z0FBaVP
m4wMI3ru//NnBFowyDgN/wFIX8lqdMpwGyLx8pyj5+qhBAsh436ILz9Ebe4lK/3dAqzur3YKMmvv
xfdD1O5RR0LPO2iKfOD5z2fBb2TSzi/G+oR5KLT4DjGISUFIxiQrGTsC4HLa82RcXYm4YMc8HI2L
3ZXL1WkMFk3lyKRP4zv2OtU6X44yYYL7GDpGBWh1bL7DseYnEBDy05AbHKn6OkD+Wgp9ecCWGYxr
pR2ibvFmo1zoLMSLNBiO/pq6dviHSFeXJIebKHQ1kv3uknRx0sYlYP77DGWEKp30Y6wVl0MAysuD
DXYqzfSv5WRW6RgBWpAxrXmIF4PZUoWxDP81C3RwUZBWhc6GDFR4Kq5ymeNiBlVgg5az+QrkeBXj
1l19DDorda08NBbu7PJnUbFpSRe9kV2FVi6APv0ydQHbqI85X1eFCU0g7bsRqCVMieqpDmgM2Sa9
7e2ViM58ie6pZKNhM3QsIsnFfvW/sSOP/xzzJohaakiFdRh++4+fUQXoteDyYyjZ+2c08+Hln3f7
3LxB38Y91jExdMWZbnKLO7e7/SoGYatu8BTjjgaGnQ15E0BHQOx1xR2doSRV3PHEKE79APrGX+WR
VA61ZR7roVwre5KT55Do6TEyQf8rTZWcbAffBa1THx1IznwHDD902lZVcjDt9HwTsjHB6DqkMVvR
zRSItRht1T0P/Bp4EpAsLwT+CdQ6kY+H1dUd+Or0JsiV5vp0EOZu9H+WRhc8R3XKtv40FnswCY0Y
gTEKfABMKorpM40kpwNuMMrUMu2LaQuM2qUhuUAbMDD33Snu22xD/TR1aB2QTESvs+zEofYY3LHr
ZZaGYragFpu6sTHkC4JVNOE3YMXRjKE9m2k2N+XMMhnKQ6fqHIriqVApcFjR1GkB+Wpoc0CtARzP
6I7NEHdHxtAXv2mN5rImTe3qubdURhhYqo/tAcSx2AQ4JXYOi+tzfWowejfj2pQD4FzRNYWi77hr
QdB01/OuD8ADhl0LVi7t58kAoiAFqggt6AC+ZPJTYpK8hSPxHMCUlv40x1RGb2IVQDd6DDpk1dWl
IkcrTr6VipORf1BVUZCZ5A+a83IjaQGMJQupJLZFSDZURqXCK0ne4oB7z9o7QZMs3gznAutb6KtV
IF40LjGdmstlcR/D6s2PriYmzV8WblGB82CsjrwoqiOdBXJJZ0rR9051HAtMzAugSN3Ib5YqEilU
OKWgcLTsQKW9jksbhR5Mk+IlSF6cXNAs3yBrK4D1C4botw+Xswbri85yloHn9XulBibvD9DtuZsS
ZZENOFLqhZG7IYbUJNGCMaAvYOUEQMltQOs2EypQjo0OieakF3Xq4Kl/xabwztUwR7NkiGhwARD4
TuBwdR2KRja5jGPjvdffKssWfyezNxmSYrLA4ZfkBuiUeBQcdW4Cdz8DsPiR1oU8oyWgv4t9raOA
gJI3E8WSgQcFdVhxxAQYb7aNG5Vg5x5QkzLQWnGUaoAlvqlHq7iozdxtER1VUfJOeA/EG9UmoOLo
Gv7EyJDiUBOBoePjXdL/6EjRzqjDjwDJCLldLosavBOsAM9cpaqSkZYAu3yU3WukN6U+prIkVS2T
XDtoICZCKlpiTph9xBe5BpqJee1JYAohD3RGB2XTYIQbdN3IKZboFg5ELZ4iIAU9GK0LntHYfSKR
5fZIn7alWNOSFJ6/inoghHo2F09DymsQYcb6SjmZqClWYJe6J59iAKeiKZIRwCDWmC0Bm33faqV5
nq/pueNeSzVQV8mPUPEOdRGWfudVaZ975pQHPC73tHLRiXxmmCk6qyVmsKLlGBTDmhSBBv4+Rxs0
AN8mxTH1p/xo51VULGhdhSI/6tVpbJvpQAsSX1mQB2kS/GsWoA2DhxKqKEMsia4zDFhszcF7IDsV
UXkomTLh9InUms4KeSUlG4W/9Ivu0axzdmcnXf/BEM4PsFQZZ1qJFtREVTKaJ1oOaIFb4N0GA/xk
CwBj0OWNHtiBzeU/b1WYJROPQDZ4I8TRbde1kJR0dWFzxzKcm8b9Hm/cbheU2qFzbX0zP+ebpvwC
zqppe/3AVm9bQR2Z24yBojuoc3dDu4IbR4yqdeW8nSC1A46xDXdSdPrFnB0x9ZOsAsNGKbkODHCG
OnijIQ2t5zNUjS7CWU+qRHpy4aUoqSOQ8pltXMyWbcuu0488Ldody1CHpkoNlXBGkeqrEe0Xa6rX
kKKOMUc19FF2oCUpciD3CjT535NXBwhIcFpiskKWi0hEweuEoyItZeRJwR3fllmit9pSl05oVKjG
9BCmXfFQ5d9tkXjHSpYu6eDJ+qWSia7VV1mF28eNgpbkoYxvZAyl+lXolh9Ent8HARDzsxEUSiil
l92d79kC4xe45egR7gwguYPQ0/UXvfLKfVj5+Jsddb27ExWGK4L4+UpEcs83nS0oeUF7KUOTPyl6
6eVGYHan8CQj7Rzh/RqksEMMoWIO2d/mXq2dyy6KjujM3NCqQbP9mc7UIevzl0T3tJ0SKTO8b4tV
MDB9+Tv/9+DK4SaIDJ7rxiU4xgCzf6nC3mI36RgqcW1MEOiAJuO2Y90UYX00nKN/scQTfc7Gayjj
YAYDRY5WJrlqeXAp0zSvdac79sNnWtyY/U4WgEdwOfAaRIZUhSGXOV4nyym0zrqxO1baZ1oosYp3
IwPKxyWoMqGzWdH1vHbP3E3BxydfAueXM82S2FRptJ+XpOl9SfYwn3ZptekkayYtb9WzUx4Dph7E
qpcY9NJ2877WyzhAl80XN4qbJQfl8b/cKM2bvgT8WxrIgWPH7jCUdwA1hxvpFXNYh7bE3Bv78RjK
HVnit8aBgTMgC4MDRuONQ2wbxoHE6hBJK1oCCrk0l3R6Yw0idCsFug68GQ9wSkaFn+CZQKbzqQpa
k8OVFZ3OvupD6ON5MC1/vvqVCxkrs9sr3Foq86sPR+4OkFoWVZ0m6xxb13wx6RMAW6cSL6YgqQM7
uuYAQdgZtizBXCtmhKQ+qcFohl4055zl+oC8ubR09fbRduoXmlhJ5NhKYJQo+YYmeorG0PW3oD/W
azANQ6WEtORhZNSHCpqFLi171FNAlIj52hUHEsBSd+MS8NICnVTcNHPk2+icxEgMO+ssmNAX7RYw
IGHjt+Xxdt1JIanxwgDLWT+fF00GRlYBaGMy4JOxqQM+LI0yrTGbxtphO5mRvRvH7mOR1A1+IZ1W
n63ogOJzkR3BjHVugJGzn5XtWNggVm7ijS3RMPFHB4KmsRwLTDAjIJfC2gxttuI6+AuAcfiRDOkw
Nm0FHAoJw4n4JCIH3CgQRV5Js+uHf/7L4O5NbRN/GaYt6fSAwAi6XHxRf/3LGOu0w7w0WFAiEIFs
edtHRzoY72e01HAXOU6tFR1B/a2hjGN+JzmJSAn04yZf/NGNbP4Y3sM8IXhp5UXIBmQJ2rob7O9K
RHIKX+nJN9COeVuOmd07LcSLcjMY3j6x2seSQDYNqUj8GmTIpTttcxJigNvbp3b/6KMDA2XwDCT2
Dm8xdSCt0QAJLE+ykXGm0HoLTQoVjK5Hhx5EFGD7Gg28zVRx9NTyMEAeUG51E3QGHAVuL3urr9Yl
GKlx15EyOpDJbK3WdHYbgravhZA0lU1m+/t8BIqbjPPbECm6aq1lL7HnmS02A3fHlx5IPXcOy5rF
KOV6GaTrWnQCjYFArv/VrAep4mJoM2B2TdreRneHdcaz6a7vsm43LzuuBdtK63TgdQz1Rh9CgFqx
4K4L4va5iwz33FuZtSB5MIIDqAfuELqGIhDFgoAZb2Pll0EX1pbcgx7LQGhncvdy3zsP+JsBpzXk
hT0YKLZrX6KSbw0Hb47UXUO9x6rF5qbjhrQkw6zv7DX37Sg3TEGwYx9vpjhqy1Usk2FDCKLRMffs
dZt5ibshIR3SzjH3jVfvlIjOwIFqn25kxhgPiybg9lopMsq9xb1TLzAmXK5r3RttyYwdHOdTlFmD
I60NPw/nM1rSASPr9cGJzkriGtGvAUjVyYBp4QPAmNZXl4mV1KsjsGjp6YKxKFlrEhlRvZDS+6kw
OQZcSVMxXYAm3I3XDt7+8pUmQReVDy0rvCnONm6Dzf2ChBTyj4ak5eC24F2HOUs7W+qe4xzQpzR8
BLfCT4AA1neYMh0+AlRum2howx59UGSxHlPhsJkyZ3oM/ORINqAMZWczLpMFKS2nBbsBQ1aWtNVo
19thctAaLgNmLVhsXTCHb2kJcKJsGTmxONAyjZ2bi7sjJlHo4rh3kw1dPMajkK7WONPl4szoqi0a
nrt1rPvp2cX7EiH4a90E0IRsBG8rpoLHWUjI/Qk3ErKjlWIQIFunz8ZNp2uAoniPR3YzEYCKp5zf
4wE17aXQuLYtbc05OnEBoIOuidnjVGH7VZX+X1ENCsK9UqMzOwB1ZpXcpxg72zq9nQ3fyPHdpYtT
MPzm01ivLnUoDwDQaqaBGtFCfWyO+QS8HllMnbvUFFUFaQMzXE1qWkI1sZE2he9NcxvxX1S+1Z+/
AMMEeHKX/xUS0gRLgjZR4i91kZg/zYnFh3yHnr/gJPgQnOhsarsmWgHLIgAtKCZ6V+A+MYCFFtpL
s06AQkSmZTjozdnIAu+I0QzQPoHPmRwphjnkZr9J3h1nYWzfTW4rdphXz88O8JbOdEYHPTXDzdBg
Vu9GcWOcetG+69Fv6KXWtb8y09sy3BQd2K1V9N/FlJG4hvv3H83+y2ey3yOpa7W9yEFSj15eSgFi
UNQ51saPgBXIVaqsIJ3NBwMpPG5+V1lEpcveWwWLa6s5IXkTrI4kjb1e3wGQJDxoZds/imQaZoBj
PKz2yL2KTxVqiZsbC3zY+lmwqd/mwD46gGBBww5u0oDKrWOY34mcZBVb4MCR3AvaoeWdh87G0vex
w3uzp+WtGrkROKXSaHYi+0kPEHpouFhEwZBg8wb9LLw6pViztE6if4F+d2/LWI5l4T+b64aBKWfj
thUbkKgiCePRP0VVBGTIpLMOUZmirOLzy5nDCoCYk5DUdCiloVoqF9cyo0XlDcXaxHtHtlBxyPpm
+cdYtxdVfuUQP15yw8CLskDlABx0f1k6SI26IXqvrPZHJodM6RDLyVI6Gw3Lx64e/cjg8pZSpSL9
rJmtSMCTr/XU5Ada9FN29rtgiMPlNFb2GugLNSY1hLv28CJwqlpZFveArb2gtQ0s2lnYjl256S0/
XSgZWRfShc7oQFry1YHGJrr8pOxvQqqlaJH8p08RjWW09LIWyd1/3vozdgNOrTuAv9HRZG65to3/
3W79BzR/T2GMlJbn9ibw5HKZRKEbMLUi01ke15ihzItsPVIDDAnnW3gpVeCoztbqPn51c5/K/uKp
ngezmswjL0sB99dlawo5R3cDx9iIKnaWuu5sIq+2Pk0gH9yGbZhjSs8LPhqef9Yxefut9cJkGfSu
e/d/rH1Zd6U4svVfuavf6csgMdx1ux848+g5nVkvLFeWCxCDmBH8+m8TuIzTXVV5H74XLSSFgmP7
GKSIHXvbTIwATyO8Crnc+NdpZWqFL+XY8W09JfIGCwC/wkkPqnYA85uGaJyuljGbsndL/5NNMyUC
J1ca4oI/cfVp6V/eUvF+k9WocXfGbNih9tA9U6NndlitcSxD3+peLaMHqfv7LB+RgwSio+w3Hdcs
n5Z4OnfPtOJtsays09C80hBNStauWkAvUMyDSkccfJ/LTM8htjdl16ZuJFGHCsT4x+4yS8YkWcGT
8Cd1I/8Za7O5zT2DOTaC3PgLfQpkp55hpkkXjmCGAa1KN6bxLk/zeGVMNFPUBIjw39pFfRBG1J97
ovwiuzav4hVqr7FZKvshOPU1JL2Ke6OzETuYWGKtiSXWzUYkNXMgcXUQdNJQn/QxfquQSHMS54nI
karWDlaRy1FC3UbxA2pqIDiLCnUzdL6rOj1rljvmfqBCKAekQvODJHCP7tTQlZAGdHOnZjaky/+L
DQTkvHnh4ofclkE53fD9NuRx7NJoPUz3p+6n+y++Pt2eurNDsvF43P6EUAOkGZ8yEiCrxbkA7K0W
Mg6AqH2CSqPMSoGFLLROee38JlkK1pg4uPZ61z5ILqqtxI59bXWifWjiuL8zoSNDk9R0oseuUk8t
UPk6WGCifE6KEGoO03pqmIdFTPEL9Wyb4U9oR9WaFtS9we6dZreYy7bhqBmY2IMmFwWAAGczGr6J
vIFiby2ab4nmmmfQRBp7yRycnjovgcJVluItoienpUtX1LQAAW9Ah5gAIPaDXRQJ/c3DYt1NDpcu
LVm6dLW4ycCDDG5jo3u7wSdD8iUatjWVeSZU82C4+jqN3ADMMCgDNcBiM3cJDb10aXYx/snaOqhv
Rd3vMzMoL4Zo3I2RoH4GUrgllOXQjK4rujU2RO0ZjJA0RE2uS+jRTxZ1HVQKfLUQ5iutQOzcFlKR
R7dC+saGCKO/WJJ5g8AGzs5vDmf3sdZ1O+jb/O5MBB58alojaXZGUeSg03Hz6zJBV/U026bY09As
G2Rk+DRj2Cg3LSKR++1E+vFp8SevNLvY0drF6zLx6Z7LxOKAPNfTJyLjZWK++vGnIQcsbjq/QCDG
Jy0M0scAXXl5Rh6iJMKgRS1j7tcMwgZKP9G4YLd1i8IcxeU3RBoQMf3xSk5INRA459/oimbr5mup
SwecTA177My89C0vdE/UhTZqsUYhnrfLdc4e4yZOd5pTOyBpgTFA+t7RZhyEytPs4OXqBjyEF5qk
hmV+3ITdYzHNM8e4BfFCeENTnstRRux23ZG6aZdD2QLw8J+kcbzPkFkHGRyGWkS8XxyHM2/aBX0I
/Rsii8Ab1xRnBqZ1qzsGyrjxknyHmksAemdWMjVVRHGQex1DL31jKsuocmiZcbBG0BoaCyXKq5bZ
ySMNcaq6KuyDDmphDhT7YK0jSDWstdYqN5XonlnoFdm2J3kviCJN/xU3bhcobwXsVH1yURt2wnYN
2l6k4UV9fdL6MuvOD52gPy7ZxyWrGEUepBcr7rOgNT5kJatEQZ2R7MDFVnXbP0xiJsAGMLGyHPrB
Bp0xwBb+RPe2FoWbraXXjTV4/TJ+UWWwLqyhPkU10+vdCOzATuao4mZGj3NNEzaJH5QQGWxx/B6x
E3cZ5NjxjMYupjx5dbYR5Dzw4Gy+HHugy+PwFg+8ZiORMPDHKdZfCas80dXS0JhF4f96iuSXFMSn
eS2eUgOLqYFiyQ2qV3D0Atrn77fL84HpY7IdBUAutimOiwuuW7SH+fBF6tLQabQkBGhhiI1HG/TR
+waw0Y0j0vpZL0Ak1zttc0z6oX52I+3qdMFwNzqZfITICtAiGBYgTjnXIH/DiROLUsM0tk5o9lua
NVxIApbYGAMIB2Pw4G0KEQQPIF5z7jyQxcXTsCEK/Yi6X301W2my2TRR36wlB23RO/ETJDyDjRck
9mrRzaWrDJTxaVemH2xBDPDRNnPUU1GA/LYQnr23MuFFL1Fqr5iBchNP1y8LvQhdvY8T40gYOz33
q8r+YCuBDMRYCJHJ2O1OjsIf6ddhHN8gSOAxOHIsO4RDadTHGVOEsawS6rCECpi6xkUe9MW3ABXn
YDWFsFBu2P0R9KibmTGNhqZME3WXMddT/RFETBvgo3GAACsY5DmQliFIT25rEeitw26rTwgfQvR8
QPzQ4KSJ4XMr67YfyApq0KGN6gl7mi+11jhXc6IamHqqFR96Tc+cK3ESTHPtu2UuwucfLamHVKvx
1FzxxlwLsLbpOzDUxmfkVteNY4PR20hKeTXrC+Q7vG1LUUJZ5tGR5eqXcFIhTSc9UrqSoyn8PNXi
gyBBUrJDiPcXEPV2hzfdQS2w1AZ1WPW5nvgeWt5sNXAAWc9NUs9dKK13jV8G0GpTfGVN/DQFh25q
Izxr2xkaiJU/9CcOG7JZDHtXsC2+528T2Gs7VyE2nRc4+9FQpxBKABkoZs3m7LgjB69vxUqcjPBm
MRoPU9BYAcXGcmlBHc33VBODYwiLwOUsN7bHgDMdbOcI0nAXBMlo6Oovx5o2DdY65Bh8PYOq6bwY
AE33OPc5qjD//ilimNNJ5oeniMuZ4UCD3ADC2PA+c22OYScCw8zAA5whs0B51ZJSsJR9RaouOy3J
WLr6kKGlPq2hqw/Tg4q/1yhT3NIYMuAFTuWl9ImVq8wzbQ9ehA31iJOLrpampOjJ3C6j6RRNIXNF
MZZ53hbjLmfMvs6S0EivrLygzfezhLRU6jgGA7jJwHlRrTII1FpFNh4awNl2C0NSb8biOFjtpXYH
7NKIR4kYlWhC9P1l4VeiK1o6pnZ8BC/aJTFR4OWXE20gLaVVKVYtd0hBC36OsqqF6GFRyGw3skZD
9bTj5uf5EkH8ow7w/57GhqzLU+gJjvn57dI0vE0IINtUuIn6KpqiphwcDhWHVtsv1Ut0FccggcUp
dhmeK2yXPtUtdaKooBrMGhy7ASL5s4KmCCyZaxD8mKgrz++GLmQ35lSYnznpW2+qy3dsMfeMafff
ACD1919Xk/3n1xWakSh+tV0PQrnGZ+BEYMhRVp3DzqDz1FeZhw0Aap/z9GxmfZcAfgg5x/bIuzKX
3408DQ56AZ4RM+7K5z5WoCnMFSTIQ3HbBxxn4xFqGHmhP8YeG8G+HpwjPipUqOffgEgoHuwCb1Zn
cF5A11VdyDLwChvEdGrYKyD2ATOItW1d6KDSmfxU0pMnqdLep9nO86zbBAoNNEnews5ZjZMwLw31
eY5afABRzmSvK6tc53rD5wWiNcydtA1I0Uz3SnUrQ5ZAF9sG2AM8e73LjJkm1PX7GCGrF6D1+7jk
YXNDpu/2IF+zADMNtDP44q2d04j2g2BNP4UmoBDxNhFrkQc2i84+Nk5krL3aUKhUp+jM1Nem/gyU
1mVurN2qA4f2FNpBGU17W/Ej5eAYsh6+aTeQBsmNQVwp/6aQAZ8Hl4xdVyBV9Fa0mRvf6pxVd0zE
tt85utznvK7uRgOS88tYlncIFVFf79w3GzJ0gRv8sI58WWBAQ+lPI/dRCS1PYyyCTYdYEEjjuTqP
QaGuYezpKyogTfunBiD7lz8zCHu1DRDoP/BoHAHQn+J5S9RujuKhRolvBde+zF1IAk7A/L8M8M3z
c7Bw8MA/3QTxqq/Exc51DWw/E0CgGoHRTzMkis1Gi3ctwQJoEIFGdZysyW5esljbdSN2MmSQRO8r
nC+wO7e6QoRrutSKCT1Jl9REWsWOpv20jHwwpkErAXRymbahVQSSuWdhBZGf8iK+8t4Yvoyu2ptu
VN6zCFFTXa5pNIxHcJwhPF1Cw+mLptz8UkBZ1J8nJcMLCWnQFc0WEtTGXVhrG5odhgiU1lUJDsdp
rWWpxo94tNWdAvX/quXnemoqw4yBHZ0u8wFcGMhoiaBPSnCHJvys81GUa6exnLUV2smKBq0K+h+I
1GLJkDv3tXSy/QQnA/EQRIlSDZU4NOmpINwbKPiZvdBaunEZ2eJnDz7z87ERpQCuYeHZpzPXM/4D
MWYyS0sDPOj3fdo+G3VQbOK2AT0XY+Gd5ZSgVG+BvFaZTEH9F912etrcU9M4br35sMBiwW1v6G8L
GgcYAaPOnG0yAFcE0P6VMLYzGpeqb6hJ8jQFgkwNM0JXJ6wCWc7T02KJt98yNIN4qT9fIoia+hYr
Wx/V7Pb0h967ZptJKGdrYEAcUmvXllb0wI2muJlmA5ptyu6uBoMKvhwJJDFl94Tfg3s3Bka5Eao0
N1REaWuNec+4T2WVypLRAwqryw2Ogm8GTAuueDKKvYLQ1QrHyOAr+KOA9gTNCzDDUMlDkN43Xb2/
6lGdH7E/7U6asj6UnXht2p88DFFNCdV90NBktVD7vQ+RARWkvPuaH5d/5QenvQ93e19ErumWyxDF
yPXpI06f54PbP/HxJ0PTJ15KZX78xHQ7cj0tHMD6sVKiNNdRmGTnKE1BMtTl5VoqCDJRo5VBOKIQ
VGRQdbSs2gc++K4oO2cHOVAzmS3jLInHrauN5qlOtuSLFscIvg8XukQANtnlofhGrpRe26fOABEL
j34xMxtHWFneNx3DnspwkxWNa2PdgxosAka5SBpozlUg3Z0W1KIbV9LWunMRFMMDKBVuhzGPfwk0
R1srLqKjFrHoWdXxmuyNHuy+hdTwmaflPb7mI5BEUqoEG6N4Nxq8ONdpj2qkTJSgSeVZ40vLiw6J
bh5ojGbJjhpjWrEsW8aaIF+bQS2R1PzDHeeP4aC5gLhr/NrkWbaTZeqdoWWNXQYyYifIY4kjpFHU
AUAo61TqerzXhAus39hb29rxupso7fH6jdvhLps2KMpSBwFmd+QiGla1x7S2m6OMscOsE81Kfc2r
vkgoAuAtDBHOfVepX/9+q2ZQjuTDycIBO7XlWhPjOTCuLmDLPwa6ajOMBIfo3ZcS9OCAt4eXpYF2
TTR3Ryv9NVZjt6NJGpdTCn5QSLMmXTGex6+ZSMuvHHG1E9Qi1IoXxfC1dDoQn9kRAjCRNXzNvgwg
Z/rajrqOE0KmVpozpBvHteOqWY9DvnGZCCFVFoV3ouoTgLwD9r02cVRvoDyqd6PvaGK8T6s42P2Z
qZQnrbPGw5jnagfxJsAzgs55iC1mbqPKs4+uBJI5A9h33aFA6WvdRfcOqk9eR1HspRf2v+gMRMgg
v+M3OcIdB93ItV00FNadBgqslYPX93eBMh1ahIDEq3Qj9mS4nbVRUQGQhwH5tRyhmksFLueHUD33
QW4+FiZo/UF1b0z0t3gyJXW5ynieHingvnSJZoQxvVxhT5kcrb58BXiVX7QRCmyVimdpJkfT8Y/M
o3siKXT5uLUh73VPcQQbPZojasOp505zFEeY1v1oGSZ40VqRfGqHSF+FsVJ3eE1728ryhlPCOnWy
lRFsE1F3d3aCbRbCHdZXT5NfSp2Bsw8SOBISf9BDfQpZZH9N00xfeSr9GzeQTtBXDN8CH5Ct5Ooa
Oaj6HOUc6CMuXfrZEEvoVqh+cw70w9Esdemno64Hkfe9Lly/GRz1Vfb6sRG8f8jrqLqx8R2ax12O
V1DRsmxvT19LLTI/mJkl5K45cIZxoSE4o9X9tupKsFnUoXWIB9t9DgrvaEKi5D6y7ez6k39B6xNv
G8LLhq7bxsTYpkOk7fPhvkbdHuLqKvqOWu37Lsgg+TSWw2ZgmrinJqqc31JgDU4pSMHuOcCjdw37
MD+AVh71UGEOnfA/1pAfSyXDhhb9f/CDKG+yHwpz9Il9mVib+zQyD5oUwN6BvvnDOHE9WzZK6GU4
eNuF7LkgNl8LYQ5at/A8L4tprBy6t7U0MdM+u4Nrr0xHfvMM0BP6Xu4GpxI5pn7MGn58787sfS4E
D/a9iOxt6gioWBolokkUZiT24tjTvHmQwpE0RldDfu4jB2qx0+EFQAXgXkTwQj06kog2YIjXOi90
sKHx96H5cJOMk4imGf5Kk9V4iEDFCKiI1jYd6CRZ+aCXchtUFk4abi0vEM6G3MnUFV5fA1ERuWvq
4ljHIKdbDnvqglkbLBBW3l2wIda+9FG/0aQ7gnS/Lh+qrphdalosL8nkErnI8PnvXSKP+eaS7mBo
7eySPuXkEnu3n4azrCl78vGlA0ISy0Hu3kSpPDhpqPDiQ1DctIIa6jCe86tmeMVpjF0wUdqgz8z0
pNs6SKmeKkOyk6Y3amuVOr8fAQVehYjyvbS82GdZyH4vUmcXVSF7GSIUY1tO5d1rOTIVfdB+XG7K
0L6PRrbqdBPa5ilUQMHgpn0xBgVwtdaOF+CHtS9eLDZeYrCHrm2yh1gzt9k0zHG6u+B50vrUBRtT
sS94Haw5nnvPTivMdVtBwJRmyaXrJeOFZkFEPrvUez677CF19zCHsc3aAyMREq9njTlDC16hSWKE
tVAXmSRG3NBJNoMNRl4ZQgIUkQXMkE2qBa9lCgooZZrt1kSwcEXwCoJn8K54G2NTiTVNJKJvtw6I
oFczKoP6tG4GbSx9MkeOm6NwYwi3kVexbe/gFVGlqboVhhKrDnLZv+XhYeia9HsSO/rK5G56A4qg
CJWLTbCBUnX2nJruDfQnIOYr1dcafH9PtkjffJmh3d/qEGdckYVke/I1GtpE0zekN0IHayneetAo
H9PkHmeY4SrB8l94XNxTo0Gbam/jhIdSwrJLVqlQ42qE0N2OVpBNrfFTLw39Qj1ds4ZrqqnPTgoO
rvf5NqWtfgKVAnLux685N1A4gZCmDVJPwwKS6tPeSoO8ie1pg3sP1b78VE4xRNMGlCsNwmHFTehb
cIoRemUmzzRNjTZ1l7GhjNkp1bY8zSUHky68lEYl0zXEsIZVwtJ4TSvmQZoPrRGhxxz8ykdNH9dF
DjHeoi0QGOK1e23xz3kdkVO5el2uHYxEu1NTj4Zokhoemg9e7iGY/25PVx5v4q3rgBZxWbCs74+g
4bZmXzRKa4IA1dke/ts31F3MtekTjPgE5GtZQF3DVPMnWOxpedzm8daLfxHTMRVQSs24jxmvjnpn
ruusxNbdm1B4ODy8NWFjZy1KhOSTSAK2i3qLsy1NzzP4VzfXnQKVQ9GEsTl7k5D0MSHrOPtx446F
R4hwfytRaLuLx0ieFZhkz8l01ZmJNm4h5ztuhASkPZPg+vZpnizdtgPQtOqjfYrK2wNN8LiSZ3xt
Xf1CC7Hla+clNE0Nc+Mt6OmzA/H9UTNLVCi3fNJqHu7yKkq11YcZukTsuQB7zSRMMV9WRTiATrd8
yqow2s1jeEpBTgYhOPpNzD9g0j5Bsnw8DdABhALl9BvMGg8s1PYI7lX6VecMELlKDb+LAdXbX/9Y
AZU+LV+DAuntd06/OurKdwduPaqVJ4vBUBeDhzeGUXqun6FE8mwM+QH5mLDYVP0URnPxMSnzSMlJ
MmEJ/R6iArov9psJKEwB4YrDTp2naVohaWxxM9sAiTXbzF2yJD81byPk9QNg7slPZCWHJSNqGEV/
xavqRHpIjFvFrgOKahu1UEuqbWX5jodTYEuamhBoQ5zxS8IjBP3yIpk1lf5yUVnhHF7OGsZ1D4q7
JQ9B+YnQjG4MABQONL5kO6grbO2KFI2LHSrosJdsB11NK+PacA7UazTubuMKT0lgrEIcjAa2pUIe
x0LAHRQHdxm+VXcGGx9puA5QVmdKPP6p24tmtlI2Gxar9N0X1Qi9+yIrCEU9ojBj+JrEPYggCuGu
uROs3Q6pWOA+8NYKC6ZtiLKfmpwHyRHB61+1iXN6GW+hSQ7pwPESESE1Tte3VlB5q2oMtI1HpNVt
jrNSiKV26Z2h2sRQWSVCs9tUAUo4xinlM+F+ZqTMEFiXmG2McaKKZT/0NOw5cG7b1E0l3ubePRCQ
CAKbICLva/ElQQ6lDXx9DAWKoIfqTuFXDNIEcOAtMSZpAbcknbFaL0GmqAMuisZmfpKlv4SryBfZ
SJ0LH3o75bGc3n5tMaYrEDjGe2d6NdJYM2Y71VfGlXq2a0+QFAB/JntqWGdCUqK29ZVOb8ufOwEZ
xTGKxuYrRDSyUE9eQZ8DapAiSR/l6MrtkAX6yWWZfk6dXN+MvGmfHFfFvs3DAHpEnxeV06LSrXV8
DwBhASPeiSMEckKYSpY+9Q2uv9SlwO5tmqUmCgo8wkCIBjbUeRQBQwxMKxeraSHiGu22pVmAv8NN
CrTL+ls96sW3rhfWIUGGAAoGiBSx0HrVVTTeGu3Y34LJ/vdwqhlzbOjseG3GD6jtl9/O42RLS7Np
KXl6X9r3UXJEluEL18fep7yDskD7xBh7TkVZbs22DI9FF+mQ0vvDIsRZH4T7/Nka3BMqfo39yMYX
NZ3W4lgX92Hc8A1iXxw7vT/GhnDEb6cY8R8+mdAE9I+xkxOgvcYI3jT16a/8LGvIzygtMBw6yNMD
Ism6yDvZDTQ/ph6KFrqHPrLugmZkl0Ho3QML9GBr2km7psnOdIr7vngMuxbkj24V92DNY4hHTSud
hAH2BWfUI4+Ts0557IIo2pszKy7bNZI+YlMzt9hbfRbuAcVwVvXosIfCathdBZ51iDtCGKxGLMzP
k4Efw0TnD5+M7SRmdwWM7XbiMG7HYh8jwAi1qOxWTJrRVZFUF+6N5y6VjgDROaQeSzNF0mmSpCZF
abdIurUbtfGWVtBY3lux32SqPZIdTXDtzfG8tOnLS1pZ52VRiw8xO6cxMqtwPihy/SFWXv2Ly/PH
vgjD30c8+FChZSPKJvoVUt/6q+FoT21WR78ENvBV3uCFT5Wtd2sOENitFurWFsgm88x6Qx3GIK8O
Rqh7Z9Ophq3Zd86tHahqPUinfCrqFkzl0/34mD52Uf+n92sH76mp7Lf7xbKMnkqFgjq6X6RE8xNg
r2F/ohrhJmeWbbmmy3QLnCOfEdqRsGuzx97/UUVPmEc9RgyYyaUtUNmqI+G/NZSZX2hsnvYi6IJy
sJSaQ1ixK4pG6pVWSnteFyOLv+5Hk68gNQUAQG11+GNUdFSoENObYJpVlIFUJcC/pgXC+DXpr/UV
4LrTGCd0J43ZEzSUjF1MzP7mMc+8A5eto2WbHHKXk/qCL2tg0sD6hUtQAZSo70E/6nAl7GTv1nG/
D40W+V4a+7AGFbd/svyDLbmrOzE7Ib+uGkpQDpjZOrIrxw9AEXHUqgR6qVNDV9TQRCwabLknExQq
o6xksVmmF2u6CslwGVxc0Bg15MbTanikaddpPKBqRg4e2rwRm9LNB2gvopHvV63z5NaARNIwL4Y3
gyEIGTCQKvU/TVDXw9YAqA+AvGmF13pq9ktd1T41DbCRZEoN3c4p5EeXn/wuLsmbHtjxAXm/YBdM
tas40rw1A86rYDsXR5fKUGkimOpVbSpdfZ9eVjjva8GWNa4zr2tWVDCn29gplF2mfyizo4ml/o26
mQLFq5elE3oVOeEI2X5U5k3Fe4VK8WnePSzrJINcCYUc//u7+p/wVd7OkZb63/+L/ndsphH5i5pP
3X/vN/eb/51WvFv8aP/vy8P28bPBD/bw+HbH9Uvz8kNnkzdxM9y1r9Vw/1q3aUO+8dkmy//r5H+9
kpfHoXj91z9efsvifB1j6xV/b/7xNnX47V//mEKnELuAROd/f7zJm8X1JcNi/zUFilb+9ufrXl/q
5l//sLx/mjbnHqRInAlhxVCj0L/SDP+nBa4kPt3IsFzbwTEeCtBN9K9/cOOfzLS45yGxC2SWbmOq
RnUAppj3T1d3DBuoTwtFUoCA/uOPz/fDH2j5g/1X3ma3Ms6bGj+VoX8KJugox+PI1BieyXUORPKn
YELlKtsYrRK72hLsA06XpGutAdmXG0hgv3pta48gNnPr1Lp0UILTYh/6OZAuOKuSd2tQLdd7z0hD
FE4LBrE284sssoOjt+NNEPF8hcMn6LxDNjxabWZvht8DpJtXtYbXWHMFZZC8qiGN7iCi9zogDbfK
HJmtU7to/cFsXqxS6k8IS20RUeDHvMr0BzsHwZCuFSuravA2Sxt5Qs7lBYrGfskgvhfjXHlp+KvW
3iYpRCagd/tQ20W1DXNrpVKrOVl2kUCSY/xmicA5euVwja3U+QKgZuT3TSa3haOQKTZSfwSFwFPa
jdoeqD0ExCq3uh8TWd/nnnZFcEptcGg1NtALhCo3tx8TDyCz2sZTNzD0ehX0eFEksgEMd2pQVuyt
TGCRT1bs5CurD6MztH4gVZVGzmNf3hYhdiV5D317ZnJ1DW7xd9NenQo8hW7miidhK5wwNKgMQk9e
3wH4tAcLSHoXZwF+Htk9yixEEXmSdaCS0N1zp7jCZRtAGQ30MTgSyiezNRHTbR1368m9Ab25rQP5
jBugFpJzMICOBtGfr040etBoZdaNo7Rfm7YFBlKB3GQQDZpmm3raWQ8a/aZhYLtsx8zZ9LFxgPaD
2qhaN2+o6QHb9d1KGsB1A489xD2E6BKo8ppxCP70Ib1mTnHjpOVtVFfWDbdB0lVlyW+Dk6sDatXD
W2piu3HAVMFPGr5mt/dDPHR3Xs++jR72Q0MzhmunqBG3xHt/K3FcOFv6b23SxGsXxGIlPrNaDQy5
TkuHFLOft/23WJc7YUFhG8pB4NiSmXWj4jjeOkM3RQ2qdpc5fhka8V4WnPuoBIcLPYh9181LZGfB
v1qWjZ9k6wA1CI99DJA0KpA2HFmrs0AGIjU12/dkJi9AtMcg/DM6MBB6bNMEASgHAV7zEZdonpI4
bNeQ7MKGdDSsa2I6D1ROKPCR/Ebp4jZLKnW2MinXkV6jyEUJe2cnyGyzwboZHGRsonoY7iAJvR0Q
V9274D49yhHAc2McVizM0p2sogltle5Ko9s4eNeeAlTy6Q02mLmTa2Bz6CDsNbTWTi/6FjLfaIQB
UhWU+bmMSXC3jtE3lLhtQyAwmkABRc9y5+QWqZ9pzrBhFUiHhWWWR55r+mHsoIcrM0SkhzS/Z24K
rtOqe5ZFDCo0K893lifHY5mGfzSGba7ywUyPkWEGWy1DqjOKu6cc8tYn/MPqOOFrbFWDsN+3czE+
FC52tZHTs2OTJ/21nVgfUoOt01Dpjzw192kbspXTmCnUXNJzWgHT5+oDX0eupW46cOM3Kk1vAD4I
zinKEJG8eTbHAmw6JUK50gDGUkDzULGA44QfoxZLbEJNPbcQZ/qatWvQI2fnAnRGZ30Qa5sht84A
f/ZHbMBvs1zTVpR5SKQy8LszK9NHZcJwLSL3yXB6YG2a5BJnBeDf0jVWjqEpEPwhomaK38OhexKd
dW28SEG61WxvgHUQmkQVTgpQcVnlxSYEdfLaHa18AzEmqFviRH7Xjl3nG2Wxi7J2ktEuAKHOwrUb
8isgItdUyduiFJFfJk3po2IGBBDxLnHBMGkgRY0yc3nrON3vqAO4jFES7l2vuul6pGlzMDjKFJxL
kFZuz9SY3UMG9l8XXLgHo9a7FU+74OhMDaQMgiN1ZWucgRRpnoG98BztPkPF5AFnSqCsHDmuwS0A
kbnGtPy8HuVx7LSjQhrmEFWxWGl5hOKbCKEj0BRkj2XBoOUGiGAXQQELD3nsabt4AqWpnY5Tt+5L
VYVXFK1WWwHmdh8qh+EVWYxgb1TJC7AOyTW95nZwr1dDvU1BvrEypDOcPE/m4DS17W1gQXxToCBk
WzrA/AB0sXIg2HqwUKGelPkOqc7uyjL3FVCr8AIJOlCveW2/R40EMjYxEnkVSMmE4dwBcgCmSRat
QFGloJWUQMHY8dS2NLunkYPurivdEFdT6BMx6lNrdOGTXkXxGoXazZ5mkdQPNrKP4i3NQhnuCgqI
AjR/fXIT6mlyA8w94p0VlDVLIVaMRxnyJY2+HQbT3AC4065LTSYPPI0SH0ki5AimbhMAGaiGvvJH
5IElOGydr7VAdjcG6ckJiYbhGgHcv4UuM87l7CZzsxCPZ/4suBB7r7DYjZ0FNcjrO0jJRT2+bebo
bUSOvJo1eMOu0aNy36aucXR7Ze26KL7ieNmvKrdnYGRNXhJUMUHRQUHpgQXVLkhxxHKLXK1r4QQH
aYEZ3+yaftXVfXxELRYXDYhIkUI/MPCwbsBV9R2i3HeGDaa0FOVSSBOvQiPV14A1djshwTKErN1a
tL07Y6fx/rt4BbDehS2qdRxm0Rp5eOxpPKtdiSDeVx7U1VTS+1ABBaVVXiM976rmrtO8jcEy9hhw
HKp5WuJvgfi73kB5MIWqMQBRQDLafT6B2lHoB0RnfkYZJ2h3VYKKH9ak+wFp1j1qeDe5WVvnNubx
pbLYrYGw4yptCu7bITRnEls7IWj8AAgNPiHKWLd2PIivwmQ3I2+B8bAE+LcgEygqGeM3HpT7puyj
Q8wysR+yEpxI0XDkjKmjhbORn5dJ5otaw3OqtuxvKAx7Aav1cGebw3hNRGP4mgxerKLLUAYY84OZ
g/0GbAcAmoyQ324958aJol2fVc1DBcWwHaLz/UrrPLnLswHiJ2Gf3kYRA8Leri+Bne/0Egqelqh2
oR6fZCR+G8II0midF/q9pX41RddceJ+iHjQyfXMswaMEHQI8Yxr3Unqmt5FIXtyj9HlY5c66Ev+P
ujNJjhtJ9/xV+gIoAxzzFlPMAweRUm5gVErCPMMxrd41+np9kv4FM7teZZVZlb1lLwpGUkoVIwJw
9+8/btPrqhgNz7uo99VSHzYZP3dZ5i3N3Lxp7fBLWeL8WovvIw66riDXiTVnQBPVmgxeKfuQ69Ts
QXlOTEI23DMU/62cof9YImbKKJ+LpvyqzpX7TZZW7imzChu+acfO7LRjNa2bN1l6Ern93N0GIfDw
pkl3gO3PyGUqy2Mej2+5PSt7qTiRM1kcBVr9K1HMP6mMH/Y1GUBIC9OPvIo7HwMY1irxoot3oLri
2sZYyRM7Kb0Ye6IHlPRC/nYVLWJ90zNlu6zaWu3bVPm6QC0ejKpJPDPNOXy0BwCRJirkQsulU8nI
pCRuxgzDM4MLS0m1o5ERXDaX7CgOeevDVKLYp11v7Ny94i4q28jSv9aQ+96kUf5jGonfmO3otbmM
Jvs06llx0tkevbmrc47Yjw9AMdBZ1CiLcPH45gSFKyeX9FvIRlVLrdcFS+iuQG/vL2Z2kHOjf5Xk
Sa2Tl9LtdY3XIiDXJL/lCDAic0yxDs0PwGaT55KbyesGQtrtvBVBNr7LVl13yH5vYrPIpKPZlpOH
z/Ci/25bnCd7J/zsn6QmKo10JfuydflwyCuRnCcb47FtiWjTxM9BbOlxyZtzVZYWbG8BoaJYHKRl
0YVC9vnboqZVJMckRIuUHl1niPRV+V47pa9KFX8x2qg4cV3fJpIuXONJMlZvQzjKPbu5hXMz+52s
qDbaZoFPf1tJk3Uda0SCbrwMk45suLbswFhF5RdL7GDXL0SAOjdF7eTUHiyZQgOCBVPfoV4Wyfal
UPUxSJpKfSIYlRXO0AtPWvob2zg7dl00nomjccjLOWqq8bFRVk2gSfW3qu0o29t2saQJFRs4x1uU
G91KvEIsKjdciOnCMIdFQqYq8XB9Qzx99mhd3NrfoFs4FuNmegSNucEj0z596IIHmrLPsph/k5xk
nvNF7LLcWd+SRXxZ13rbZ7/IuBQvS210dG8VnTe6Y/pqxHrUDgYovF2c5jH5deLMiDM/chFAnJt4
lsCl2+Ct9hY4TDp1oip7OxnvtpvWUTMS6KIt30QzTwdr7B8WUKrKWjQVE1V0542GPG/UehkSgtCF
hgNYh8Cj96y4GJ5gulwTuZi021cDEL40VePeNLp5WNp19PUbRip0Pkmr8yYlyX0cqmWH4Nt6VKeQ
KTJo3ILSkYonjbxEpKcRww1FeNespA7rguck2x5K0Hg7ZJbiTQ9tZZ3Xitfabh/Uq/wNwUYdpdWk
HT8vLMGFt03FEILX4SbD3qPhCoFB1auQd9I+Fb/GdV6OPeRgJ5TxuBnpR6wpyhiasLaKFe+Rxc3Y
NBr5VDrFLiP9ypsn9GuA27QoGau1w/5PnRlaxwi77Xcz27rIJk3FA7kjkrwTJv8BDYUYQi9lq/s8
31Gfw1a4XayFBJ+vfptRc6Ju3yYjIyEMyfg2mdV+ta04MGz7h6gNLdLIk2LmFdFS5nDQ2ax4C8KY
U10JomRSS4s+L7qoGRlsa9gvi2nc8zjx3LLbDirHX8NBRM/s9gXS9IfTpmDlbveRTfWx1GyKGrKa
/dkZSBW08xksWhh+ag9ovMWHSxaW12irgU5Wa4I5VZ0gIUTSc9vkqyiV35OpVA7IyHYUpEuP7EaN
M1RcIZTXy7Ntrg5m37wJiqUozzUqW+683o/7tfyRqNVK7eBcQfJDZzFgOlc0usQt27F6FNsYLJgY
8by2QOAVXU51kdwbYbWBWjMojjgKos7UbI9SS84dsUKHrzVFxdIlr0SM9Ny/1X3bMgboEuAhXyNn
MfS7fOz3mroiGJg4Hs0XNFMRZKL4VabuoVdratdz5TibLms0xq8AEcvWFO/SsqVHXapvoQqL1NVH
7Su9TQzLrW6z9eZa7XwaOpDjFU+X6cC5Up26s4UlbjiUA2e1viDXRPTnmgGmw96XhfIjljAIJove
joaYXxw8c0+VzvuGf4AmgRIYwZr0o1oaFAXgc2JJserrdzrgx3BRhiVsyWPwWiRSmsN63z0wI9uM
a+SoaOTGQVxbEj9CXHCk0hrVhwLsW+q5y6S9OjedN2boPBTQc1SVqFmt1Ua5rIa67Ta3ElcpTiHs
vuv0G3z6sUu+m4nRRa66H9kmPJmPp1bh0L9kefG0UtI19tLwjZRTfdqIMCE3rVjAjQsb/1W9tq2f
DMNvq+1S/9Oky9ms6I1e1H6OEsq1p43oOFNT/Iz+Rc73jFs6Z/Jdn+g5BQB1fTVMlzbhlLOg0tbV
kz3LX/M2pzCYOzXRjQCjq+HjPfs+5WpETD7Ic3PQa26dPtbLyFqt7Fq6Kx+9I0U4jwi4qQUK6QvC
fWMBG1Qdh3SXjnKz0J5RJS/nXKe3FfymcpQ2GsyRGtOkOEwKpQg0/U0hPVK31sjQNMt1podLO4ya
mA+tsban1Ui+zFq/RVqKCWNTB9VnmrQe53IvBrY8amYgnd+2ohSolugt+9QDJukSgH+8/M8x4kv2
Oy2+za/x/xMc2AIe/Xc48PknK1PSf/wYio/143/dvhPZNf6f//rf/4wL//Hv/IkLm3/DAow2VydB
2NW41f4fLiysv7mGZqmOgW7eNNVH3/KfuLCl/U3X8T26lFJYtms5/NGfuLDpABmLhzsIXRjaDSiz
/wEuLP6JYFOZ9gTMmKMaj38Ve/Bf5fvdhPw1tvU2VONWnBNHVJ4pZOFXWUZ+alYjVgH43AY7CbMh
MV/WWkM218sWKWSn+CI1gnWYm8vW1efMKbJrDLzWGO5XlMNQbV2bhVojvvWzW732YpZhaTmkjGDQ
PJBx//s/fBp/ot5/QblB7dt/0IU+Xo1uPd59SzVJoLP/6dWMdE1IWZhtuABeFUOsPk8kigNL24vP
0WUfs8vsatEvgTlu0p97GypZuHv8db+vWq0HRqZeasDw/xCL988S7ccvBu7Pp+VwHzia9fjF/0Gw
OmWzk7ZZM4R1PBVhp32TOoXG85QXOw4zrVyMYNZrRH3uD0PqkmYFeSKM+FC4ukIZdj9RXs0+sanl
KwLLu7Qgj3oL103dQCu6LwU4ultS8761HbLUWU2DdhIN3n36O+qOqH3UDEuEwa18s5PLNKbJvVPE
3QX8KLpEXDc1D5pZzP/B0ab9c9Dz44W7lm4gZeRmJTzvry88wbPcgOmMoWouqLztvrnm63Ni1amH
v+hNA0WAYC8/triPZDusgd5mFKnPhjipM57mf3+D6A+S4y83iOCpMR7t5vxP5z7566/zIKqnGIwm
LCxwuUZLdJ8oSOVsyJtMrbBM6GdQiFrdyVTr/DFdU3CkoX1Z2oDxIg7VzKF71l6VEyf/NDSLJ/oi
aqQcTXVAVbzuB626wJDPxzVZl90cL2kEas55q8yiMtPKt2EUdbhM6hSCSPzsRVFFfVnp/4E5F//y
vj9eKMQSPBQcAr2Nf32hM16NfpQkOtV5mxNqqL6ZvTYfShMlc6MQsULe/XumxCpwPacSp+hP+jYo
PP1D6wY2CjjflQqTI2ooak5IkS0cmw1+nPBxWUXOiJ2qF3VpLyV5P2M3xH/sH3+hGP/xWX7wZf/y
UZEgabiq6tishf/0UWndUBXUqfNRkYETDPjCSChKOBA5P7d2nt43s9i5qwaKMqeBoZoZ2/9ydOrc
PRS6DujTdO+uO5W4A8tqn2ldvs/b0gj7pb7pPEC7mLAS75MrZ3SW/oh9eJ+P7qnIOyM0lj4/pW6Q
L2Cyo7DrL6A1/jBQyk0lXvy86GAV64Mdohtxl9bLqz1vGiVENCd+flWvzse/v3n/da0Wn0zlow8a
VBI90F8/0004RWvTxRFuI+1MwF2HLH1RqdO69319ToFVNjlM96bIduM8ZKdedEOACIegpF7ckm5M
fLK8GCyTmCnRRVFbznR+9UWLkaofb+BZLPODMyMmNsVNkGEQsLYb/+kh1MzHb/qXx5BVWjyoUmGo
qkv+3l9fSWZtlVtM0xjW28h9BgyqDQonbEexg9aaKGARy3gUqp0fV0St/abqR52Kya1Jzop6cnsC
l7cxf5+12oJKWipc1zZ16QnBX/aopVFvKS+QmixylebPBe6e5qe56Ixm9CuE/aO5Wqnw9CcuY/qK
xbgdoEo65lUzGed7WifPZap7BAd3k1yP60R/hKK06X57HAs/L07ipAEbKk+MUP8QIjbJ4njl5iiI
s4fe19rUPC8Cb1eVDGXQPzK3k0Z+afsFC+vGofWBZD0xYzO41slCw/D0Xq3M98Ck4g1BnLq2yxG/
I+EGlRQHuk8Wr0uFn7hzMENPvCNAlX4mOU6yWfRiFOeFkMKjAjkVpUsKXDFM32S/rZekSO89tMO9
zN017KdJ98RQUZ9hLMkt7o2figUaP25AzPkjnLylFrpeeiKk3SGNhrlacVknbtRaWuLHHf4ut1s+
rLa6dG27K4E1wnV0xbmTceDqi4iSWE+CjefOG9p8ixB9mQyOdnkmletiAS0fmrYfgjqVw3PH0hhV
ufpTseO3wjrKpGufW04YJ0chv1RfUHsNmz5Fa5eq16INtR6cKUG+s1uVVfe0EqZsNLKnTp+tpwVv
zThCciuPqpzPS1lhHlWc4bJywvOHrP2ZTvTKEPYd+8T9WM8KYvvnVuaXLO+H0DCAOdw4q7xlmOdr
6+IyXPo2faGaUZhddrU7rfZXnCkvTreWnivj+YRVkFSKdhojfZrZCFb3pSY+f+dU1teOM9XesfPB
t0tpHdt0Ng52k/hF30LQCv55Gj0MGBizYZMn6jvTTelXBLCGeAwpy5vnyWer7V9AEIcXE95eWdP+
iaoriSwmUfH6maTjCm37yMvtyRSZ/ZPYg0CUFvdRBwI1ynewe8r9avO5bDbzuefWaWBp40rPvwNI
vhBWGqVONrz2TMpXbbJePr9TbH6USoqVLEk/oa68YFkZL8RtqAc5JZT2Pdo9y5hhOtmqULR1fzMc
YrxUU4tPizsDuo1i3enqW2aJkQImIaguVtqK2Oa+JvPLoWZVzvGrudrGjRqPy+d3kzG9SaxN14up
5tvrZ5JGrfSvQjE7ziuWdgeIuVcbSkJPpJ27y3QMnlo+/Iy7rvlursgin4vfJrllpxGs1d9aeI61
p0po6NU16ErFPZpNOkUGmNWeLKLCb1tSRotWz5ApK3YEQJ6edXntNsrriDePb1Vryn270HA2tUUM
055iw2VkPvV8TOSzmvCESb/vzOEOZb6eCfpmrU7VYtfGz7Kw8xvpt2PARG/6OAJzyO5lX+b4Axkh
dfgyfaN13q12qcs4+dkF2iMnDbPSmXbmkODQjnUjKnFdSrBE6wN3prwtpsn9qs4/2lRovpHF1dOz
CyzkumHVlSXUYmz7TVlv188LlezJxbZWL9+W7Wom9pOZzv2lzjt5tGdsmqlJCaCFWFEsNeH3Box4
polr2f02Djj5F724Qg2uIQo5ckImzaCQxU334xJb1543zbOsZGcQJhMycuwIOcru87Kk99GEIGdl
ySi8VMqzDk4U4scrqGody/6bYjVJ0Bp9fVIJTH1rFpAGhBPfqpKDYVEvJzUfnED088yORvr+qFub
P/AvQy5teWjID/kQjDqay1uaaoRnMAHnhj3vmEyUp9aJS+odZ4sQMnD2rGgSHgfrPbdogBj6Pj9r
W3/N9XW52ZvuvOYVez9NUlfZsgKPlLNSylXv56a/SoMz+phnfukW5l2fjPTIuvtdabfxom3lo2ii
qIjL0iffaQCiWqmaT7kbH5YUegfboDyg1hjPo1I2T3NWWHubqj0kh3TZV4ZLxnmJ1FlfetaoR+1d
kbs2FnVWB31Avtt24iMW2eKXRVUGgM6zn1jTjAhmU5ddkr7PokrOvO1RjJWZFgHLuM2L/JiLMvE0
u4gvVQNXGOevXdGX+22KKtKsjwrBKIdGqbrTuOUjsGAQw7FGaqoZb21s3ctxsH6fmuGDEcx9FZne
7fRuKA5rnafPi9qGKF0ODpSr5iux5QkjC7doyDr1NTNIkqZBpDxRyFweERjQc1MMp3hrvxQcU8gP
HOgG4nhSnEgVS32oXaSp7bw8a5gU2d2DbjVt9EZacRVl80PTl+mpLcVK/F1PM8LSGp6WOP1eLJpx
WzooeYI3ndCVRR+moLanajMOWjuOv4+0VrDeUIqq6icEMPrJTEktJlZsoPlwcn2GdFj8x6XsmQlF
zUPrtrBNMWdCxPX0ZTwumZL9+W3x96/WhJKdLuv3IH8VfUa52nqAvMNpVNEPZqY9sm+3yXWSWnoY
BNUcibH1Z1o2E4/9j0Ur7s7GQlc9/lvXrxqxBrmRKbjouTjJQKBUR2ajrK0fJT62L4mzEOaMKfg8
o6Peq5ugZk/GkYHL4Nbb76C69FnI2vFr9oXT52WGRCNu0yZZXeNkA5JpmVedZGtuH+WJJ+LoKgXZ
p8Pc7RtkhhRmOIFtDOpLW8n0tTQcf3JG480QrXm1thYUy/LSkrjQ/O+Xeuy3UNVTCwV4bx9rV4w0
iqjeOG/V1aznat9psGwNnwHWnVk7l1ao9Gt+dBtY4y5DnxlvtiTDNku9ijUJXmB8Jr1MuZVjP4e1
YsxwyJq8WiuVkcT1djupqyU/2xxvTZ36RlNSYC+G8V04zPpdJQRyF+meLa39vW2N5y439j2Z1nc0
GXtdg7zUCAH3DDuDTKfoAR1NgUVk7Wwvo77wCdL7zW4V/bxM3e+Y/vXjH5dijcE6m7z3mcazcBpa
7W6oLPIZewtzr6p7pMzIXaKbb2ajucdmhVw183tef6uVPH4V8cYDU8jsqNft9lYndonGY1o9vdbF
iXkYrBe5g5FI9/L5nboEbgFa2Sl6djeVIWMXPEC5YzLq5+GcDlzKmmgJ5sKzaSDHU3pFifpeT+Hl
hvJSrNmfF0eBL0cg0QbMP+vNQpZ5U8W2cnJbSl9o5bMo1Okt4exEGIeKjnpbzfCzp/KPlqC/11Z+
fvt5MXSVXDypAURkZzr9xh+9Pn/V4ZjDkeWcfSuf1zPKfDQ4bADqh5ma2a1DNEV80mcgXYxAbgca
+qUkKP5lhFe/oPV8byzDfVEJ8kWLgBm3jnvQ07brv7tiPqq17AEVpghHgPN1Nc2DUtTKSTPmaHsg
/e5S2Du34SiktCYlXj04AwmUzTkutXL848u+ttPzgAg6W0huXRHOTpVOU3OtYz1qJMD0Jr/kchvu
aPXesA3lkWNPWWA9VMfO49Jk7RzUgoxJfXy0zlaTqvndyjSTzms4d676VJuL+jSCup7Munn//A69
WXHSkpka+c4eD2kjT0WnQQdVSE33y+hi29Gp9ySMgAKgz4tjSz1sxpy/s1bFuS7c/Fw8vpIqaHxC
nONRqZkY6uQux8X1qtqdONOtT2Vj6Qd9q+fr549kss5XRZgiqBBdETCVaM/lNv6qxtH9hkP82myX
qheEUhmde3FVVhJXp2nNJjr9zOLfHBtzTKLsUfIQb6pxVKRrHNtVZZr8/FJY3XeOCMhJFZtCsbWh
DBmS/zA5ZR+gIjhU/XQxkDXCsCFR3Xe9IsDBJgpSyHKKRN1qXvw5H6BpCqamAyjfcnIAa/UgtCn9
6ma9C8WYKPvPb1t3vtSosc750iPxyeNdO7pTaNIh8TywY6lLqa5eWU9vda04N6DZny37y9eR0FNv
ZvN9zTT+j2wt659s5P5R1WhTlKt9FSIl1E4IZNWTZerfxqwSkeumuGw+/wCXhq3Q6sLfWbu6Pphq
fJjMxn3ZypVUC30b90WuuS+L7AzwepcWg9Ghdb15rlJbuYsHZccUuERlOrxvc83dvxgk/mlO5uvg
VZA5dXEeuG3zYjW+b4JIJ8dyPpjKFN+yNGyGVKGcOl0tfLdyO2xdDR7fLb4QshZfmr9/ZevyXMVW
vKNyNTn998Vo2uQEMfUb63a218yHTSfutbdtZS2alNb6hi71uztAUakZ0qeqXdYzoeqq59okgWqz
pu2aOdRr02XOLhXC8pDwZl367DqJiJCRqFc6ve48ysVxbrOvmQmFM03NtB9RXpaSKksIWs7SWm7h
GI2BagNIU22Hio6yBSHSHZ7ALqobwdLuPkRxipi+igE1jx6/aoOuXvKiu+aWBVawebMx1h/OxtBS
Dh993Cdf63416VHfbnler3fsSrPu/gRqGnGkr9k9BVHbZWTdoJlKX0gCS1/TRD5pi8yuaZrFcPKb
E5E0q1+2PhK89pdtIdCC4bo4aq4+UAthneo6U+/5ticvELtVJ0BipnkK4nFWztleX2EQZVm6yJml
e1qzXYsyB32rekyTSr641agfymow2dT4Nh9s5zle7IllaLHrYEGU9pVz1i3JM+SUrZVGxaOarXUS
jnSFVUSNVdK8oi3aGR/Ztu0lQxQhsnb/lUQaWriyUR5Mxcpv9IsUt7avbzPk0UuJT7WdhuoZpUl6
0NHReHWCQtYx2LH+fqktSp6mrLpODaE03mC6nlUV46Gw3Ks7xzoJOTEoYkdaEIzmSllGs1knWyb7
pVjKnVVRvVoRP3Aoif4JcxOqzBCV7rvm4Fztx0UtyorAug6Tf26d4rYMM4vTdlV307HcUocudwIu
4Hx1EYqG40vDyHcfDMgwt2tvVUYYCyBPR+CYMM/ERwSpi+usb6zr2o3zmfwEJ0AjYd9zZLx0oarF
d1skyEC7Mphqnjh7IcI0VqAobDeQzKxvxpZOyD4t9Vu5oWmO5WB+xIv1qm/q90cVz5FBxLiqXWxc
p0QUHMYRrawp0SHdo1JFdHSdWnGtHnmHAH06pYQIdW8IJvXIeoxCXhqv0xFDAEnhjwvZPooefv7Q
EMrEYfbx559/NIyDvu9cy+em647SaJrycf91IGWKGcwtUFm8xrGM+uIRWqGmRzb77F0b469rPWm3
ydTTd9TcFk69twLwJjBQgvo1aV2eBp3+XvSPvbWvZ6yolbVT3Kbclbl6eCRWEr7daB8jREY6P1Vz
5n4BEp1uzoY12F3CAbvRXLgo5GLVvaz03Vxq6Oa6sdDiWoP7WuOb71RIpm6w9Jtbl8Zt0uZ1LzEL
epkgqjd5XD4zfLucJuSpdbu9MtQJS1rVhAZWQnKyEIoTAKLulY5nSXVHC8gFJ+kIa+XPyao/Z/32
pOfTTzAE8SUHa7tgzDhw99G6ju59Aif1t0VRn+cuNUP5UKhhy/glMnyWXaZ2VzTn3ZUhctxVnOq8
2lyJIK8QnKemcaQA2zwKvSPsUkP3pODDt/GB3rFtB1ucFS92WoJJ1OidlUJJsfiwGuBfBZ7++2UB
W/FHxRgOj9jcy6QhtyKqq/DHITNvo0Rw0Rr1FHBzX6SsCcbos5u1Jn9eYlPjyCSKA/Ee8+m/f97b
woxaZZ68Jp9vWVPE36F2YNzsPnkebPwbhaYUB+JnJp+dFqVZlaAEKdT6TtrFscN6gLjEam9TM/95
IRt9R8qjlhX2mSN5RtWCkRF5y1cNk55Oe5JvrrN4TrvJAeVBnNmXKt2nSxymHXF7cVvF+N3H31ej
VM+rZUSmylmG+Bu0ZnL9RQOZexwfFz11jjMlwIR1yu3kzAQJ/PGV/mg0bVq/wTJ3mZFecrQkxlfN
OJjZWfKk6V16tqrxtHR4UbE7RMo8fqu2dzkZXJYaSWaCMih3ESVyIH4tbFDauNFs2oBsERAGsn2x
AffNKR2ZMKicRgxL3eQU0MTSnU0JFJg4cAyMLWgMcsT+pZWw/wxLZHdEBC29eNInJwsMwg5DPXHy
68C4eTSYfqilgF5Qvd5gGyNxbvNLEvQOdW7STr9MxF6RwMBiFGzdPHiq9ZCdIri7tMRA7HjJWBP0
5G2Tpjhpj8esXOwI9axBwOKhndp1NyEZJjphjkMLew46322LtrYvLiITP/K1fJUaaWVZP9wKg1nb
SeNrQRsmsKYRxnUzMFmqlFLW2YDKpYMw9CQHiGPcKMux7b50Rf7eau290oadrfw0Zqv6ttYEsnTu
r2SaSAmYbom2GDvSVGp/FIgadIuHK+mQ5UlJ02HtvJibJDODhJeB/tINc+qTuabTbWJO1opYhi7e
EH+ZtfKGAJslXKuUXTbY6nVbVP1irXfCHdQoKxldjVj0p6wcxd50kp39UKQXtX175LsjP9qW60Z1
elRuA6tSpi8vy1i7CHTrp5mMB19v9G5vVy34JJ4N9EjTzt6sj3Eyzb05TesOe8txmQtu/8eH5w7v
VDJqvoNyJhJDrvpTHVsHdZnscGoyD1lZDMz3UFEC8+8adp4GvbmST9Up1fqJ7aczPLDk6vT5s8+v
JtPh7eaIkqOZ8u3FXL3KRt4LFevbDzVqLQvO7I1hRFvJ0I9PYUSZs2k7UUk3LMSvPB+Gy5Jt+82x
iUCKfRs/BxHqfHyrxuPaOBzF3NL86BUt9eRg8JPE8eU0odZFdnNYi+0ODuii01baMC7j4yi03ywM
8JeskFXg2sV7XROFRobI08wkrEoMC3otyqe46LNDKhbwEjfTDx0oR4BMqg0QbA8ItWWKOyiBYKg1
fW/mWu8ncBA7NiT0Tw4LaVcaB6nW9SlV93SAKVRrgr1W23GKs+HalQzl/Fg71xtuia5NPEeQ7D8Q
6x2QxzOEpEzOUbchzNdTOEHTBN7IBgsUEWdN2ppR1vALQCO/FvVTJor6nuWZu6PzyvCTftZDrduQ
ghlu52WW3Kcsstetz5VTMjU3ynzvBdlTt14r9Ns2VjcaYuzdJkTCxAaf7tqbTYOf6PzcLfaQKr6j
Ea1dakn7xVRN4zCRyOdLS7mjm0fOZTuml5nmHD3e0mruunAGX9VyLcjHfAj6rjhOOu+ZJs2vA1sb
Q4s8CqWcD6ZsI93oRdR3yhIWykeOA4HjBwpLi8kUCRsAGCmSiQfP7xGu2rAVaMk5myxKZ1owlVZO
L+kymedZ25ZTaQC1qpM+h+QSlH6h2E6ANvA4aDUBScSCI4noUr/vrH6H8DT3VrIPPIM8siCjKjlw
4wYS1ClhY8CBHXYNUqLpdsmmczPVwsM9yGk2Wb5UefbdknF8wtX+Q7f5y2ZRwCiqP2epV7hSptov
t+RUykW7Yp1qA84gqsdH10RNbcyHrdv2k1q5u2VgSyxsfd/G5lFdOP4tSb/yZi9IyFTmhBzbfWQr
Ij3YM9uny46a6kn61THv1LstnAWt8tAUI8tMs9kBZHAZoW67EEIRKnGbX0TaNO/yZ7HK5T0xjPSE
D5B7B0Fnptr1Y5IJZzEO7+baZmjzmqelarj9hyY/cLJajqql68cubdYdK3AQF9u2m90pP3RFQbwV
rh00wyvb9jjaO0MpiGJK9fuqxKehybQTqZXzbi0LZLiy9lL8DfeKLDloUDA/nne3XJFt4m8bq02F
FtLpczUFT7PJKo2ZyQowy6CAtsagtvRd12HZ4HAfKTp2KW1W5L6Ii5PZWqs/2ZbcrYWOir+bk72Z
2mZATeE5ozr8VmrxrZNrydGYWy1hax6puPNFv/4wRjn7rkbUyyTtsGhXSsqZAgkQHBQ/Ib1+q+XO
yAw/s0nCmUZ0obk55Kc5r74qWf8D891NLKu5r+HgFY0GbYuTJiwv6M+rTNCDt33TR24HuN+3TUDw
aReZjlXtMEBIr2mVxFdmDogxS9qM1tOvlsFmpS2/VWhtTs3XRyKQP7VaoOKJvDLFvSu8cv//cncm
y3Ej6ZZ+oUYaHIBj2AKBmMkIjho2MImSMAOOeXj6+4FZda2qFt12F73o3oQlpRTJiEDA3f9zzney
5KCK6T2C53Bcs+QD0HP5as4fkSIHUHfNr1nM3z0u+RPYfrkveBpgHtJvAFWBIXDtTKr47tmluqVJ
sSvkrGGFqPl8L3itKQhUGcVBCeO/nYGgcyKfK/bMzhy/ThJ17gxYi6lDjaDbP66qVu/Mg68WBn/Y
yGOzBNnam1TtcgOrEuK2iehgnTZqCnRJwwX1AAB6NAYnxsAMKtdkfVggaVE6ZsudWcdHAAzvqdt4
u3a2znbFXWaunZPHmPUMPMpJvfxZMYA4aZ7zXS+112XRjyhjyVPfdkjscuj3BCjEA24ZRN8E+cFd
mnAl5niPoqNb9961IPiyEyspXOFxT2srOG1puYwBklZxUcQXa/rItoyk42k70PHFxdseIpTuaGTM
URDVWAbWo1ja+aOlxoIKjkzXfT3G5mOWI4h/uZwokRaH9mVjo9wHU/TkkJkKONDbj6ZF5dzYWRia
ovRia2VHbG9KHrrJZsfsZCHpml1XrApAakm/rl7Be9E9NxAEmjFvzsMxdRHDwFy9MNZuAmvq5y9l
nSiqUqMnEJeKCXgbP9icXEFGNf2VgzmvR2dcinbEjbodnb1KXhQ/QgfTP5U6b5TIGdZlxXNWOvxV
xEg6jr/EDueitjXGp6RKukNrTS3TP3hUTsR2pjdRp9mWxGGf2NiLF+/n6OTZi4EI+JB2tKOn1d5w
teSXmag300p/DVqF/DHK5NGrP9qhj06LN46B1Q36fiwP4xYfXCtu1LlF8Rk++pbTdJAyKw84d7Is
VYxlHCsYGv3C8t299/FDhgjyJTWiiEaaQvmfX5pCe5sAFFvVFO9VzzNjSc/H3HjAWaOwBPbdrRcu
0I1y5ftH3vrqLGXoOAQBRhcjg5VPIeGzYc+I9g9agLud0t5d9s5+o5KPfhD7WnntNV775piY2e8s
E0+ugJWmC/JKiIOzj92DlR4+ysPgxQm2N9fwOZG1O8jT09Fdbf2cCfUshhxfucGgXNemg90WXWhC
Tt5pNikbYUFsWXU1HGbj3K6tybK2zl8SPmkq6e9xS17dFTsj7aqbHAnHdTUbnkVquATH2KN/zMwP
Fo0FsNa+0kpef3DPo0lQlBf2eCqUYKgD5l7GyasX+3UZ3DEcqaBGcNkoE6pieCqKwEvlcnSEOtsT
exmuYIbOtudbg87YZzuAcxlf4syMMR4QPtO4w33+se05JiMeS+Dhs+IwjxoiVSmH1QFTQvY9Hf94
AqO5ZrhkRLR53oE5gXpTCvjBMQHPLk7PMbP+S1ovVwySYLDH5Uufy9+e58xh2YrqXENACpNkfh/G
4eKZIn7sgTCGZI/Hi5EMoZ13qDOWje2zIF8HJ5IBnxWne9GmJSTI3Nh3ddTy0dKhaSc993G7DSyF
bV1s+7h+qrO9UYsnmxH2qWbdiGj1wt4BdDlvOJ60D13D7NceBl4jglPKScwjiYQiiK2hJ3QlS24N
Q7zPc/Xt00yldTiWOm/4WG2AWVRPll+ExjR+lpeBj8muiWVPzIL0ocwLWI7SLMCSawvpxZhGj776
ao4Cgw838DbzsAhZ5YmA/ovsxXxfOsKHy1xpx6yUCEi6Yrdi1t7JMVlnLYj72C+0cM7z5JLMeli3
+X0tmZHIzo7uDSdMYsTY3bPY2UfNkFwNZf9Ylmg66j0WmDZOszenK5KLA0W6L9zqHCWxj0cQkTEm
Rqsm/Yhhm3mtp2Un4WXpLp6Ue+aERRdTzxxVtRTOJp68i6U91sB+r275i6jU/NyF+tTVz8j5lXVr
VbpJ0eY9UXgtvMf6CDGnuNpSwHBPhgNk0fahZf7xyKDhLbe2DE7fRcRqmwMBd0q++hz4gZbfu5ER
jaVP4BalpyA0mID+KsaIn4qTnvU7N1uwj28zOTnNL0YV9SfXsrAoSCs/yqWvn3AbvM6V41yLFe/L
1JJjanCrIy4ZJEWqlYzyq4Gh9bgW4uTQMOevOAlX/Aevjkxe7Fm3iMPm3ivKMzvLJIvO1hQVBzlv
lv9tfjk0zW/dApnIctvcRsroz0SG4i1qyUacMru9Pjs4jrd9eWTpN69lzdYG8XvOk+WJHsB5dT0y
umkAqrT5avac+xykvJZmgsKmR5hfisk/luKnKJtASDuYHbDQHkgczs9aghtCrdFXz/TKINGa4WWO
vTYs00x/7HKK67Fj7UThmN9r9HUlxx8Wh6JQ0V9Cnj6aL4j0eSCj1NuXIkHym5bxxlCXq3Y7BBOt
2SUoxBzsC/prmH6cDWtikutMyys9DZzg7By+QGRl95oalsDi4OgvbtQekS76MC2dU55Uy4M7m86L
l13YlnlYsTLfqTVqtaa9KabmaRCW/YrkS67YfNPyn10606w0AqZs2O+E1SSMPesnITR6nl7bJQrI
/m+Hi3T5HpVdHGC34x6fl9UNSNIH0YQ07Ft01M9Cpwon+066WRkU+OocPzetoyyL6EDk8Slx4W3m
IAV3UpNfZGE6e+LtrK3ZaK9nov6rgbujNo8pEZy/vxy89cGbvP2i9PRk0NF9FON0Lh1xsbI2v9XD
D9AVVyGZzGVD+bgygztGGAwf2d6wv7GGZaeZBRvnfNGCflldzhYc3VwnVfuqWumK0quV0ShyPO69
4aDq+jZMUp1k1V5iox5OajawC9v2W1+/FqVb3NlyomM7hnvEfp49LMnNAyh6V+7Q+tOU4l60WBWh
gB+ATpJniwyx4zYInH615QnEcurTfMnr68XsUnSrCYwpJTUu5vGQVtrsF7YHXrzhhtSC8Th6efHh
bTNiW5M4FKFBXPT2S0mb0hM5puyAbtc+VrU20V9ECZWm/wEzjOG94bKbY976FO55iMOrOZZRXu3t
hss0Lr4S7xandKM7fD7M6dCcc8KQi8S9E7vsFhbxPe5oqHdaLq8M0pmvrfUQzErxfkwBJr1lX8f1
zthq0YrDhJ37pG/VQ+sy3Z1KfOGpsziX03l1s28i5TRfRZ/HIy9kwTQOcc63oXNK8qFApfmZcmnk
ULNCvfMq5iimIMKUKahuAutSDZYwog7BahUJTlfioELDrxeXStCm3MG60kN3m9uOmGJ8dkxOyH6S
zxk52wpHGkGgaD2a0JlDlxu4T2dvkuDXUBHRfrfDxRarbg9a5SUvYz/JnPhkFjOCVp49Rbox7IDV
90G6Ut/APznHjYb5AMtlVutGqGvDfmjU8oBXbuVGQ89buTlK6u0BH5J5QGEqfc7+v7UpfwU243IO
MyHERu+ufUxN0WDOj7DU0QwaGcw7O9b93t6652pl8+kefzrk2Q7M/4NS1y06auK7ASekm6pD5DDa
7+CTONAfHCKHXZl+Z63Td00OYsQaxy+mhkFJN3Q+qPkMUV8UDG2afmYnn1CayO/p42VzFwAbi0x2
/VS94//rDmXrF2NaXOwem7Flg7K9NNyvfFmJs9KZSiIykXZnDL0x6u4zWMVdght4n9joplbOUYZT
/BICqPbX6k+uYzUsTCwthqtKWAfss3nLYWg262vbMWgwjKc0b5JTCz8ASqIy2ObOUcDygkn1mG/+
nXle2GZLp9slG67YrN45o9qXiZKgYDJz70DpIwCBesTczPVbIpQES8FPGdiQIyexb7bnYrw0goZN
if/E2kYQUFeaPcp8ephrCvty/El9Hmu71JnMwOBdZboV7x05Tkyx9XOdrO4ldut1P3A+yib10x3p
v3KU8R1Xp8UTsSEBaARuy8GxrzHU13dF02XHMhGm7pqdUE/+0HL4rmOdCI3YO3ELM7nfF8uJzaC3
Z/CCJKQ+hoh7hsCMuTeoogu9SauDjXrKOLIrTkPJ7iKBk+Kj/y4AgiCBJxDldqMuvuCedYg09Fn1
7OZj9dyhH9sRw+2uw4MyBUss16NTZ3+Suex2Yx9/NOuNZQfXopc+jMhD7N2i7DIU2U418HFKBJZd
vAEdrNTVriQRvkalKM4OV3wwjx0Iwp75XdZJ1D4j/dk7TsjR3zo6bnEpU+PY69iuLHNgES5fKOKt
/Nh13f2SMudV+qaPmW2I6lgeub9wJ5DRsfKy4qJrsbsrTfpBLSf216h4aLvhLbUq7ZmYppFtSoNX
3nOGfCdbyINJqlhlCjOmANNoTHN0HilIlVHShkauwDvg23pcZvKcMrb3jJLnLRGuI2/W6snY1k2Y
UjX71OhgxxYnjWF+oFhtuhVNRi/78hxr68l5FIPW303D9R2zNq4QXO+a3et+VbCfcEmBB8K1cpIn
jccxAqOPy12E6pLC3aFoPMvSmHfsquodThuj4eyX4x/VOr2kt8bmDNMPv1cX/+ewLCHOn63aiz2E
xTlaTfE1FhYna53eV66HA8cwwAj2OFCENN2B5qvjsJTJ3dCmU9PzY2vZrn6NxeQB8OhbL9buWGto
tpbDqs1cxvTLLUiYLzgo0y56mwyGYmxdlosNoR2yRXaosLORewUzC2ht2WN0Mh/MseaznbaPccPk
OyFzdJKLDnGpLLW9ySDxZmkeFALA5tmSWc/dfty4Bp8Pn3CDz/8q7IIwvOnhk9Xp5x14DzGSZoZP
cDs9WUZ7R05pzla3NOfP/1pwv4RRS468cB2IE2W1K7xM3adkOyeZhQK6Hf9q1DezFunZmqk07nFN
nM08OyWaYV3zvLCf4Ep0vln3y2ns0tBoBgZ2UdOeU6P93W5k8q7EZheBb5TU8m57dvs4ycZ71h3f
qiUl8ngaffAOEmDrQmlIl/chbEyQDW15HElmvUbV0p55aZ47zfjdb6fBqmNqKVKPMENvBYxn3PPn
A65G89ib+klrq+ptUhGjyE7KMBJ/zKSUt3rOPEp/WthGKiadDv3gorPLOMjRe9oC+7uVTVlILwiw
8ZVn7Y7thTV3AZkJacSm9QnwVPo8TGn2jAkKspL11KyYVi04s3ZVzg+AMxjBIbvvlOlio8Pc8Epw
9rJoOQ4/2CD7Afb7c21GOrbWpHlLhxPlBPqZNVs/zzT1/P3gmekaEFl7EnZh3PV2BrZfjq+ZPvx2
AO4evIFruNfleJ0y9i79tvJIWTvnz4cJF8jOKuOvU4sRXWMW9QMJoW1f8cNd6lYiphl9Hebdsu7I
jsencqz7L1FRfF9LPFqy0UnEu96jwBb3OOTde1Qa46mbld+WmNHzeSq+ICDAUowJWusiq0Nm0QJh
W8IeS4ufZTVhRhTeNSGpkK4mkkphaq9matTcodA6InZ4N3DQYxA3nbqMNBScqx7EVLpm3jGaZwbs
k8HhHPQJ7IvyLbEetSS9OW5cvjSdflu7NiYtMkPjz2J956ZO++S51k9abkg9ZRydUCqHMz1Py6GL
FRs3WQfI12+sBMgqcuWQQn4PHIcMpBcdalO/5p47XxYPTWhMqxqRZ3kC2JA641sPoN0fVjjagH8Y
82rqp1DYnQsnMc6kWcFIJS7vNjoLhc8Ws6CMgb+b+TYGziA2sNqlyni0O0GAIimedQX7GG/3Nmzp
w2byyIWatX6KFpmFA+MtWN7FNU6sP+1aIGVgobQ3hNkn1Map3JnvCWRLlmPHNBy/UV24D4TwXcpU
RYiAMJzsIX4xU87XfcMtanUoMbKZxo1d9JVpTv2KhnmsOW2B5jZOstXZ6XPVtmadnR32lgve235m
hMUkFoS/ejQs4exTupGdzshupjG+aGXb7T2XqZKC4BCawaBsDtxeSveFjkFO6stZsYunTYwgyKhY
nRqrGI5ew5hQK6lTqUz6q13zFBf8NGtIIqQADI/ZCkVi4S0FF2Vx88Kj38fFJdEKfCfUzty0ns1B
kQLZ6cnV+UzJCJVtGpSX5TzU+juLAvpqPUYXZ7E5GWTjr44tx1lr+u/M/gpaqWZg79V0gym2d9yh
O7WOo51xV32Dh5yFkVvrgW2uv6ONAuupEUst5IXd2LI3wPfMO1BC51u3CBZJG3QJ1gC5atTslNOJ
5fYHEKxY6VbQ0tDk4620mYF338YNQp/GMG+pLHi2KuxWacQwn6w+aytVOFCDmgJAw7LYdcA4xXlw
JxQvup5DbMys8kVkhEBkvLvUsQKSqzzqJv6VwhMNv0qe4u1q1Z79fyePoCeobJYYbRizedcmBcSQ
dxrXJxJypYO/QDQhq5GO+m5aMmc/Tmu+s+sVHJ0ziFvu5uFAH+Xj50PtOv1FREf6YAKwNg2pDFpl
BV1bHLAIPA/IMliJLk73rcNfzSWo/2oFntFGRafVZCM0xjqLGDCnyGkytk/pIdPre8tNKyjHJnmE
TCOCbkSiMoY1u+OKTY6Cp+MDIMBnjbWmsT0yVJ8P61zh9DfMvYj00u8BC7B1MS6xaWZP3G0Wwpxb
tYETrWecHem5mF/MMU/f45HpqZx0ioey5dtkU0Fc509jnJ+Ti+jm9JExT/lIEscIimbKThRwXL1+
Fs+9N73nszfsUzmDEpS28VrnZX120/XNXaaDB58AbE3yq6SHcS832b1z+hZdW+PQ06nbELf9+1jo
kDxkeYXT7hF7kbuS88eMo5MY9vScUWgZ0nmZ7u0infw+IfkMwHMTEm25xyT0bQCDW+duc8BpqB9W
EsU7XPFJIDL9uHBa01WuIc1LjlWbr8LYHvDlVVyEnjpMVclrCormaJfrsLfqjfDTM/xLdzPOzGHk
GNS8DtZ8lEMXHRqXojrb6vM9av3kob41M7pBZ9Z8ruvq50IxX+Yq5wASJ5iinG4GeFg4cd/Aqhkk
3tuvaxpJxI7kaPcu331t30D1rzu9G34XOo0K1CneMdHgye/nBX/PgoukG66dg2GvK6wnVqmQu+1y
shi+4/SN6Rod50durceI4oqt5+l9NpT2ZifzhWqqq5lmNNMZRGwENgowXgetMuSNuVx1txztUWbu
S0moDOlPdod+aAykFrs5WfH6010883kgP3tIYWMEre6ud4l8c+BQ8mQ4hetnyWh8Qc5//cyr/oPZ
e/87z/kfWOD/+PL/TAk+/K43xm73n4SIfwML/z+DEhbChqTwL7HejVf8byjhE57JLvndp4R//+YT
/w0h/ue//BsaYcm/TEd3bE9SjMmU2SDH/jdM2LL+kibYEc/ULfgQ5KL/GxphmX9tcp3nePxbIZzt
r/4BjbCMv7YSIUsnwCNd1EP3fwKNMP8z1Q+VXUjDBUtseg6dj/bW3/3x4xk4xsYe/l8RrlmTUWBD
OBHIjQeSLdGfTUIb4WQPfJbZ9TFh6jR00xVbrheF6LoUNZbSYypVRxecP1hUIl0FkuaTg/SsN9U5
o5/nUKAqlA+VLNTYMduI8yrfe4vzlRfDCcHspPgfmuzqeL+NVBeHwhk4+ws8UjOdTwdXTYmv91V7
b9YW282aSSo16y7oqj6YlIXXQXPNQ7t470XL8qwteuwzLk2uTU+LpmcWYYYR/qG25u5oJT11wwyI
boODsWXui/EIpDgNFrsQj6MLBLOt53Nl2h8GR+yrblpnneQvUlFU3misx6qdePW50A38lvpaXNvC
tr60Jq6E0jDf6iVVN6r7ftiMoPQEYaJaAZMqg2ThgoXl6Jay9wEXAyuaBhUmg2kc4Fp+FG48PCRR
7ey7xWQGNSPPqV4nDUEQ7hvl6R8zRxbaFKuvxpK/qe3OoknlgLxZvdvK7HUlUx2MRYoBXaT2ySXv
r8XjwomoI+LZxS+GR+/KbOTOnnYyg4OWqMru74dukvcaZrpPDNt8yhy+pcW5UybDDjPofBqSLCgW
Tl9d0ZzKzZwMA7a+OKznPuqDxcvn0GftxeZbJxiaoFKQddnmz0veE51Ky3DEMrbncF1dheOWR8HA
ABtbeiT4HD+0EMQ2sKJSPgTUJmR0w7AAH9Ry+XwoLY1MlCQOlyAfPn4+GC2gYA1puHWTBf+UVn9b
XOfusifjhF+151LMTHDl9HVeo+SRzE4O1eIhjVPwS8N8SUaVBGbs/GmLhuLWIZlDZ4l+0JSgn0xN
1/eDVcxEztRwqdrCOFfyOxXY0Ukj0wDsfl2uyltxRbEt3uK9+sQmI77SMSQOPclsjtnJY1RQmEIM
1N5XZSuRDJzWT1JyEAmK/udDrBiMi6HMT30Nnwkb5YnN/CsJSsufdAYPJKXw9lDbvB/SnKH1OrAJ
UxRHETvSjPmXkc/DbenHnVd110gbgZy52o1bxl5YjBXmOMECmREkItCs+065RiQI8hUr6gJQthls
UERGgprgfnA96ydrUPm9HpGM8jghIpPLp9kdxbFPpx3me3Wup+FD1V2GUKi1z42ELFiSfPSTKV+v
opXPNaVS7w2S4UNE6IbZXKGFGOXp5LCHfNebIrriWBGExPSDMhPW/E3OIfS9Pjqies/HGIm3sEaO
69W3SSjvcVPIT2Q+EJOKUpwx4qo4f9J0AHfJFh+do/VQNhlF0RlthYRX47CJkv4URc6hIjZ+t71k
ei0TzyIjJ5izz41+JuZBe93oaKEbQU6n4SgJsmwqAIVwIO0xwvpNzW+hVSKo2IJgJ0/dg4hm+IOm
i2hSyepEVn1lb4HVi2QXiZqJc3NtTVALo/4yuZs+Upnr08DLlZXYYS0sVxUT9aueGE6Q2WnBT5/a
h2T7hEyZzthLo4h2UQHhEXYvnv5nNtf2xqaFe4nR8YZuX46u82XSpnWft9hpUGvivAWnJ5wrfOc0
+L+w6n9JcyL2v9If/38s+zhy3Y3W8b9pEGiXH1WX//ua/89/9t+gKNNgsAYryIaELXSW77/XfFP8
ZXADBfnEiNi1Ybr895ovrb/0rS7e9Qz+3rW2Jsx/gqLEX3xNP6YAFUXI0BP/kzV/2zywJC900W0b
FEe3HFs6QEdoEZCOSzj035d8WMOxtaQjFE1zgQNTAQU3TXx6fUdMVQas3v3lDi7f3Kc9pketdEAb
VTTZwUz8WQwACOcFFG2Sqle3sjiuFPbxX17Rf2w3/5UYwzPeaEL/+kvybG2dZ4zeIWDaGBtT5l/2
JaNDUtzEsB/O/eAFmZYwkEbhGJr+0OQJ4MJqfVMi/wZKtZMrjOa1vht6ql3oxHoSS1PvWj1efGbX
ByoQq7AvKh+nXAGiPZg6IJII1gO2JMoR0YOqWz7oHBpbGbQLyU8ry18/B6CoudQO48xisjwFq4Zr
Z8RuaSnsAPhj7g3ylDdOp9iiTRr+TcU3JynVRHdvzHGFxnNzkpjQfcuqjlJk816bxyhccz3k+eMz
jhBRKLPa2651drOoO0jTe2SGgBW2nn8zY2R2zU0iGIzKhxlpHQosXD6/treTU/1V27L7TjnjkSqt
P/M8mqcNgztVLfBtqHmho+HYiiQbKxhNMh5/LMrkaCMP9jj3R0VnQTpD5JxjTtl4CVl8u7L20SFI
3nFCXSZOmr3kWOv0Co0PX9uC94JWUvO5H7r+NiYrDmkCX49lh1+6j+zSr2y8AE0ZWTA+n+tmYR6b
0GCUm+WL7bVugKOkALiUyoeGii+lZ8WBBXAI2qi6aUJ/H+oGEMiqAXssItKwTYcDzHoVbvFkWfGj
m88u5E5GXHNSvDhysIPSddd93QpC+cW6T7v2ZhY4t5PFJayVpxE/kkhg0n0Ifd9kS8tfre1Tk2L+
MehhtzmHcR3oGpcVKKjV5XBla+thWH2INsUuiqBBFG5LPLBNsQ8CPTxx5roOsXdMGDygOOS2P9oD
Km6G7gEu0doBC8n5DTj+l404EkdSr2ndY31kNZIar5rpxMNp/mjiZt0Nc36cB8pvB02jOsOsp70S
jBu89REM5YPIu3WX1cAja7OgvcJif42nYBnuIhu6nTmwpKuSy6TzcCSwkwmsgde4i6DfdnWLcA8o
ZW82G/dJf1uTFFa+Kr8hDz3RjVDgfk6JtC5AcUVvPU88CZjkPabK4Rw1a+i4rgyyOYIuA8HQ8wjr
9jHSWbXAnrFqE7nSUeR6LBiTA01h44pN2i2cXdfPra8vkDUa9uIgPuG1iVUwry37gDKM+AH9nHc3
6lE22tLegxJ6cPVbLqcpYIb0yyBwSba4+mix3ISd+kPrbHkoh1o/Yhy5DjX9H7oiVz6ax8Gdk1vS
8UPtOFgS1e0iWf1EzfRbYAJy+4Cnv9EKplPVcozoCwKEClmjSjEtEez5KQZp7/Vz1GO8k+3musu0
8hn3wwMf6u92iS7ggkINsMndpmT5lenF9ChirCT6+BW5b9cwKXmIBnoLGgGpWJoAW/jlvYMspx+T
RLwoHArmGXoOqP1+6tA+D2b5EHPg8afNh9igQQcNdUCsB4c1+zr0sXXCYdH5Nib9vYONCcW2HV3c
qmnO7MmdbkZD5DKjX04gweDw6J6zgTCNJWN5nGUDfAaNGp9MmGYWDrNJJTvDAxNb2XuZvQ6jLDGn
4vzLRGEG1GodgB234SSmt15rxK0sHTtYZNM+ikYZwaQ5MMfgtnpLd6JrIxjGrbxEdF87xsmADCru
dc58mptl1yYEe+v6hcICFWowqNZWu8UVte+ZQyilSCzjsCSvbP2xYPEpSNM5Pg4bISQup906J8ll
VvklMxhp5lOf7LMtm+zQ2xDhOWP8JWZeS4wp4oK4a2Ci9HrswPVjOuR/OnspiUaYDJM2bDwopHvs
dV3QNMWfAeNz2s6bXT77aazxGhhp+SCbOTvASPL8SERccTFS4vi7hgLPxLdFyERO7xdgp5OX5Lss
WgRWxpyex5ZKBYPgOtYiwCebFyrxF7Xi/78ywStOQKi+2irFeu/kabg88W5XoknPQz9x5mEMuqH+
DMEUr3C/5+VvV2QyyGvN8vVkvJDChuWFBOxLiE380QJpeCXT31UeQyBUbYLCY2D2JLE4h1/MEp2n
y8GMmOl4hwJlEoI/ciPjspqQoZsMsrZuQRh0fw8ZjhiVdaO/xKMiON6J0AX9Y3kax0BRm3uraPRd
V3eM+6jP2ulz/7TgHBB46EO30peHyaLeId9wEVMHoGyo3Y8Yj5Zf9Jz7vX6kkHP8BtL6a7Fx3FJH
Oy6ErnjfC4Moe/qNXw4S+pa45x3eDUPaHtLepSndMb4tK3FLXHeHyLWR8dBlwyJavIMouV/Pyvgo
IDuE5MEJaQyZCxpLPHW2E7qGFjrQ8b+lxniIpocWTCWG8NHAYFk/A+8G0JRhkGNksEt5eVjwiDKN
XkQNACuyZk6HCRYt1T94dTj260tT3Ely7qvesAMlkzqslFcgVQlzv4CBcUHIAgC86HHxwyo5r0zJ
+HfQNRmrYzJ2Rjjr9VUxYESW+agYGwLQopgCAWPN8Z4PS/XeSrwN5ArxNUSYdy0sMcxYJhwSEOx5
R+sVc43WBw7DlrU1yPB5kCcJmoUF5qMLsX5umgWrXaXXXz1MVz+yJOETPxJEX8eXtncvFXfLu9kQ
HVtcLpdEVPsGrDssYhb7fuz1nZeUHIjH+BzlyAI2N3cKR2zmkRbWa8/Ep2ZjIrsmGStOygg8itWL
psb0KG119/pOBNSXZIwniujaSpJOWM8cxRr5qeyas8UlwBzfxJUDl6tEtq+dMDbnL14K2AdRx+g9
yOk7g+KOYMSC9akmVmDWi4hiGQFSAI9ch20j5uTTzyvSBjZsmWknK0VMiiFUG+YPTGTjQ6nHAO6T
xY8M8pf10r0lTU7ugTXEx/d5JzBJGFBBhpmtKgQnJQ9t4rKZbPJ9Iqjosmg8Mia7CbHTBPzkAqWJ
Ox8OAtm+jjpokl6w6pYdS5AmkVmUqAPR2NbFMkjdTg16zJDgIWZLlXMjEF33e9HrKmhsntmU5zuD
uxh2ZYFX1+GYHruP0pTLVev+kFqofHdqFr+xTQK5qYMa2G+geDJTl6H+0TWzETbtsDwCPX1XZdmH
OG/QrreynllrQrubpothWovPzbI/F1q5WzWO59iHGn90J/5/z/pqd9YPPFlD7moniHKT7zQVQ5ws
y3GVERMECsQ+/KzsUgXKBuRUGVB99HpwsY7iW2u7FzRy/N2dqo6rN/8gqP1GAeJZFYyxua1XgJNM
8UhAPIY6mbkHLy1Y1McSSQljrO8M40x4y9P2sN3WK1FYQNlzV/FeUMQc1aj4BKDw8rVrdR1T/mcq
FaihGV2qg0uF+xqrPg4VnOXKJAYZ64CgCVpsiGoPd0ningA93HNhPVtOcyFVZYQD7bjIWDlSXUtG
l08Vka6M0V6WvcsqindkNd9wBr1OW7VE3psewZDG4Q5cy0djS4cjaz9Dd/+ADZLdysStD7NjCkJO
zV6MuUnY0qKYqn/V6DREAFmtIj4b4OR8d+1pd+hicIPu7O6noryAWUgYEYz03jd05joVNxAsuk5S
ZWGvlZPfrMje61ayMxGN+i/uzqM3jmbbsr8oPqQ3QKMH5S2LThTFSUIipfQ2ItL9+l5Z3+1rHvAG
b9g9KRSLlGgqMyLOOXuvvVX0jCg5AI9qwq6SvIW1mqTXyJrsbUoBwZrGllV66bknNvPiiuSjGoW5
NwiQLuxEIl/p30XB5t115j4Q04I2WtyocUrkGNq/xP0Q7oz80wqegGY8iNrId67b68ceX+hxbtTj
LFvk8038rQmm7IC22OZsat+qjhqGC+SQNkpQp3TBJW5BmkXCjnbBq8TwC5CjRa7jT7/TznhTJrPE
wJ5PvGMz2jirODQWN3Re4JQZqmSdLvqhHjTJ0bMoBWXokxtjwwUbyq1pE9frQXTacF1891SMybWs
Th4zGixJ/rxf+pFuRVgFGBHOF15TbpNJrIq2gXsqOWRUjfMiVEB+lS3lRpgoDdOQMWfuYtHSI8zG
JhhXnQt/O4bOlpTlo1MoNlqJNAzBLecwH7Un3MajTZDCeki9noi46joWyYdM4N53s7EjXSzeyeL3
PXtd06rt3EThjkr2Pt5kWr+qQkcL7Im/f5KOtABNCxeqg0OBkWyOT+Ko3RIRHz//1PXATNN607se
kMvQZB5akrLEENvg/QzNjdRdiDeWuJ2qMnuydlvnkACX6vTGg2O4xvgKDdqeWzBW6sWqy18j2vut
JbyGBIxAcDpT+SYV1mrWk7dzBEt1Cn7riA70JumllqQ9v3WAL3YVEKKNocNNHMS/EtEQulN4GAoi
zclPpd/Cxj0lHSP2OP8RFZoJlcNYi1hcSHYhKLDBzNWpSr3nxK8/2ag4P4QWvME0JhuIA4sVSyZl
NYODrnEcsr3icjvHw9lmBLtlqEH1HU8xVRO9CzHSQJ/cAGRByUgw9MAzx2rcZmbqbkgKvCR1CY8S
sWOfcdobPPM3eW+g350JGCYwmz4kHSdihU6QTBqwaEnD62Fyht900Flb8ConZMifLWNCaPT1AaBp
dExz92VmXIAFU4u9Y1avsy1cTFIJGTc1ipQ6QlMi1XC1aUucrK7cxFFTbVv6y10aH+qZ+lUCw1w5
Y+Vtq8BZCUO2mxAa4qr32xRdOadWORT1DRnX6Cp9Jjs5RJ8HO6ldaDjOoQD7dLVdOhNzMv8SubMV
xN/ACZQZsQ+I7BX1qYeccyshmDN22ZsSmCBL17xL+H3WQojPEYsYbVMUiF3yUWYunvnKeQ0n55E6
JjsGw29TkkJjj1zmfL2LTSr/aYgiXGWqi45Qghy08tTl4wNMmhguCOZDBt9m0W/ZuseDNdZo8Kmi
O9+zTzTItnqEQONQc579yriaXdXtKplQn4BySOP+3USqyDgsXUswKpsImMwandQyqDLTbeNXPyIj
sLdxswoCG0xq1b0EToCXiSkwxBJv48DeYY5nPkUF507fZvxiLYpLYEDorfkDY//hApgU7NrlPrcq
dkZEuZJdKK1Q4EwXxQxnG5rxCAVxazgkUnb9gCh8yH4E2EgwUadPZed/Co343CpCVgAj2SWKArd1
vlorOzjeZKOTJuYjacurIfZhkw3XZXzC2KWFSCDNQ1XPzFI4W9Z+8dZH9l4bDmmULmJKGvYeFWIT
XlIqBcfUj4to8STH8SXFIrKin0Q4FQUhnGhgJMy9OEKhjfAUWXFOy45TcpTiN2UgwLTf3EW7lhiX
vWjL1wxZjUsvrx+FQmlY6V0bBRUGpvpNhj+HGpH9NCdvs51VR4iBGxDPwaWRDyDT6nPnTt/mSAfH
SI6vnAD1KiXIYz0h49u7GFfQ3WNxHlK3u/hEia308M71tpnCSpXcFfjtY85xnY/tI/SelBuTlkcY
N+M7bwSHszWXIT02q+5BkTRCCW7tTPWMXvEYgMXAJw2YMIP9enAqw3gMu5mBx6AAXdbnOoSxqwof
W3sCEMXHsUIq49EdLEYb8dq32fqKrhsI2UxXVTbpm2EhXhUW0UaIsLhB0NTgn//RpPI4es2xZ0Oc
5+HJx2YdmoE6Mu99QVto7YKqjlaxjauoJSxQ8n+WqUOADi0KWmUIFGK6ansV+xfTbNoVsC9ugtj9
iqOh3IvM3IUNxaQ993+0EbB8Ap1ZzaSlr7hbn7AbByu5iH/Mj8EAzOuWlPj5BNY+ZiY6zYb8on1x
zKi8tkQCTluC1AEXU2uspsGO97Sx4g000Hw7JRyQx5Bzaty+5gq1tN3+LG0AN2XMHQRqZzDZp8uQ
6DugREi9uurodF4A3T0kZKN2+O3yQ6+Qs4rwj3Kg1c6FXps6IGhG90T7mBhPx8mwD1Yc/cCE/WgH
Vo4DKv2TJOHNi5U6i8DYOT0WxkESFTfkFwN/NeUL/s7AfJkiyH0O+QN9S9iRn5E2ypHAA+JkBVOz
C3Gh402L9gZmWgQS+FYtC2KfX2U/DRf/fY7wlbaRNVyaVm7ZohO6XxjwMjxliZE4B8OxbqRZgawd
kGslmjaknxy6hsyuCGSywkrAvN4lleUn8eKYyChIgTbuhsQB95iMxb708B9GvvurcKmQo2hG8T01
NbWHHOnD1StfWPpMNyyDyBs326ao9uzzC8S/e/cD7w3pZg8rBnuU9SMPrPceQfKqpQjZT/QRx/Qj
6r3oZoFAyDJ+nLb3TC717lhLogOImCP6zU6/SEubzjJzrpNI3+2K/X25uKoSx4SXvYzWi4RJk9py
3tsKM2FAi1ogNS2wVKK8RdQd+el6OZrntR0QHPxTphXrDRcOgZ3x2mpoXxVYeTkK5OO5zr6lsIA5
dSztxbokTM7+1Dpkokru7Jn/bDMHsuQ4ei/EaWbAO/kuSC9cj3Srndp8DWommUNvVeQCy3MaZ9NW
eeyOQwyaOXSDd8ckLQi4qH1sUjIF02jeKj0SV5yolYda7hJ6MR3fyd33efyFMow0eKIPkE7qbVm5
hznP+LnLDM1t1rMCDixo0J824ZB+ksDyq5lScL+1qVdxbL+r1HgHsvBO+iUbLO5ynVh6jRr9I+jE
UzhPB8Psv9LceM1t9reaX1LCMEoawn1TdrBWL6xR76PN019FMr3NbbqggtRqqCjmR0hlawjSlIVr
wn/rTZYY30YaO5nJuNzQ5DBmTbVqh0/4xpz1MYivjALrRVdOkqplgA0+p99gwlGUJ7yxEwm6CEP9
Bw5BglJx4NiDFL0Wbg5uQdCf0HIdtuDhlyYBfRQw1QAHMLJZSPV2xRQ9BJwbVxJR+jE0CDUuaHOt
I0fKMx2yY9KTBUK6JWhhv392DKTa9M7xZ8h01xWJsbkfsEYBozDRGGsmzbuJQtE+upH9mGoxrgdX
/KbwIUDMQfAWdT/y5R0fzeplYjRP+64lJCu6asA9O+9Z+P7IPDqlWd9NFQsyrEVqt0M89m9YQJfE
oYo2YIBuHN8kR3g6oKH5NNI+y0hNItrXh1jCcj3FA2JnIHJzTqs5le5lKgBsz4C4GQw15SUC+5dx
v1UuSAfRd8/4VvCCukzjs5Qpjw2lYWxQaZSKzag7wGmsVyCjKFnCD5IC0PqT/7SdQ4UE1tW7TFcv
ug1QTIoEL5uiOOm27Vh8NXb4CSkEx3BZfMSDfG/8vjhCftgXrp7QwhRQZvL8nNP2pECLaQ1kzp+2
YriMDQeTpm/h/NM2TV2J/jattVq5vPu4PerXluL5EjXN9yLUeDAM4qPxSYwjF47vWi28Kc23IS6W
ILfl2Bt+hAovptXBFV42hOjZbwBukHEN/S47an+6jEH5kdscEPPBepNA2BuMMNMMbqfKAqrKxDsY
XD27ZCmxCv9BJ5QcLBebYGjAUqbyI23pD8oehYWZjOnOWJKmBw7iYQKL3MMdsU6KSKyLEnm5I90n
Nserban3AWS3wIByBipaQG1c2y4WcGG8RcXKabaU+Qh/eE9XKB73fm18GzrCAewopHz01D4rxS2P
eCWfQkqzIPw9mfCBbBXRVgVSAi3hKbOG7xyzHkmkb0HskqTdi/olXEBPLcrkHdgyNEZc984OyfLv
GUNSOxEox9b+XiqRM15h8Zqjn16DoQS0BjfrjGK7eYnov24tRz33FtAfTnZNdU2Qr0vLB++wdNsV
DdNyzJ+6cSRIzvL3fdW9EVDDMg8rCoIsQNu83qRFlBzRuxz5OiawBm+eL7jsrDKN111BnSkJDRQ+
plh3pjroij+IOMguhBInvZdBdnhR3BGnSAdpD74duswPq4voTCc0fYsWpdJQ5IQSyiUjoiFvW7Gf
pfEiw2j6XdUXn+TJmDsuXsz6aJu7jHLA6elmTgzgll82BhyZj5AGaXxR4BS/Z37BJKDnyp+EIrj1
xLZxxsvojx/Szl+rPiRXGsmiTp5m5rSMgjjrhaMfw1F3vKtbqd9pGwQMtHRD44JJDinBleGoXZfT
/RUjtzRAsw8F5cjKCahNRfF9lDTEIuPVKMsPPSUfBYPKHcmim1nPYgcX9JLkU7umHWcfn9Lhj4in
aXF0PhMU9D3pNMdr5WyDgD8uWkqxl4X11E4sYAkMYnOJiVd2nR8s+NKhC5AsIfQYgJe2GIdHVy8i
imLKg0sWRwuw8CWR3dfEfr/GEXcGUfeQ24o0zAZuS5CI/GLb4gctSEj2abLBKlcfcOavRtRTiK6c
92DKE3JZpTgErncMmX0vYc5ybTjF97rGTQqVnPAcaL5bgj1WSPoO0IdpSM653tpm8Jnji2yDh7wl
FlgHrHPoyBjh+b/gkqC6QkRj1C7ybLyPTK+NTVKnfwgZP/VjsgFpgDNWGYdR2L8RyjMzP6Rh8hAn
3HtFdCWpkmmcbTFlKo/IY1Am1ya2e/NDhsk1Yk50Mcr8z5i6R8ii3kql07vRa8wEbfde6OIr79UD
3OQbMpclioSEjPC7Z6QnuDl/CDLv11FILxQ4LDa5X0xUZlqhTKdFpC+9M+Un2Thfwr8NaRw8BW/8
uu99P16jeHozaN5celpjmc7eDUFPwQQ4iqLN3sG0fBIl/UmomfaqttKev6b75HtMwSmIXqJBHp1h
eFFD/OWSzrsT7ew+OJ6/tkHUXQN+jE07WfNmNhQ+Ei8g+zJO3/Isuo6ae4nBgLEmJsK3RiYxmJ/W
vWYeIvo3O0t/9kH+UaXpH2OBoTSl+6p9UJawUw82Pax4Oc6kCQ1LU0SnteHpeFvPI5nMBdc6tcd4
i/EtrYhuWOCEIWjiZFdN8dme8jWza1oXA9eSzfKQ1M2LQp6iTOiN9fA2Vi+QXEpJdmHzQfwJnW2k
WyZxIhsDAPNmnL2tDNmRcB68ugFjDtunysk65HZdSLjuYOtqb5TpH3IM610Z3tQcvNS5ZpxhnG1r
/AVr8CmCvLD2BqZ3gNR2+aL5xmf4y+pc8KHMsDE0J5+t079rhi1rPef5bgyjZQKa894KRKP0cnDF
7TyRHjgXMiyMQc7WdQkAysy2fQG2qqvidFt0xFj6TYRUPIr3Hu3v0nF+4uiWHMXlbSot/ZB3/JEX
GUJpdPlleSKsCWlEB0PJY9xqToG9zvHBYH/JL+Iw+x53L9VXRk4NFk8ayPQahSEe60iKqyqAKruc
h3KvKFnNbdT8dCRYF9c6EvlhjpxhVVd2fZsBG69t4VMWZMZ8yJuyOFdNplgWgZCx3zMBDJZeL/vG
ZONmM7Mzhblyobeqjt5CkzqIAOPgz4zqZa8I2R7BkKCWlN+7jPYMydhkgpfiZ4zry7Y1luJSvTus
yVAn4z/IBJ4qbfwZSkyRSYYF3A6jN2Puj0GJ4r+N9Q/uELFviEBYISLyiDRsXxDE2xuMKPuahb4C
TbF9okkcHfg+6yLBL49NDIs3beITE0MmDdnHoBX8ZWeL/LbYmnWf7MuZE+8EmWQV2e5n0GydYpdL
DRtqZieQXcVu6tL86kLj0QFzEsXC3MxoVFFFYJAMFfzgJjlKYBKY3hjNuSMSXyIlUsdFYqwB29ZH
aMEFYcbPth10Z5ojTE8KeuedxRy/G6hL1Ow8TU+Gm3NrzFW9h6b3zU76wzCEp8Ty/sSNmT3C634f
gCtGLkVU7gosLin254HBLkXjevaY7BkN2jmXommZWrOxyvxdOv5TrzEa2O4Yr92x5gc0ckYjOfUE
5O+zkR9UhFgFojgsLfplWeNs9OD9BJi3soMx33kJGb9MiFlDy/lmYlpqp6rZNPMc7aNq8z+X5v0/
FcnoWia5Zf+9qu7Y/6zqvv4PVd3f/+YfMnr7Lx+pOhr6MHQ9yHv/zF60w79sz1vU6y4Jip6xBMH9
I3vR9f/yTYt/YfgWejtS1P4lqfP+sk0mIQjqFul94Lv/I0kd/+F/0atBwvc8xwwQMVuo9j2Eff+u
V8vdJKCcKYedwbqa+2X/WDdh+IwuBs530b4PGmSMV0Xc79l0onPf7achsp7y0jplfYJTEfglXNpY
f5toUy0zSqQtRft7iIBCSuvg5Q36ao6T51o7cDZcywPs6PvfiuQrcLT+Tv+/B0la4lGTif5udHO9
97oJ2mMcowGYYGyFC4Y18B2NcLQFy3r/WHjld9zlebBwTMn9eeRunx4HNC3ILWCb3T+8f4JruXyY
0qVbZVMxeYM5PVqT+9sstUt7mI/uX+sb8ctUGpe4SrNdIhQgMxQqq4jm02ONvvmKEkbSOShKPMfm
EnPb/ACKguUwYqgK3etFGFCvQH8QWpGr4qUrhX0lzfNxYh3dD5OSJ9IJXiXIAqAhBAoP2PEsGXpv
I3z7kxNV2Ypp0tWhkY6HGp1frWQdrtTQwz4mO4WTSV0iVuoQM4Eqbb1mRK4VWi8e40oq3yF/FKp7
Y271p+qn7lczgNqc0Hw+E/kTn9zA/DQbP0VHlD3nzKuf7g+Gg+x46Oyt5/YfZkUExcoRCfmCooJC
91+f3j8Ox/YzNktjVxOhQqeL5dK11VXN4ktQVV/HyKiReDgYfgjPCNNecrBgKFRZ7dFP/Mekd7uD
S7IGkUFgfy2sSShIsgGsj6/G8hxCc6alam6zkNwbxsRAkYZU0fRDkIOa72xycObUEd3i1KZ8duqn
CKHzGUXI79RRn+R0x8iPhmkTMZeAAqIP9IiWNmRVkgshIG8m4XgwzPFramisFzWFWDR70bFzwL3m
tXzGiHUJ246jZ5tlh67/4yayvOqmfMndMmIV75/n3OQyCyasnbLdJiNqFIHDYMv4E0lQPO8aLzsU
fS6e9FxsbAdXWIsE7lDR3gJr+S7iRYvuQcXMk6+hzvtdF0PhAfzD7pL5FBqhka4agTGzb/NzU3mg
sfxBAla28FUTQHKOgvQWSBQLwJsveTwxs5dMDMII4FrNH7wvJnMLD5IgVKeAaF9NlEAhqo6OrAq0
cs0zw7oFo8/ta5rGxonqr6SYwG0XEKSG7mF2wecxoXrry8E59V2KUbACOaoSc2Piu1gt07zdsHhY
ktIiRS43Dzbsi3PkAYjpYaG6nXPqMJusIgb8W7ft1R5iAFAZ0z7ClP0wXKM4eZJ+hSfxkI75t8mZ
kk2SBgZt4OBZF9XOzM1XXSJrlKb8VjHMf8hq+YF3YSuzajgWsHRgomJ9LBaDMEO8dUSW5NGpK71x
Z2SF4EjnU9OTUh0i9NkYpIDtBXkWGKljrk3Wnbwdh8exC4iGkM2uhOm1KrDzX4RwpmMIWsSYcujU
S2ZeGg475VrdKRjRgPgZPSjbgqEoI4hbtCugmBvlcIw691NGtdgZANbPqjI/WfW7XZ7Z49nNgkNN
7MQh4eCFEowfIvIQT80dk9KZ7Ms9CrFP1CNYGl0qOwYXJ9it9XpcCJ+u6xqceySCOuymbsR4eRBo
Nap2aYp6s9rFfbUxNVYeZ+KagIGdX/rG/ZPH6FyCljdlKNBxOOeYmb7FzIfvqZuNn4xPhA4iqcxL
VvFRZa+HlhbXWo1Dt3cc4kt6BseNvIxuCelzuoVF/DlOISxdpuquWdZPeZ7/Nhz6Vx5Dktl3aBcl
6oNzX7BVt3dCTZ8Ylpg3u4fjgeQNzuNjM4Y7I2XRrYu8PXgJw5eMFmvVBaRjlRDyvE6A/NO42HOz
OggUzg9l0XQnQ3J8j0xr73TU7AwskocM0A21Uxmtja71N1nb5Vdqb7SvIxGenePvZeg8zwDBd/yS
Na3EJj20goAai6kLi7K8+lRf2SiGzRQkpA55kCnRFACITHwisyjYEcxA4Z+iFwhPzzPaljW0v5Jz
k2uCmRguuR//SBCTMlOeLi3M1y1ccHHKoxgFoBOofcpZdGyoOlLTRBM30qopDH/aq1ExQ3HoccXM
nVi4iTZYfuS0QmJTNe45RABPmOT8kQDluBrgVMrEA/WS6t1sGfER1dOnE9fqFLDVRsKKsZj3IB2W
YDloiMhre+0eOkNenVI4h2jdO665k+dM+vmtsaLTADDmoAtsMCS72Ztp6n8FuiHEEUjIfia1le9S
YGz7ApZr7qPiHeB8uO+c7/xedGLN0SXzRp4MMGmHpDbttdvM22YurmA4sy31AooG9o11GOt0S1Ra
TMOKe6jnrmGOJzISal8KEBZp6santDuBARtPFmcoRmgzcB2JOLtOpudEiZuV8d72bniagCc/lZHF
AKgrfRChTvdUupIScGye0TPclGGnP8y6+8z91nmcUfxw1oBP3CwZEZ4v7VPecGOgdIoPy6XHd8St
baAs2iL21+uAUTuDddFdrMo/JLr0HsYiRBHbdVc1pM3en4C9CD/zzmn4ptnMH0rpZ99GclzQR/oE
clg6+wbKa1onNWO5+2cnRCOrkD9GnOn6NvrOjpkKHH/HqW8SC9Ta86puG6F4RPujSwYgIXhPZbu7
TtXVDg1m8n02Z9i8mQ1/tmYbsYW4aku7myZ7RgcI5VMHw5vVTs8jqOu07sbruJiyR7N8G5PW3Nuc
rI6k7oy3QcWoMhnTfyhVHiB6ABitoFqXIRjUABXdsfICHEMCXKYJ5DRpxfd4tDtKD8xFpozicxvN
74yK9SkZvubSZcl0vPAa5M4p9DgM3h8s266b1f2p30l0IBVCtqZiu/Ljfe20SEnadqauVgwQDYrY
srfyEzP1/GV2QvOMwv9PYVosCiVAPhT89HzcJJlXzVDeEviyLyHi3xfg2h823YHL/SXKrWRvobhH
es5XNHBTnlwNCqE1xZZlHcXB0rlAPxaf/SWC5v7s/pobG7+KOEIL+J+v378i7sC/GbE572Mv8xlV
NjvamzQlsyR+qYnNpN3sPhuDgXRjMfEbYd7C3AzoY8B0ZrYXZslWwIQvZbIituScJqP1mFvktSTQ
gkg4ttzb/SHTU4r6uZLb+4dug/oL2QgSevLTNyKK1b6vxZdnVdU1ZAC2IcE3g+BBkElkimvgC41h
wmD0inv77AHc2nSlLEnujsMXh9GRU2ebsEjHm9uq4SluI5JpTQQWRt759AhVgO8D8ldQd9nGj0hn
cNK+cldWwVyHQoVU0eVFd3m4P+O6Ejufa3A1LDEOMx34BVg0p4cqz+nUSkUTK2/7bTGk4LZ6gotJ
G983Ey2lu3SyFS0soDh7i0uFEwSAB5EkQfAUBxXnVvIJPc0f5/4S7OXsoRHm4f5RM8zhk63ha9bV
z0Lnv6yCXlk3DzYdESgm62g00g1Uh/HcJLGzK6eOPrNrlYT8oUjTnSNu9weVaLWH6oAEtAiGrRwI
xKnRal0xYGYrvIXo2xL4mxV6N8w4kfhQ/JhwcIkjyQjVe6ADtR7m2D7pJWOxlyO7o2k+ILZXl6E2
vw86wwc4TOO5ahvu3uUZSgPidPE6IT2JYpAZcF6UsOxrO3rZW8mE1MSyz7FFgTshinljj92ECVU8
FksEoGo55XYwkxg7JNh3Slj9O6WNdyLE0Q3PKKFtwOsmPcjkwbJc+4z5Z8kuDsBYhbPzqKzaeWyG
gp8pMp66ivnW6C9aEyuKMUYrIno40H44s7IO8TAn/3gtNiKbqIfL/QvuD0pqRTXIeUFEBXgzdw6r
lSHzGVVx+VyUlneZkjK/DSbqzj6gowTKsT3Xy0NVTYJlln+QIpQ5KUyTJ0s3h8C84H+JbwjLcUws
z3B/YnFq2JQjAoBvbpp0h17mv5qYGf09lkxrF+zW8iERKO7O0+Pfn6yWl8YBupFbhk9Slno3KbME
yKaqV4QK0yWz3N/3j+4P83wUylYvKJL4vI2UXLatBP7KlwsTV2ak9gPfcT1abnBy3CE43Z/l/oxn
puV8XGkZX9y6JC9G1eYWPpy8NjUIWQw+UbXjCocbXxffWTfmi9dk4rl0oCcPJVdgEsODpBNY7HGA
u6f7gyn9slrdnzqLsiYy0RD+28dhr5xdgx4HX2iFYldWETtE4z8XACTAeLsfcIFGHCdeerWNUu9p
vlXfO52hop3G+Pr3h1AGw0ERaYf+Dn3eF7+LH9bn0u391YSmEcYU0OO+ox05DFe5PDTYRq52NZx6
xPI7I+unt47RWNbr+p085BGuGIxUp1LbWoI/jScEKqru8M+a1VPjj9sUMAGJiqIBHpM5EWC7ROBz
R3hk1SGCNtar3prEj1wguBzgqkN+PcnEX2Y4WUdXjYf7M9TmD/T/0mNkiPe40s33Cdob42RJtTtb
N1nXkgOwH+CesjDV3nfIfz00aFxYVGg7KAafbzrV5IOQC3DknsmY3AYm1jp6s+PyUAiEVuHkNhsR
V+2rVBrQ5YxONssf8tztz0pIb1uUcBhnor8Q+DJCdy1D/S4WeL4jv1LiKRAw+yOVZZ0TuIusyg7n
WxFO803lCnNSit+3XF7TOudgZ7T+M5eGPt2/bkiBUqIKf+wSGwjboGcOrcp9dibRw+MkL7ZL3Of7
Q4FWFtXjekGMHh1nbr4R2zJuIuLYOefz4dA1NsJL7gp+GyTFrHEgfQBigTNZ+4NeymqvrW5EGH8I
TA5sfDidY+gPJyCm/3golmd+qf+k0zLn9cvo4f6QBQVGmDFKNuWCxLq/Rqvrq2s7NFeP/lzqb0NQ
Gt9i8razgV68PRvfGvdRUWG93j9j6T+xTpq9xRxqJeeWvOpQc97PQoYcXi5untOLWw1ZbjcJUnL/
9VqRqWG/gOsoSP1JI+12DHpdqXnx0x60CfohvcDyAqTr/3zx/kWTT2ZE6fcZeQO6ZTVjkz5pq+yd
9b89neGxnSjcT3WD+14TQwteGnbYPT9VcUS73jv4sY8kwAvME9D2KNpVmC6pii9Adm30Dn7GX3RA
t+MRejmI/h1MjHcaW5ltYGGKd7DOqPByz7lmUaZey8qCl20SblNKTCNWzqqLsqKDrvb/eQPXuFuc
aaD+9z3cl5/lz+6/wFD+77/6u4vrWn+5XmhbjI8Ckyau909jtOP/FVqBYwWYZkMDT8J/GKM9n0o8
hGvuLsgTPvUvY7Tv20wEbNquvmnwqf/9v+DNxL/rf7iM/6bY/Ovjf3cd833+s4lLQ9ixXf5H34bT
Ygc+reR/b+IqBorQWgp/V3pZe5gy61zR0VyVTBuPiUnHgn2OQY7PKQFDxS5yzPqbmvOTS3bDMUcn
vXYMhgjTSIwI0NYbgGwOQjMhxUTCc1T92Y8IblKLnMGpcRZsGkasohkf1UiGhhx+kfuBMQnMchkd
OpsdndQi7GiOoadTKTktZZTBeGt2MRTPDQvHE5yr6BwV3jUeGEjZxNsgJZhJspow7lT+gGMU29YV
OPuwVfBsFy6Lf1okfWXodifZzYBtaU7tw0jgVK3i5kZfhUN3QRRkSIqGmUzgN2ODBIX3FLmsyY1e
VaeYHoEy/H3cJOQRsAviinD9NU0mY6tLMT6K9DJ3hMLRI30opFudCgtT9N9ZZ+4uGcJgF1nzyzA6
xXkiJ2vlTBhHcOoMuz6PrOOgXHaBMTljy2WI01p7EMcfpophJfoEMrHCslTV/iXVpnepwt8UAbAd
1dSdp6z54QEIiSOFm2JySMxMEG919DqukuYs+j25ZJIG1lWXcreEmtO5RDZKRPq0mvrqpM1JHcoy
LzBAY+TyM0HCbAAd9J4U3Tn5OaoK2vH03g6VfZnzEC93X51L227O2WBS5pLXyqlhro6BXb9ZWTkk
aNPHZA3lMlxVjtMAkkjKb30H/NSzLbmlCVcKmvJ+30CSHWdSR3joJj9dzbTS90FDksdE9TMMC4Mf
bt/SxZ4fuTaSSxF/Qe7cJgUoKvzuWzJb82dsBfnOEPaI57GljTXiNAgpvAscMswocLLOg0l/yyUy
IegQKtp5cIxFJY8yIzkGwamCW55Nt8z5raHBvULxL/fIe/utprq85Cm6Gg7boAwBUxP75Yabwe9e
ugby4oANCouvV24jC3MNqqfdVM/hy0CbIqJxVYohvQg2cLC4c3aY5Ei0Rjc2G+3bUDWG6r1NHazH
JFs+KwdxuYkkjphAEl9RxNExR0AXwrm7Jein16IfvM3fUZyeH5yJZ5Fr/m+yxuOvfiToZRjyD7sv
p0vgB+Ol8ZtHaSD5D2PMBOwv08awyLKJQ22e7dyhioo+cMPYRwNUIGme2a9m7KKtuxSvLBLDweUM
HOeW1+CXIeNMJH61+3TUZF0cAgKowu3xufSj7zIw9LP24t8RCRCHAbniTX/eI/+0IO5TZCcNuxPk
rjVRwIvxKlJuqDGf10HjvZB/3GA+7iCAo7W3egPamGy8tVXV7wir4X72M/DHEEyDH6TojwfgA1Wg
t36OfG6ocXV3S7u3DYPhpEmQhxUi94ibefMKPNdGEcC1KdpXhuhceOATOl8Vu/tPDyqyjzv15kbk
SuqIY+VMg+n/cHcmy3EzaZZ9l94jDTPgi95EIOYIziIpbmCSKAIOx+CYh6fvA1ZldVZZ9aLNetWb
MOlPU3KIgPs33Htura0bxBMLTkCX7XuFeSE2TIwcLgPIwK/fraGsDwTwdvtRIMzvCJ5jPjQy30Um
fnDt+idEANytmTvBzn0tIdHx28NNMD32ebhcGjQKm94ynjPcSvxKRHBXZXgNCIi6zvPy3qtk2oIR
tM8mGZgAnwbvmEvs8UCRcsRIeCDsDDyRypuR2Nj2Mgprjjoy0nh3xx0pSCXwPWIvW21sDe6C+76W
T3WciEPWkNiujZ/SIvzP19ZqgEiZCki574va2gYQleETwc3xNmGRN8dmFE+zieC5b8mEab3qgbhS
+2wgSj72gTpq5GebIUdR3ZW49zI1NBslVvL/jIvTatpriNdyyUZia0K9D4oiJmGU+ZtA5wpEgmTa
zlIfLl7hgyeb02gFxIV1iKXnAvBEJUkXG6pRbNNk4PM+ErrSOEl5rFOXNYLyXhuyT+7SZTQYjbfs
+vlQpMb8ZDUKKRRYmWMOdz3KQFIx4E4ox82RqQF3j3Q4gUWG8XFCDjlKUpK84EfG9fiAjGIFYk5i
V5biJ5B//9H9GVbXpmss8vxiecBlDNV57OpTxtapjVEsqrLojlOialT9NvuKFH2/6DlI6J/77dj2
xaNH7pnfJvnJT62LJ+vpUfqrI7F5c4D/ILA2ai5G4MPIIzmhuTCTfmau5erlxI+OGVQ8iZnwUpAZ
kxUDNjagJHQDcTUIT0RcGqif8B9kjlffJELYjQ5Djvtyzk480jzWNOFEM7U8wSb+YIdEgcQtH+yJ
wzPAdHWwJ7K0iARg1okm4BQy4dydRBF4fxuFLLJwToZ2xD5EzXGaAjKiW4O0TqdG/7UAE3CedQmn
YVIOyviZ9JZ8zYsIieZAhLEBOF+T32pBABL+uOmTR5UIiN5g1DoI+SC4VtesCuSxYDaOu9pD/TXa
wDYz5yVO1ENeo8hL/JkRN/NjePTE2/ZO4h17z4l5C6/4iQmId1bsv9HSmyrrbzOnTdQmmHo95Nt5
6Yw3gXnJslHsooQgTHANqMPUio+iece9/N5lqyIUaVzvw+aYmfuNjFS7ipRuRjfPVYP/3/ey325T
vXf9lRgkxngLfHwS+JJjkeGsgqZpb4ErEth0beLUeRihRC502Vtn6W64WTBz0zBu8ny4Nxxn+COq
qLPAMjUEfm+Kxv+1fjDJakgjeFLG1SSYd28zYwaD2ScrS0nFj2UNjSRvdLwzu3SneFowjaImbuXX
KEN7r0J9qZbk90LgLjALtEpsjTiwPnB/htg8kSeLnNxpM77vp+4LeyFMiHMDq67iVGuZPHIVIOLs
hLkPh/cu9HAVaouHvJ+K/YJ+uoyfeiN9G/AL1DjtTRS2htVRfQRN8NyYM4KoNWU5LsCEB8FrPpCw
PDvexvRCBzNqdUJF252duzrWxLPKfry4DLdqLX+1ZaF3CflFrDbQtHSo9FKTOMCaLBamckXOO0kg
+wJziik5CPGGhJRvJEyASi8YxB/crc4mixtU9xRGmra9t2UXzUZ3w/99LXWptwUqBMpGcC6mbyCo
R7vHvfGeDHqL3a3EE/EZzOJlEt7Rl/L3ur/cWF34Uo4oF9CRNYwCDwCSlm3XIeWa+Lct5OqdC0yY
lYt7yNrqQTlq2QdpQgS3QcRKmfg3rXjKzHAi1Xak+G5Gj+fQwLeA5AiVTfzO6d7zS/wxLkSt9UnO
bD1AgJQmu/dHh/sQuQErnqI0Nrih602KJf7KxZwhd1v4tAvk4YEzvisE9CDl1+uiZUBmTFe84wDE
WGpYozs8TkF2tmxkCa0ivN6tCXXtJqm3qY2px8ArLEDxr37PLmpwBO5m6nxkZLg/vEbfPEfpXTfH
PEyIjrfoQdsDGLlbQC72JPOBjiB/YpYYIdhd0zxw3oNQIPCVS2wskDvpMn6OrffeoYT101/+qheb
y7th4hNkeg9q9VGO3fj5PROVrgEVeyD5Qucod8cu2+glu2o3IFXUAGmXj3orc5b+fIm0vZmWejXr
pNoufXdZJ63YBIF5b/s6x3rQggFpyzczMOAS8Ln3MyWiykfFZSBRg9WGG5OfYq1WUI6ZpxZkGWTX
gX8lzk1R7EIEU7iT8zI7cWZ8dEnbbQ1mdduhJiHBTGsAjjQkd43ZsJ0ouvjc+ixQ8fH8zGgBN51q
u0PFENloCyDqkoxN0iWwQwpPRpgqzzWEnAN+x9s4OsFGOhDukNsQkdCP1867yMlrHsmJKQ9VdRJ+
bW7QFOD097r5zh/ku1sh0caLwq3K/CNom5sBH4dNCPRyg3eQwmzwokoZeqvi5VUkLOAybMO9bgho
AkTwRFo9khMz8E6JxKDSibm8ZmT67BhYc4eP3R2qSPu85IF9M/P8lRWUf/B9vCEeuP8aw6wy3ey9
MoidDR2C20lKDTF5psRGcIBNPHYQiBnOLyyQm9YBgOuQM1/O8tQaGGXC3FDnxm4jnSf1UT33Pldf
DH+QCSLuZKr1Q6wJau3DgBvdM7gs4/EPfQyyxrGNpiqnagKqtJtgLCzrb6Ui7kujPE86Jvh940P2
7Cf2MaF5J7LAOljyYFZS7YrGvIU2BzHL1uyHFfCYta1NaQukjlZiIhYygYQrxmpn5RYqvphE9pFP
+Zk6vdwygUJ9UMr55pvLLSbQ6KlOibgTgoMsaC9DOLE0nRriDMYedII2HcaCE0EzxThc07H+qBFU
VBQUpAC5jblLmyl/Qsk87tC5s/Ak0MbtaRIWNFiRqXOIFiOfMm7gO6tlAGzhl7aH+MlKm+y+tEtO
Z0F1mgQm0HpqsX0wNMW5rmYCJ3q06J5BKePMd7Lrzv8yHflvKWfeilr7F8oZEiaHisV1Ld9xaafD
FdX2L5QzlLVDjvjb2Gcjm0h2cqyYUiLjuDaN936pimiKhXWegtl+d/58/9fSHurzVJCQ4i3l02zP
oLPXlMK8q29tOfn4pAgudGwfQAK8dRdY5Y0ktRk9P5xQ6cyX2e0Y9SVcrXwohg/4PyNZZXN3mWeS
dnWb1vw/Lsl5JqC0tfWX7ZJLlJmwvrhZCkxXlMV1SbbqCCa7r7EUOP5f8hjXoFLuAjfVrz68gG1r
x+K8qlyQW5sj9CHGtoUuOUq4UZ/ACtIYGfZLU9CNFoEFFQ0B4Is0b4Uan4W9+E9eW+OPbCzE+zSn
lV/97JvCPXZ4WgNqQC7FX5OV693gLew/WPLi67wbsFM9CQjddQBpv3Tz9wUP38nq/uL1VTcvz7me
i1NT2HjzhUoiHc7G/TIZvxfoHntDZWwcGnPDyFcg00Bfb3T539hhyewg8TgYKVJo08AR0mevgzXE
PCS9sokgx7+Xd8QbTs20L3HT0J9vEG+rC9pBMmaS/tIr9XOae4b9dSmYaV4zSoCbS56XWeJKCTsX
jy2emmwoD0bOvsLr35le0naonMjtlt9NDVvfdPlaIcZuRv0YNFumtQeRTbdUcwwt6mcFguaWQwLc
2rN8tua5O7DC/1PZBPglg72VJp4rOdXELxXAcuoZ4MbQpQfhFCemv4B8yCVyUFJvhu+oJe/DTqmS
7aC5TDaaOrVCYAnjInJkYVFkGtNT5dJuxf4yXK3lbzDx/bXZM7VCfQlzaAtcZ72+YF4c9Gyuvgbv
aihSafKfRcHS+ptHXsmkvXz/KfDN7CgGtCBGX12pGXchCadjQqRU91T4ZHrjLAVM5Q2PXqHzfciQ
h5P6avVivnJ/VHCqTFvueM4F0nWHW90p3m1VV3cmUwY36dikh9NxMJOJDBq2BZ4uDZATvXlLBBHG
pAoz1s4YMxkp3L+B4C78RfhKZZpQtNZ6uGTFr2VOn/3pB8grnyQQAMMQDvSuMtSvZVRokBVqRaBU
if/WaKaEWR/QpDgqORpjFvVeTAe1GvQz8fQ96vnOSgtje805Wxn7nXNOKhofRV4S1qLiEFuOikyP
rxFjWWXyYnq3InCuqRVzeXnyNcdbdKhovC5gcWumIKgEY/b6pUsfGtdkzIB1as7B+tIjGsDoMp2h
FrcrqQR9Px2/Tqco6ZgKlWI2zt8vLf6gqMhdVHDGcoP/9axE/KObUGfnnfoDQ+KtiMOHidizLYtJ
MJFx7F5yXZPTHGJKoDzYq6IOTx6ZHatAX0c1aSCG6YxR6qa/innaEmlQXvvOkYdxyWXUjjBTuXoI
tm4xUvHY3TI5NucJEA3zhWxXo0xrwvxYUqXt/HEk+LVYsBuR0bxrOzRHRHGBpXb0h4sv30IltV1q
s7sueRO8wS2ussxbh3mgPtvl7vsFTPY+nbq7lsHgLl+BeGHZvFsdiLKcm6o1phO31ZEbcYlgsP8i
5ZV7tvRursvCx3QRh48BKK+MLlwwj4qUrI2NiwTgwAw0PqcZXnNM9CPLN/TiOs3vZ6aLh9wkooTg
zJN2V4epj8W4lqsSH8GqANeVDHFkYbufUOJsuwFTmedhATBbRJ5tSMYrWUo0/W84XpxDBhKBCI6L
mxOelcAHo3TBFFEBE6i6Pt9ngo2433UWlBPCdlNNXU3UC2at/tYw7wMp5awir2f8Jp+VnX0x+IGP
gslRJTSO1sDnFdDzixTx3vwl0/QDbc6N6AQ4obxNmCKNX5jzkaSl/5Y/WA5kyhnFz6QNNmnZvWM4
VFj0nc04YJSoBrQ1cQbBA6LafDBUTYaoX+ktPwD643bRTKbIRnCD4QaLY18Ns9w5MaE1ThdudYPV
hrt9WVCMskUkfWquHhL0zoj2EzKUcPQ3OGSlNQUHoyn0Icy/TN8yWDmiVdGL90MvqBnKAjcIk5KH
cQLBN9mkq7K0P3k1xUEVrgL/OTlqSOVxI+4IkWojl03dtiAAF+FG957q7hVAnN5jw6e20MWRDe+j
H1gfoW8/GkP2B6CgGm6NgXGS0LAcv1QOe2NjTcVv0QgMw9hyygVuWIMCh49ueUuyYR2JW8dJpz+x
loMsefRhuPh2tTEXNAh17XgnW40Hthb0Uo3/XBArvjNsCglXif4yUjnmwULIm9v6t2LFadqIXtYa
0okWi2Xz918LO2FkzXIRuVr+QWW6S6vwzkStT5ycnQEpVxukTjdXeb+lw3feGFfsFASgccvAlwDO
XBtMSeIsjcrWuJOhc3bQ3OJHlxhXMBKWzs50gpKqz7srdfPlkRKqGtXvrYHQl7ZJr0PaqH2R2q9z
2SE36qdN3/MPHQfmj8vCt8NJzFL3y5QB6sj1Nklg7rBkpGhUzrOd9O6t5Xdci+GOG805lAGC39LL
idVB3KJ871G44871B0Ux7MJvtdYfZF54cpAy8ybqi4lVchf74E57R5wGB6jhXKbBGW+6jxqRgVkr
pgu/55osKhi4VVnGW+ElMgrZCo9W40ZGzdtYUHoXi/7kSI83cXm3TAxv3NBj22v0xU3azmFuYXbW
PVrVxLvkqBsuvV9/JFZLZgiQDasHbLAk4Z/CU2Jf5y5nN8R1qgPZk6MaBkTV0JqCFwANzjo9s+h/
B8WoE7l3GTn0ZAfJ2Hf9+PwYTH2Ia7fccgSR/x3zw39f+haMClWEmtENcIIQ6BYUAOuzT+VnUxWM
ApJHmfPh4ssd7YGPPAksVMNUKgszln3iav/MNAGudzdQWDjP0i3ExmxObjgab0Qy6UvATNlBBbxF
i1Js9QBzhacSWlqHfGHmDQBT2Zzqrjt1Ioj3ULwYZpWKtdWYGKQzGdFoLhAtFhfsooXFcQjsB50N
f5aAEFPXwvhmJzC54grgSM+lvO82pq2xNQzJAmACBlSV1u9GEcJcZNC1I9eH0XIKgUplTb+ZmL1d
V1eRtum3c2W+tqCCkPp0wdEIEh7EjHdQE1tbLETzZbzxFI3HwqWy0DjPouboKqYiHscCNEn1xecM
r28BiqR/TLzkSXuWd1qMwttkeeTadOajmUM+DIhRg9+4mavAjIiFXFPj1C+8fiLq+fcsAmtWFG5B
2xogaLGD8kcTGs5dHwNkWAJCBLU1VPuaULvtOHn4it0zYTP0/GlBKZNDMkD7+T4hq2hURQBhaREr
5SfpPpkEqWFLh8AbSyXprvoSstFsFqGikexSpDvzX/i34F9LiF8TyguMhAxb8vxQptlLGViv/QAB
0yfql6kaDDju6Gky+6hELk2BDLHQo/ZLmvzQEl4LOr69dPlKSx4CXJlJ+tvDpMkDvPcVukOwEoAL
cp9carNuz3PVejud9Rr6oPXQAmM/tAsTLCLJngJQFxRzfIq6mvlG7/F1nGI6L+QRQxn1HsokdQ7I
IlfFvoVZwrDPldG+lUPHKs19TCThin6Rv3dlt2B+I7HPg93nuNaveTphJQh6dIBhkpTY5xBW8yg+
pJn9hHyKo7AB5xer5ibBGU7lGveKsGizOGu2oNM9QWQafAsQQEdebt8EO01beg4r+elzrm07juaL
NRMRsIbvJYjqdx364q2JWmQ7kQa/ZlMwzHL88Mr2890mpu0aajK/+3RNK58PFBqsOZDBJsu79g8x
dqONUKp4M/pxa8YmNMYegAR7jpSM0nUUNziPosJJGJtXKQxmwYpb3B68x8q1kh03g8XaIA52hBvW
VLj2D9vPbm5mz+cs7V7ZubebNpz9lToNGClD9KkbemB+HFCCA4TRgNg9UPfJda49B8kEuM+pLf7M
2Sx2CnvMtqZc25KHFtccjojkKy/+i14cFB4SujFRm8kZsYN7nNvpbzPEFVgPXFpC/sVucQxHJj5t
EuCw7ID9g9HPN3LlvxoAUc9ah2jpwhceMYwz5RhEtm9Qb1Y3v+mbUzp/CI3yZvCpJoPOAy9TW+Rm
y2nfmFxZAI3brUamGhvyS/XyS/Sfnc3/kPHneLLu2cVgLYZ6QGQIW7trNmj76vv+HwhIfGXqaakQ
fy7+RN0GFUtvGRFBB4IdGrBXNcLiwSnbS9rH4MGq+FcZ6HeJwPrY9x4JVFV+cuLOPYfov8ms691r
HqPptpbYuxgEB9oshaj4OqTjjQr3yAXLG8LLkz+P9rGFTWcN3nxBXC9wMiBWcyp8iaiAC9i6re66
e0MtnJNmclRBhVlWcFjC/DmOrl8+eBZ5BoH1aDjUIN8j0B5jRW3DVCXx8NkMiWgfLefDKLHZK/+a
T5RXI5+CefQOutPWMY7z+SA8fzlaSkxn0scmDE5xd2xFc6OOgdYwOvnJlO3ZFmkWEQfsRm7FmDBr
yFh2M8rIuIzPNemXcNQlFx8m63lk9Dc/jdi9TrZXPvQxilWKQ0JoFVgJFGdyy8WC+2gYbt8vPviv
4yzbX+wbkXbhIGggkcZLPLEQqIk2RkD8MI3dq2Q8+GNKCI7uGQkGfvg8BEgyg7TlW0KutCOdMzix
1Cb6sGuhYqsL5DnN3cLKTADehqOR4DaaMb4D/VmL4AWaJY0UhcOlwQ+yjiIPkACKXVKZRmQG5rGz
ITvNrfmzVkhySbfjZJnlh+Xl4kX6RNywZw22nRF8aJPgR061r0lxVRD7CsCaJYVhdgcrIdoiM+Uf
e2ne0iCdkdyjts2N7Kso23Kr07RHtI3ZLKUWwa/M76iMOR+1+xQXgX9EVpURrLKQhTvHPQRz2rFe
XrLJza6zYfwmbCxdTwsc7nFIXJcanh2vyu+dOv3KlsY5Gm+9Nq0LWJNxJ/AFbfESO2fIEc45WDX/
ANyzPY9Hjd3kIwvAypLpsa34re5H89kZWvtK32Bf4VHa1743GQLNNbSq3jg7NkbjsYz9Yz2gCkYx
h0zDl1BwG++HEaafHaXhxpDR7PTqrKYKKq7n7WOjfDYAT0WBA8fyw6Huus8tZjBM2Opt1mj7NhjJ
Xe158x0xpMfUt7OIIZnAnuOEmL3qvyLV1s/Bo9OqcC0Brp2jSoiXMF1eC3d59YoUg1yLIIV+6K6M
+SYMRpujc/ThHi8MvZNcv1MfgmNKQQiZM59oTaYUvpPhFrufjY3dHnbQW8lKJ3PWABL75okOR1RP
1LsqPjKneqjRn0SBxtDtV3K7DCAo9cDpTE+aZ7yvgV2B7wol83Gfhr8jmo/cMzs3d7mVnCkAAP4V
4mgqDnxv5iR0yjIqektEuJGbZ49kJwZ65fPks+dIzWIgYAXdJPGfpIGrxD35SfhvkM7vGwfoxCsG
/3gL1A9HDIssN/Mbdh/QD9GW89H3JaZNSDB4BcIXxVBiQ+xnefWggm4qsM1bOf4wmMxRjpLMRMmE
h94r6aoHyCSbvks+G2esSMoLPo2xtB9M1IYPUF+/pLTdh1LVT1jvL6oklBIdu4XeIEkuCfIjhCWM
NDkV56u9yjjIsGDbgQWtwNQSjboPeYSzdhMjld4YbOiPGBmQbOfVZ+32j53CcxWPrn3xqsG+fHc+
BvdkTczCP//eIjpAx/xLVKpliEfSHdil3RCjHOjc8sUCo4E+lf2dVNOhNSc2q9r8GSirvS6so3dL
A3yioWe/5EVwlw4Z/AMaTUoKSWjFCA+ynWqY1yrBvBPySeB9ukEcpPG2dmK198ZI3sErP8BDc7fh
6H4NXwmT4ePAwSmAfDlySPcNgY8b4qbHHdyKY5d5PnoajlfmoIH4nfTOC5SCNvJF86eZQORRvM97
/FFfWCuOLZSDiloY7+P3ayICDYssm74GwGsA64o/42T8HAci2QFR37yO+ff/fok9udojF/cQSJ8x
NOVf2oT3QqVb2ORU2E4PsMktry3ueewkjMkWxEhh1pxYTvincnjol/apzyh+fbxipicuxSI4Tpve
3RUAfR7qIb1aFAhhwc0f1/SNieP2t9bhLtD+61DGQMuyprpQWX7QYiRRkOe/KhXrkwwz4gVKmspZ
Eok5NAqmlY7itNWRlxYHJOKETLAu11pSKygyfVWnEZkEnSDubHnFgoMHLZRMrJe+x5TLFgKYPbaG
JtHRZNsmtJnKoJODT1ciyNoZY8jSPtG3SmUQ2zo+crUzfrLSSimLjbPtZOKmpR4YS6y5GvSBO+Df
n76VIbWSDdWumswD7pO7qZEsjGoYj2k7kMWrSTH0RSXJBR0Ozhrg6+VcpVx5e68PYXfXlkebqPZ8
I/XOnCemHRU7MIVbFmiX56DWx+M7DIe0GPl9T1Bw/dRluliG7UlYPLuKWImtnFPmYVVo7FfgtE5m
favT9uImAUHdTmFFdi37aLL42pVmoimT4AfKNFqY0A+P0tKPbNOcdZKNKStH+S91/VU1PDrlSiXq
PHyc3tRyHHOYymE4y7AAYOH2V1NTn1ajerMd07iEMDqJjrVUlPsQoDEpOWgn9YvdOMux8ob6BhHf
25kAFTZuniEozNUdc1D8j37bYRQmTyV3H5aFZZEQhb+V4SAjRm8fpWrCo2KPkk61JOwT3ZfPTq4m
i+5W1/oP3pufk6UBAjWj/2ydcPgF2GhSGPT4YZk9TafFSu89BASMh31URpjE1jmEe+fHpN/JKljV
Uc4vh9PnGNgelLNwpn1xnH0sm+xQewaoF2OB0zVh2nEzd4ncui5OvR38DsdyPk0dqdF1OxDDzCen
C9GV+5aLo0N0r42y9I/arS+DKLChD974KKQ5RXygzoFrmDsGuCQ5G6g42OUkm4Ft8D5EkBHK3j0O
EG0PVOOfObC4B213T21NVdDIt0kx2gmqgGnZ0j/l7pjvuxqZBRrdgnjl/jr6cjj05Vzsyal/n1wv
fvADdWksQpETbP2yC/5OJrBtBQQVAPdqPrE82OpZvizn1HDf6M8IHQXsKXuMCD3voRPweHagMnx2
0He2StWdqPGXkfazme2Uvai2xS4PY3Gv+Pn7JAgfXBWTX94X2MfjmXnSUhDy5h96rkNtgP+v1y1/
0RQ3u1sh/+XjMllfnTVyTE44qlIG/oSYt+EekefVI70kmmHaIea18vvvl8XULzn58RtduAHhwCQd
GlyYHklJvK9GuzMN/AKi2s+azRHQnIJRV7yPu7CLLHt8Txb2+cLongcqVFmEtxRRa+baLHG9ODna
CKoWQT8cFC9tOfcRvlDgvWNIq2qPr+kUsD1q0Bj7mvlKgjrgzicyF6I6LbOdLelGrUSHwIIkRNau
OIanfrGLh4ml+NUaA6J0mQqXFldcSobQJii4dQezm/B8I6oiVzBjlAx1Ko6b9k0aXzW2ty3R25ht
OEmv6VtuNdP5+8UeSWepOovvPKweoSX32wmTButfxXuwzt/DvrxgIaRZs2pEYg6TNuWmpB+VPt1p
cAz1HNxjFGWUzbwmb4fqgFBta3Q9T0qaS7RXJNFT60x7rBUxySsBFmoOQPYAGzOWxhXSm7N1Hc2F
6feCPreBn+D0IY4VqjnMYkw5LMMgMXKdB86L4Kom5IZYKhs/pVUdY8OCfe3MxKvb7OBYOcNUTVGx
OKaYIzDbRdzDr+i9fKslB32djrspxGqgu6naIs+29iyg78TgOTTZk7XHdvKj9NS8EcTF7Vr1yy84
bBMLa2WX3rxw/On2fDICG9cE6gY0qWqCVmETbWO6LAFCg5FHmR2Y1z5N2oofRh38FoJfixMo9VAU
zaPdcMmjfUnviVeYOWJQcsZs+26xg/vNmz9KKI6blEi+fSZTvBCgqMyGIQb0TeecO8svxEPOVUGN
yhr8sGYD0jjLLmXlM9VhEuo0kjy+HmOv68tyR+/BLDgkNdqHaoDG0drjlqH5n5Invqlh7wsimVw/
uNGykbucD/E5cSsArIwRxkSkWCp8wVQoDrfxPNOr9NZxlING0R6ra010ETIqeKCEZfu7BgEEchxj
W3noYpau+Gg9yffUyxP7flisnjk8pVZyn5FmfKlWU6GsTYuanHOhNB301G7zHZneo7aftrJcwoPd
PbOxHR99w/VuurZvNO/OE0laq5LR9ewDWkeUQRAJ7guFPhnD8hNJBe0TFUy8bw0GBg7KrwuUn3ez
91csKfA7pPjqEi7cPnAL3ZMCj00gF8gAf6rHCCoGsu7EY+xnVZoFSvi0copJibwmofms2rLeBvOS
ncPYP0wxXcjStNaJ9vP+O2oUI6B1V8Hh5LFklCXm6gUpz4OJtRK1RL+jbSMTyHDws6BTcnSu1vfW
v4nAvIhsWFPMwtQ7Z5BcgRVOLMJFecuoHV5Z+Rx8UmVvoz03zFCZS7pIy+Vk32iQdmm9/MGTmEbj
kCRgsdKX9juQ2TQpZTxgGMQQ75NvPUSKkRPjfcFcmI3qHQToqLPhkyAHtn82nkGhNeRnk5UhoQrQ
pscOkIUI82sc+Ae1HiUSc0W0aFKj7NjbNV5iY7XD/GbXzUlazA5IMPfQspm/Ef1fZcCID9E+aGVE
oMc5cLiWEuuamPLTFlPIbIPE0I3t1cWROi57GLyBzC8Dpv78Y8YOdjDvZndM92Md8GN394F0gxt7
HlT6g3szZYh7HLPeH071qMkSJIllVh7z1wLVOt5a/ZrAJkLGh6WNbrnguVMkJqT2jOTXYembF0go
qnNZCP+pRN0QW+k2LqV59Ejh6cCHs1ASxo8+s55F6oVRiyfJsL+ywXwNQZNCDHrHkf4IZwxGek/8
ULgw9bwXDsFjTH03jcV8IbeRZxCMapvDMdHxRzUiiv/sm4dx3VsuwcQZbr7KxH00QyaohpmqfVWO
H/ZCccGzuLHlfaJ/hsYaUDS173afPtg+ZTXqdvD7MPPdwNmGRrVzyB5wE2RAnjvAOEn4rkIZP7QD
Zmalq3d/nqeD5VbOYfBK8TaiNgxjrzou5lTzPvnOuRzQLYFWQpq39I8GK7vz94v4jz99/9Uvy+XY
qIGcd9d8ypyWvI0FWjKar7HaD3Wgop5ZCELHF1RdBYMFufoPPxZbyuFEswX4vbPDo0U9dG7beDgK
fC88OYU4Lz67R5R+h7ipMatgimQhNE07n2KQ64UuF0l1dXXCSMZ9VIfqaJAYvxkKlj6ByY1YdeZf
BGFXWfbUeSUYhO7BTexLZSVRLPSDaXI/U9avxOyoALV9GEa2hjKRL3mJQllRFw0iB7ekGvlE8YMf
gW3iwYT7FHWmhViRdcGuxLan7Kmj7LWtKF1ixP4M1chPLOcXaWSfQhb4x+tVmsixsO36+RHlCZA7
Xd4zB413Q49hk0Io2KNP+oKvl15yv4efAAmCyah1npVzLWX3J3Ed70z2zyaYMxA5gNCZ0vASIPJE
1pR/iMV8WVox38iKOxhits9aJU8DsOq9ZB9MoJQPWF0vPhM3m6DgumgIh1zWP/LjoXO0/W67VOXL
FLMNsipienPKR4zUwwHtuvnAdrff/T90yv2nbPHj7mn3/0MKKUmfa9zl/9lo95r/+qRIav6Vlvbv
/+g/aGmm7Xjgv6zADhmBY2Qb/7bd//wfTvgPXLgmHjscpP9upvsnLc3/BweRECEINVxw30nl//TZ
ef9Y/4kIbdPzwJyZ/v+Vz879rwmk3votYagRMNgQGdr/JXSc08mOB2yzVNATdXwA6qF3FnFscuPk
LfF8C4Txu7ERlXZZfCQDo2BxwdDn+yXwRypRz1yADWySisWoKfPphdkOyt8ga7YWd8FL2F5FqDEX
k+H+FtTz3ezB2MiXZF2ldzxBZki/p4pyn+vjAOZ4FP2OfdB86tin7sYR8o1h1xeiymjpEoTRmbKw
iiYsovxhgi3KS9p2p4DbOWId2ByqHiLHHDCxCOgjX4e3IZbebhAG/GTMCzsvTDDsW4gj5+7ToKE9
NGY4EKuza82kfp5l1hx714dk8b+4O5PlxpW1u76Kw3NcJ/rEwBP2PUVKVEk1QehUg77vEnh6L/Dc
/57jG7bDf4RHniBIqqrEkgggc397r+1/jUnUbPVaOju4TMlygnqxi0fd3Ree9ZWAHsbW7Cbryaen
oODC+qEXOF+wLfyUvIOVGxfZWli4O3qNmo1yGOubzBJ/2dlWRW9HjFhmCsbdFeRLqc852/qdkTM4
reIRs24813ZrvNPAR6Ijr65d0L03hR1erfc0mSGcFc7s1JPTdrIHbdsmYsMysrum02wSiaNoFbgF
rT3kmA5+wUYskp2FyFnBqBTIob14CaEEgHPXwS2GkUf6A41dQW0O/LHdYEfVvrMWy+uoeBWzmoaD
5UXllCL1zh/2KBjC+VpLEUrZHSOzhB8b52c8FYJbX/xpGFVHf/JpGpW/HWy2L0SFrYOvzRDkcHD2
XTO6a600+GmZ1ZZ7q7kcS8htJJkYDk+0dOrRKROhTwtEjOv6eQAYQdrEl6fQqmktd2Sxyyc7fvHL
8KXE9X6wDOr8ko5QZ2+dWpoA700ugkPTM0rzlUpeKwKYq7KkwVLDK3AStfarSYNvKDb2DU3VQYw7
T25wZMUXH0hJ42+eD3SMeGdzn/rRl5YaGyyVzj7yHOthqzlHFNJLo7BAPKgWpoFViPSAWAMgOJTf
0hj+tBlMiqGyPDYMANYjIL6FSYrv5IrfFRb60TLpEZgPMUvLc9dwD0gaXNAxxSxn6hfiaREPnYlZ
ukeNiwabUibvq6el9pIwxJR21i0h78ePodsH+YTlxHHQ9cHbBkHdf1hmsG/Y5L6qwKquDNUwm5de
96ENRB7BukE9kNqlAOS7TR0a8Oq+zG9O5Ge3IOvpeZqjDc+nzy/kvdD2YFC+hTPBsEBqOCYdGGn0
sDk8yQ98o88uA3dGH+ozBPG5eRYzGHEoQSR6FrDELPzpz/BEZ8Yolh1rbrcHrejOKixEDjVDFxX0
xaSCNTVvdNd9O7WPRqc6h4CIYqwpDqM/GjfdSOstLD51GPm5FoYyNgg/JX2gNBdWyoM373Z4iYF2
I6wH5LSaeM6VB1rWnGsMpzmZ82QOnzdzDJ3EjrWY5mj6OIfUFbvqwzAH111403OQXc5xssrUSf7A
oBhObo9IZEl/gwkLhYuVJxcj6EVzQD4jNEVzL6H5/hmfn4P0PttcMUfr+2fgXg/J3v/toftM5Odz
OL8SfMwVZuqT9gz4N3PAn4uDXGP26Rgczqn/54vPP5T1xUwBMDjHshkN4LK4ZHQKQmCawQGlDkLg
r9eSGTBQ1UBiaenIjh1EFqoFABGYnLkzsqCbEQWV/WLMyAJ0f+0t7DfPr8gZayBfmhlyQGT8Z+bC
Q8hnAII7oxCSGYrwfO15iGdkgmQRhs4sDiRQ/3kIuUEemFcDW/DALjiT/I4ZOL/mGffGRVoV3TKn
OQl1ItvULGsfFDu0GyuL6RsivfbwUQO3DK+xS85PbWyQeyocKsb5G7fVrfvzwKX5UGR6f+nq0L6T
gpv2uA8At7MafME6tyAwNl1hsncHHQZF/6RR5PNr+B2ppJ9hFdmMrXj+uRiShZiRFlYM3AJsFxyi
GXiRhQdnBmDoMwpDzFCMuXYPNWsGQJfRQClDm1wceyMbUgxuN1X0HhDrhF0WrkfW2SfxPMwgDpB7
sBFmOAeNPuby6TByZnRH2jJuwBKlzn8dPB0XrzljP9onAcSFBdLOUBAQ4x4r3K78Bmr5I5/RIQKG
CIYyMtrz4fmonVEjDPMDLnp7WebBOh4T7RN72y1LTM45elcYKkIuAY7qH/IZX+LgPKJh2R7Ww4w5
6eCdhDP4pJwRKPDl1/EMRQHcQW5iNCUaEyfpoHvDsgHNt2+F4zJwr+2Ljv7oY+TSmOJ8jwrtBw6w
V/YI3SbvgBZOZtht3CopDmOaEPD14IrRM2LfJzqB7iZBQ9CO9yAJANgMfrHxWAlz6RDxMusByfNL
kJemv0k8o1c4pO41Cdxln0d8SlNIZBkCbDqz1eKB5JgLrW5tc9c7Cb2J2oXVVNquMelpKafuVEjZ
nZxAoa89n8+e8oXwmHdmmts/VEbdAeVHfh2MO4LE00EkXXVoMNAY3sOa9OSj1EqL0Z/M6ExLuu3z
X/nrn34+CiMj2I7w1XBK1MQQuATtpR9JxMrunbhYEWOYJMI3ODxi6/1wOFtuXH61NebRcTdK5XyC
bo2sdYXD8QbLp3+r4cIykSWc1TPRhm5+LYPPP5/FphnfKBlcpL1bXxMSZ3DsaUAESeXcuCH6W2q4
kj+fhpW0b1bVs81zB/db2YN1ZGqL1M39NDY2EebDN99RNkMZJc50jNOCSR/MtdFKAgSVRaGUHSiE
0pyYl+5Z2KHi4FY0xMDtHi1UmBWqceSE2yoR/dHyeuLQTOM2FUJigCd63zIQ/NBsgG0V/vAkzbRV
YdeniIzGu5WFBBWVv7M73zmiNTZTWG2ZStDSNNE17vR+z3WlGfdcqJd0NlA+PCqo9r1iy98x+s/i
Wj/rwW4MbMrG3B5ESUCakfqVX5nJtIbLKJal1qEdM8DMT2z5C/7mt6h0+vdRJHPJNBrhDG7v60cc
xdHBuIc5ZVydQ8SMnzBUwFLJPenZVIdXrpVBuO9BhCnTImmlPI0Qw/gbqMBdTxLOSexbVMLMjYl6
u+naGrsWSw8Y+G56pq89O4cm0RypvbIa/9TFSB237OXJJ+SxMs30hIMKjxHXvB2RCGMlnRjbRpjk
q3gmGEFvSQ5aUVwDWaNV9s2hhjr1oNqW1iwcPLg1zvTHzo9Cg9kIsWm/y80zYQkMc7X284numT7b
Nsu4VqXjG7PflF5Y7rLUz+irYULvEE7Lx0AB3JmmwlnFiXj0I0k3y6EPXdflAWFl11gUMrXw/PI+
Dzee09zz+EcRO9P3gCKZjZ51ABzGeBmMxXs42PW2NgVErBL4vKiiDXNS2nPglSsI83H33mqaOCE3
CYtybh8TwE7AgDimvY4O/XxY1zI/Ph+BCDDhruKbgIQYYLmV2vl5qAv5y0Z+2P71Uh5aCdOtzNia
BugI6HFcUPGXvw78aDcDXo1VVgn/6Lk4vmBcrUNTqYMCeLbANAY8og5J7FTfRcSl0hTlxwAhYNPX
8J7UwyKQ+OLwC6b5pYgQu9OfIajVNZsCQRj6EmSheWpI7tpln15I76eX5yPCrC/+7FzBKDm+Ml+i
fbzFv6knLGZDEpA7h/nLm2eP+a5xdKIYQtZvNBIsdHhJELYQtq2RaQy1I53BWrOwYc3h5RZhKR7m
qHWnSvwIaobkrCyKwra+Vdn3yWkfaT8wiqv5GyHmecZ7rKxkaV5cQmpkLy4D7BfiXppBmy6XMLa1
mHXckR1kreN7ZRbyiHLXPxuWPA/RbBl1Nc54zXotY+8DYGp9x6YxWxom+KmdcaeYw39Ayj6MYmCb
KZGI8cP058os5KYJ8QIlAo6seomKKoE8mEJYFcTsAjow+uYmrIr0ZE8aXgYd+xzPhG8GqPhazNRl
tw0PtWn/1kq/3/g+ICZTj6mPitrwVGbFtU5d59QGencf9Vun7OtA1nEPgjlGg3dZMsn8rlFgzsrS
q8nlFhkpiqBaxFlZHodiLCnaoeCCTNvSwKrEnN3qWSFNR3LnDaHOPNlPLkp5FwfFBhML9j2bLL+J
urhrlZtcOg2rShBFL41dxcumiPQ1DhZ5eh7YEkFgskh4qcIJmWOkj7rp/HMyg1eej+wRgmMSETnE
UsDcctDveWE07JfME4MxAnpMjKRMy1ddsxWjHcqvy4ga79wRzN56K9o7Fd0zXm6sOPOyV7BOrAva
4ajXdnZvvMJY4Fdnbzold+RcvLx2/isKm9/0ULGOZax7CPBAL4ySM3ZeTiAWOvUDf9C99xggiLbi
rOimzdThQqF6+BI4HrkvEp0MYfCXXXo9OTlZNewqQo3HbGYiTJghNQkvZKKr6pBV3TaO1CMzBuRl
YN0Si3wD6e5RJPqrzv714GgQRGSSf+BdYR/lN/Yr7WPN2sg+WnxzJ4CLzVqrQa4zt9FvbkcIW4X9
tLXk+K3ORbfT5pJk0Y1wDbLGe7En7MCGr90hBU0r2kXn4EwTAU/gFKvpzl31eh3RMhqLhYmxgm3V
wHjt/6E+99/+LtDBYpqfA2NafbVf/9OTdd5C5rl1v+rx/gsoRvsfGKf5T/7ffvG//Hr+K29j+eu/
/9evnxkFnVHT1tGP9t+EMu//WEXwXtRF/msK/xd/6Z/qmvEPKV3Jgs/TcZsJV/5NXQNC66KseYaw
dIS0v7oIDCQ02FYu4tmfytu/KFaW9w/oVrblWoZlIof959Q13XD+DWPFd6eLXfIeDRoJXEufv/73
VGlTToOf9WpdzV3PluUM+5xaqMJva1qDmOmVjCRNOZ3zHHnFY3PbJt3KxfyyTxoLO7FbmbBQXQx5
fNgObb4JHMIKwEEoqE4752D0JgOp1Ng28YG+MfOSFgh4KuUGrZYs7F5cL4XqXEfbugasrdw+AaTU
hWvJBhsFXUXHJ0hJaTaP5qd17ipmEgsrghSPppS8WTbLwi5wUOAE5SoNj7SBFpiu1uTBLNwvvQmN
4zQfcMyJZairjksLSd0mL3DU+HT/FXIWVpKezpYqSl+dtNPY0CbTGy1P5DH6NHrvM8NfxF39x1jJ
dl8IGC2LClNnQ9zHLrx863rY+8b01Z9o+2ACN7G4iPVTr0Ut3kKWmO0I+xN+4/OAetUfZFyxEPnz
ResPACP9V+Lam1QEFAWZfUfNkLTPlQzcY82VfG0wx/iWuOHZgkl3jnH/X1VWOTunSn6NYAMvtFhH
O2X1tAQ69odwjeRV0jB7TAnpOD4UFUa7I16tQ2C2zUuHO7EWWftIpGfeG+6NpJibR1SV4o2uFb31
aIjWsCXFnUFjWgSYtiCdvO5Cyq0bEwElsbVpleZtzZ4JO1bIdKo1WCmYIPHZq10CwkuHgsjnIvft
N3sM/2jVbzaT7kohZS4DXPa72Ir8u6VRHVrL7spAWe5DAoyLvtznKLp7U/JLI2kQbZ+x3wAac29o
r2UCaF+FoaDgizq81jW+ZMa78YsL7LDgmlA0DpYi9hlVqWzbGu1HC+H1E4ctoPGgNskzlrTXmjZb
UoaTlW5gXpAkducpRlzNI7Aafy72EyA+lAFUonmRqajQYWus/PN6pZ+OKmBD0KIjvU/IxlM6VWtf
1/WDO7nVkvYd68FbmAhOFHN2pkHpwZsGE+wcKq+9CTPnLdB/U1ukg4coOngj5NkOvm0pGo3bTDOd
za63l85Mah4Z/R8tB+ZtmpzroJ1OxOf3fRFX56oQLgBEthyaq8dLQi7xhS3AsbYH43cOrD3LXTar
hYVPWswru2hadJrrXxyBoSrOLmUL5F/4xWxNTKmMxSdtb54vNjTpbEYK2paGHZu4xrN8RUKqOGVN
noN0Zl471vWr1VX2iUiluvdR0/PO1EOHUU6g7T0O6r3eIKhETlnvA6z2i1arxTarrOnaFz1gTa8s
rq3LHff5GvYGcQXHIfcgNV40n7pIU8snVsbxBA9fYz43WfGlb2MgqaEZvmDdC19wUwY7sBeYt+fX
OOlgLeB6WIQDW0ABOLNSbMzpr83sNbtTsPd28ZPkjDiD7nbftCDY6iGBYZSB9yxI2muetgRcnT8a
p8quZhfwWTFHlg0QGcqkHr6F8chCso+WyMb9jqVKdrQMNzn0QrX7bCiDU9vs2BFT7RhMr3hkkNq4
9C8yXRmfpKdicPgY4au+1TaOTKd1yrcY+8q86qWic96ixXzUo/FiSTlt8kpeGXAfLTX+YPWiNtQv
suMZ+kQew9R1j397/ufD56teHw27oAVxPf+Z5wFiA+YxWGTr3jCR/n8W5IkQlsyjrjC9ISRph0Kx
hfIEBLupqCHCKsbdLkZOk9bHz3KIHoYzTHe4N95KR7vDOSLaRW/4fMYjnYiPj95vU0gHBetfrz0f
Pg8lv6oA3gHlnBCM4sqeDoOu30rp5se429V1HX+GRHyJHldwq410ozklhVlZNL7YTnwRmZPsiITd
SwAAKy0P2odZRCQWSv0qKRB+RB47s8j/jt5E1lCjyr6sUu9k1cldaH54qzCsR0GOtAq4KqBATf5A
8gB0qOvRTcGCF8o65l0vlwQlm+9Slt/bNGH9DLj7XEO0o37v1AHj2KD1Toe0y8Whl+cev24q+JIq
pE8NqVbeNAGuPlgZOKrvtdacNBNI4vMQBoR8NZeaCz8S+jnOJQDzwfM/Idph7nea3TQWO7hISnmP
qB2Mt8J+VZ63zegVuaIwGreArcOqMG0G9QDSjq3b/vMgyFqghtOO0sBp2TUUkVZelBxQCutFbzIO
0froONr6z9qtvqZZUR2q0n8kmaeDSwIEn9DuuIBJUSx0cFPbIE6siz121oUAD0PdJCfKNHNgnSx7
77Sk26NyZy8CQweIAO0wIImfPbA+W7rFshXFTMaS8gBnP+VcoPyiwZhp6YCjIBfkSXaxuA7mLRgl
c7ZHJ028FnQcYtW119ZApGau4CgsFgh55cWHCKzvqzLNxwAxA+oASFhJuunE+MiCf2Om66mLsI/5
GJ9qDcFHdan/YvncomIOq7b30yPu8n7ZdIpqN5MQiCgDSEYNnwZ7EAlWABY8APTkshrdep0UKAFV
1wzbsdIfXW1mr8LHjZMI59j4LUHbkjFHRjZx0FVwszXJocqNtemSXDUHvbkUqfIweEvgKzOPF1Zk
AzEUsN9sXgvmypHnc5oeviFYZfu2xmpQRoV9xBx6SZ6jLX+aVmE+d7GNtvUC4KttzRRdiOFiXLUT
wwVGaaoGSE/Lx1s0af6OcQEfBfJJzLayS2Rnn3Pcdu2TF+lCz3ootKc7eSvhnWoS1jGk0qvF5iTw
URxFP8rvmq2j7XfFd5AZm7ox+l1kqh8u2e/XWHPkZo8AhRDUd+0bkuJ+bDv3ReA9OCifCw01o98V
e42dVsjxQJyVOYKnrp2TfAfIp1YhhaQXv+j2phnKNSMKOERePN1kmy1HdqXLzLecjdkGe6IbfCQd
Lsqja8VLF2vsqoHzd0xjknZOSrN3JdJNmQl6NmVDoWEVGBtbeTxjkxlYUfEyiZaESEMtx6SIfGlY
akIIcBeWi6h6MZXJwUgXtW2Vxg4qTs96t55WBtrHjB4+144+HLQ6+fvhr9cG29lQIBshs1MMEJGD
PT8flYNxLQQjNsNtA+K35x4r7itFd7/dwe8ZJUfFSet11o3zncr1qJNOx6+n0RIxgDxDE+RHW7bb
sA3DJSdQfR696j0mw7ZtbWD5JfEDhFPoxR1Ex209M/mTqPAOKtN+OQXbqTjS83uNPw4H5AL6rPfS
aCkZ2k60jwCD5FIfwvvYjbTzzLOPaZ54tDpUoCDoGWVgFjgi/ay0wB4uJWUsS9NxnT+fPl9zSzh3
CzOur2mt/8KeSVdQNgCeZZdwS42G0D1Ji73TkVXnk8PitqzoCtaMU5IbBEhaVtONWQ0L2n3geXXn
0XBAN+XxUrResAI74YIt2kJjaZasiPO14ZicdMlobqnG+FlForo8D6WjWJElzbatwdg7HZiW5yOp
dHzrf73oa7Q49xRgnnL6LqR7YFPyEquq28E5XTUC4SGlz3QsZu+kLYAEjfDjEnv6aIrpFQKW9lbH
XMCTiNS7XVjtHl+yuaYXN72ERo3bsW4gsfpXPuRHarWSLWXUpK96bI6dVaXLVKl8Y/ftTRuqast5
CXwJHE43Ivw1nu/uTOF+z4lSP4xQvQ8g/qhoi7CVmoF7YR68V6n1WblW8aKNuAklLMS9nKEkEJP+
qFXggJ9z4z2YQePqzwdWrs05YGzT1sh9cRnv4gHXVM8gYlfI8qMzEDvKNvtdqn5FTRdQ3riIr6kN
C2Dqt0kyufz/dXdb0z3MGnQOKj9HTXFZ77wYE+yErRR8GknlCgw9CEWjOthDOGwNTIYweycaR53w
KAI7pfPFfTHgvm3VOEHrGEw2gB5ZXTkXCyjeL6mPeX7eAgdMjY/JYd5vF8WnrkENyMCQnUyakHY+
Bayq69O774+/PUv/nVhmvXOSGM6KdB6SYhNaxFaS1PgODzt0TjkZxyj1jOPzUUX2aZe5I+/TA4Yl
iIDGldrG8CS2YqdpzKwrb8oJig3Et+DNc+9Obq7enzs/pe5yNqsOvRkcurLbjhGnDnW4NVg/ODcF
uTNQgq/YMri2TPZbP8xVJIx996HAtkDs2Nz0YCHeGuI/nqKUPCRm7ekVV19QH1dbw8NSVbY4Gp1B
SsWfXpISfHJps5dzWNeVIv9VV04HdRjYCbbzFeSSkY/Iu53r3Rf/3IKbrrcymclsKCdO35q+JS5Q
u866JbV7MR17RvwZ3Y+oVm9YaS+TyTXbju1xG+smBYDUOAC04FBER37n7yHreEozmN6a1WPiknPS
6DsCE2nZWzIixSVm87mipw9CZaeqEwMywhRNhojFT8MvfHWcSLkSFe7THRFEDADASC/RJKddVUwZ
/Fk/BhLZFYsyqrVXzWBEl7tT/x4xBlrlPVKoprgkRHIi7ptAmpZ5D8WG4vS3ptinufMALGx+ISJ+
ZA30JrMRm3n0TZ7ApGFkyoYHq6xqbX2L2sJd1SM2cr327zIEHxgiWhwNmawavQi3LhZMNHIGiQWW
AHD475VGvLzBqAe35x7iij3BvUmvHdWALUv1a5NaNrc0vYMjnwJhNRipIOQtrZTxfaDEW5zq1go/
3qLJk+ESuNS8pXFhL0aKwF6TCQKUlxANHlJmGFkr8mMQ9Q8/M2ddv/c3kGPTQ61jvavZVDAQ4UDR
23TwyPRt85Lmqaiv+28mPlt2C/ldFBmmIbyV6ZjrexPYz2EIWNJTWgI2Gd+etHKXJYyqjlqULAzu
58ARwk+XpR8UgSHezjJuOXSXaT6IEYeHF4xwMUi9nJPQoCEMjVdSGEXko18PhUy3RR8hMLfp1sis
EbhMh1TMOebYk7UDNbDR8a7fomYcb8VgXx2zGAhcVM42EE2/MrICjmlSK360IkYqh24zRSL8A5PK
qzbq5oX2JXvOOrYrfGjNQ+pzTMM2KHoyPYsonk76LmOzLIusOMM4chaRpYNg1fg4OvY6mER+Mihm
eWNnXOG6GVhHXxo7wONDsoDkSKyWZclesQ50GnRcnM/cackmyoVHNQPzcde4KmHKdU+q6yVqci4Y
7afbjCkJqmaINop/wc11nyqLpKVKSPxk5BidIFVQeV9ShqDaKViN5ARWBPg+VTT2t5uvUzOcEO0O
GUkdO6bdxOA4KDdX+ypLflrO84yszauTVi+pW15za0wvCB58G8vfqIgchyxrQnkxAYC+JLQ3cCu7
Pg9ujtY3UKxC84u7tg3Ocyzt807bx90KdpvLTqeYUTRdRwmp0v5oY4tvFU7eHuzohzdSxl6GDhK3
hWdDhJq/wdxUda7cZHVVvVZ69ggqsotaZQNNCzMC4Sa6zimnansBESrDtCO7Ny6T65L8yo2U8I7i
HLEVxAJOkaOstZvJ+OHUeHOpB9B+eS+mYavL5NYaTNrcfh00aqeE80Y2oFoaQxCejMideYGhAgFP
Q3NcILg/D6RFaGUrUQVxK3Oz8zKUG9t5q0J+o5lF3aUGJ2mdedoFPxsTvXmeU44wvEICJDsTUO2D
7A+XcRXvuGxCrpMeoj3heGZ8w8WIffdg+NOnO/aMY0vAbRgR0I2GGjRb8hqn8chA8sUufzkB+b7R
GMp3PtuL2i+/YmqZjtO8n23Q79ligMpOnOnVFj7UAnJdBprOQxntV+KUtGSQl2JLYulLAMC/0sIJ
bjIUxUUBAaXMTqytKtH2qETupXMrxmpZ+p1CuqtNqxpzt+4d7Odqcl98t2827DqWXALoDEjzaeWE
44swVf/pBxQ583tZyh74ugiaj0Gp8MVkx/KSDri9qpwVlCsY7IdgM7a9mjKcBkN6NOzmNlcYTsyR
L+lAxn5yKWcbyLQJObaLkegqC1Wnu1ve8JFjwtmy/shxBAhFxGeUAGDygkeVBRfNIIoYRSwOnXSp
jdO4GLATm1ObH1HNtzpDLwRMCPBJZrqvjj9scUVNqw7L/xzjI5nvYCMxcmfZmIwyqoRS2SAlKWs1
2scz+WATu2TjXWaHJMrOOrayE35+BqIqfJ9ss103UjPWJTGqMXSxMS7qwjROZVgmq/+/hyKuLjjd
sOH+703HSz5949cfUd4kf5+M/Otv/jkbccx/WLrOqAD7sJxdvswe/nQe2+4/uPhbjEaFzhZCl0xN
/nIem3gbPce1DQ+69fyl/3Ae6/+Yvcq65zDUMKD6yf+M89iw3X+zHnP/RMOdSZu2qWMOc/9tNhLw
U0C+bJKdqXSNtPiioOwVoRZLXzCvEFxyySzd3J/mQB951xJgiEjcCq7vB82D6xyZLcpVRtK9BfoL
04GsDX3xcJCUtbLZ0CQUGPusrUMCVEc9zL8CVtzrhJONTKn70BrpvpaSGi0kftreECMc0CS4eJV6
tcp3/to7yiLDMg2GSO/GXJgYUty0MXtPNeADCQPabUD+IrOlZM7B905N2k5bXBz4OmcnA3SSMALQ
A06vcrwM1CrUmkGhDWfgerwsG2mb0lhoT/bWLBkrFP7Ehjj7TOzDWPfIwHG9ymi3WzRgrjhXX3qa
TjFNNN5Kgxe4trKif40JNIvgPFnCPkEo5duJ4U2LMmy9kRVd7aY4OJnHiEbOGI0JoONrJyHDZxrE
86z4QebEOLa2a59Bau8B3hPNUld+bw2+j4RRgpXdpEZ4Q+MewY7V3lQUTd+z9Fus6GUKbLFqUt29
U+dVb6fY3k6KrdZTqh6qeqmCPtuUkIeDKjYOvmjdVRtWl4EYxls2mTtb18J3Lh0aPXxsmo3SOTqN
SRhQCzchQcyDDMpmXWldtSIQVSFS2RStpAOZzQ1Zd8oiJgHsQylnXWblj3ie/wcZYdEesunC4Tzg
Gln8hviRLLK2HbgXxL97Bz8Q4zXS4R0YUOkKGAV69Ga3wbWssy+GJuFKr+D7MZUHGsFsp2uJgiYy
bsFqTOI0RW17AmaMKRBj5tj9GFWV8AFWS4v/1YoyY2tfDTotLHHbHUuZMY8xDZJuWIkPMaHFRdRG
xYF96L4oKNArOq3eNejgetOBF2rC8INQuXUYNAfFpUsNot/6EjfbPR7CfM19PtxjkXwLAV2c8kyP
VphlrvCb5bafJCOdYl55RA8rxQwNah1USajHj0aFxXYYWntJpIzIfON9Fg6JULuNB+y8BezmIJfM
c0wGfsO3etL6PTFP5Nxixb5d31kK0iIFbAttAv0/5OU5zHsEl7J+G8mtLJrI+W7ArADAAV3JEOm3
mrbhZdezVAM79XAn1DKGPhTyQBZaSmJbLGeSfOlZNZDuvMDr45eHyaq/OWO+SIwguJm1jTyQEaDm
s070CTPkck7LLAwLvXTUPqpiUOdC1MNqsmieSrXg3GMt/yGa7Lfy1Lch5oY7jANmMFpJnjfEEu+v
1uYJ+EARbQwSNWsx7YeUNbXldfmnNnc9OBOLyb6+yL6ZJzgbuhXx79mkiZpWXrv2RVBRsZXxG83n
DE4yX6PtRI2UgGR40UNrFWWdCX5qYkqG79nVEu8TJCkqklHSftbmLndA4o8hjdRrAB6byAneOrt1
4FCxjm6d8XvnEh5QlHSwZsLUyr6RoWTzY2LNXYyNuw/7fO2XprYp4+JQuPo96innpmYDBB7vKU7m
CypvIC26HXI044b2j8HVcVNPgLOGVN9BKAkXBlJ9Y0TYhSluWIyxSPHJREQHkpjQFZF006QROjWH
dE8nhbPV2RLcBy94L1S3SQcrfkNA3JI27ehdUN+nfDyPLi0Wce+wDKFUOfXdpfxuxz7Sca5pN96H
RkV2wbJAkbQsVXQPPf9bN+nWsexoMUiGduGolndtmuCuw9Q5EBiJF1KUAC4E83KmY25F70A598iH
NFxoabuPDWsb+N49ag26N3SqyEI4Ilt9CH4/BfS81X+NoopBkiTU1yuDlPK0zgYYCr0LPCRS6Yl6
c1SKmAkWn/HXAh5JJUe4dy0b1axr6p1eaV8tLa+0BJQerli9vFSVh6XRjzYhBQsrW4whYqKu7w2I
QFmHtxE3HdVDJXFCNUI56wOPFCUxDcpYiw1ktt8OYRM+E1Z6yCkrr2po+WaUH7VLObLJteo+oEYg
/hX0gmsY9SSLMCWYb7vhroNjIAf1ywd4XE/mN7b/Ezo+Sf5yKPbAkOimyajKzBLJ6DMV6kGgI95x
ofoo/LLdse8td6yvKZDwoo6INnzxREdhtFvr07f9aDav73wn++ExJdoqsIDPdDwNKsAbdRR7ebLr
cTg+a3wgWi/0wGBEHcZi4zspdyi+W2vqH7oXeydQ6nsto21UaqDBVdENpAHzmnR0ZO58hBfzKyow
lE4d2Wk7xOLVsXskCAcB3IIqXGYtzQ9aAYin0XdtTYUJ0Y7TgKn9rudhQ3jd0s9mkK6MyrFv7ibK
aMxhiAbF3NVA9xeqpHEJ20psYfL5YE+8NspSrMxsBJVbOt5ubP2dVvIBklQbXmKdNQe2kZ3my/Ig
1T2M4VPVFkgkhIGWom76RzuL1KL1ECMnpmyc8ZRZ5T5O7I2rmxZDdPpDjB7xa6LFpDXUaiypqNK7
fAlgMb3E2gABmE8xcrCWYLkdlkMGb3ko+BEHTXDzSovISBEAoLGbjT3QOVT8D+7OY0d2Zduu/6I+
L+hNQ2qk91lZbldVh9juMGiC3gT59RrkPk/nvQtBgAC1dIFL0GTtU5XJZESsNeeYTUGSuXftE6gP
Rh4kVy3kMSfgVHoWIkKTcUtAYB47YgMSZboPH0fWKtQLYhstHnXdyuntEvi0mAnUbKQSZKXVB98g
4Cin3CwU7zLxVQaZDOVTT8kL7oUvj+YIQc2cQJeEgnUFnh1IhfroXVpaMqsKDvS28O0AzxFi/lod
XUnhyIIUVAydRthNfLNd3CmUTldAEeRWOiweaIO7HaFgAVQaUkW3tSnQDZL8tvYKolfj/NNsA1g0
zBtXoigOpeww0pOB5uZWuKaHJLaDTQlZw/uxFq3+i3UdVgcw2ROeUAsEwxa0FKuzIXwRsy1K67uf
WBViLBRmdEDJc+rnOZFr+nyBvYr8+HIgVQSjcKVTkI0N3gxHkUOsqK+va1puNC+r8RQZBYb0SczD
l7+XFB6Y3wFKi+FMUACDJusxwbUYyCrSFeyeT1+E6kPlRFwo7MehbyNTk3ObibmLRg7VIavavxIH
4pGnqxdLmfm1mXxqHYhhD0zhP3kL8TPHqr5AZNG22VC+8JY4p8xJ717jO4c6r1L0NJRgGuQCCN59
a5MltCHCPLnQ3bZ5Hsl7R8+z7/VvdWISJWdXK7IzugMZVxfaNc0tKxFstHnx0vW0y3UvfI3tNDtH
lfauKVGva6d8KLewDlHqU2AL3YiBVFrroCMfQmcoSEzSTKqyNLaIN6mCctRZFqrvvN8GkLoPYxd9
+vl4kp39kUQ84bTcJykURvuGpspn75vVPdOqB1BO5MMFNqsWtEse4k8Oo/CDHi6JJTlx8XWb/+UX
Wb9vKN+v2i6rLxTV65Xn++g/27HfBV6MerxDHKWh1PZ8l9sbmUj3gcC0PFDiY/zujdPQIcc2WfHj
p0g+XPeDklxiHAfozuPYkeKqOvyS5fNoS+SWQ/uXFruU1JB/bXHqWyuHekXrDi9ZGSY7tJ7n0g6N
s9U0O7tvv9k2pAzW72qbmyR/mv6LytzipUeipVrGd41F9sHlQbSurFSCxgi+KZus3STHOGFhT1p5
MB92LODs7UQPjdHwtdNwsXtOl/ONHKkJEPxRYBpsYcwwvnsN+GaBXNnqDniDD8mk7MNY+28xdYyd
RlI1fvbUe/BFoDhZDwAR8grwb+8z1dbILinSZwqB2UEU7YuqUVMmE/klUFzqCMqIjQ57qwSrmd56
capmOqVC0XJg1HOUoAg7I/5xaRSEJq/KoCw3Pe2oLXcWnpuQJU9vYA1Phz7G3HfkkfYZNKV5TOam
D1R2OK48blJp7NNB6Se7Y5h3oiTaY6hDJcSyJjTaEds95a2+35a2QPHpEWvakpKMP+wODZBVEplJ
mZle+1Rfc+8zm2jI+s4S7eBIA4xEGiL6iObpAugZ30G7DB3IUG64lq5TMwpGzNiIrGoC/zMqMncX
hfpXahVvdupHZ2oY5cZA06MmvI6Qee6SBKC111XmxYJ6jmn+RankPcqPVsyKL48CkGbMZAbG94sX
yRGCpkdAdm+b8D1Q+MW+EAdDy3cAMoozj9/4NNLQKvSepDDf+2WO+WcROb+LxEZchycekK73ic9g
A4Wify5kjQDcMtclBSpyH3hmAk23sukpwNlT8xd7HZAo0hKQcwlthXkw3WX+m3BMeSJHjBQq5K1F
6iIF4/3UB0hPcO94qAI9SOZuyNB4xjZqLUaQlg49T60BptOKB+64r3BeMJZ07utYIbsi9fKvLsC+
YlGKCvThPR5gIwG8v8fduMsS2gapFn2kLSlXQzF3AohVPqct073C3hX2BJHSyaYdzhDY7WYHz4bc
u3Wj19W+xXjfjeDLeiMjpag5hlViY2Qrf6JQ+C7buHovRZwwKul3PR8fiH4xGwdete3d8URVG0le
0XSAZFgrVbM60msnxEoOM0uATaSK6hnTlJJC6JiJb1WXwTtWUGKTFqIWoCVCxkh45CanwyfQRq+9
RpeHMZj0uz/UQFnyH01tttQoaKx7lkmjcyq3sY1psHPAt6TQl4mXULsJ68HKqdxvJcyWvkrPMdXs
96nLvxcdtA3aOERzpd6v3LJNqoAW91urb60SNwPFZD4jVyCrMPRn3ykvvlO8KzPZ2mZCfynrzP2g
aa8ACUjt4jnBJG9O787VAfdLR1DVADq8gloKkcGOHbAwowsnOCifLWZO68bZ9cqlVM8iaBOgXw3t
VN9HFaWBFs+Aziw5Vyo7KFa46QDbXtagsdFUVqpuV0UlWCUaBPeMrnGq6uiYkgiwM43yXWt6pkM1
pRTf/uhyoW9Ci9h2vvBXhwRQCvLb3GFIcJniEoS8TWLoyDXAxa3ImZq5PTXEOIwoOYy0CAfnZ9e6
H54+PQEwapaE67Xbf9W9rcgSgOkkcF7gIlFGeQT8erVJO6TlXk+7pgNpK+YPRHh1vfdhKza+xRoY
zTeg6BQ3k9fjlciCvUOAI72SBCSzZfBuzOBHPTM2cRVee0UJeZZl+SJuLiEleRK3DLUvN9jeAHF6
ODLJuT+MSf8tUwktmDj/ReYTn0Uld6ZGoZVS+auLnmPv93QWM6u/uxH/byDFF61o0K4xdDlJWoGb
ggNBm8Ekb4Nllh3xoCGdE1+vVVpryFMsnzX4qH1sNl94wvaKEFPihsxjeSiQxpy9Hp+tVIT2ZUK9
GABrMacU9gt9NIJow2Rfe+0lFxQ55GS2F713wMZlHfBN1l9XKxshZ8QkfuA0k8aTBbT+VVqvjcJc
F1jaX5EjT1YzVb9sZiXObPZwdRQhbvyNGHrotQGWK93Uvmqt//T0OrwOI+OWnuXBrbZUcAvy3FjR
GES00E3RzS/Gu5c0JBKYDva72LOxEhCTtEF8FSNYLokRr1EWeSCWNh0MtYNqtehhhu1zb8mYVN7Y
ZBwa/B2ezvCUzn9SA4Dgz1+4/JkFXfZNho5ovRz+cxW3EwWZ5eSyyeY3ZapqMiRRIW3DyZEbvGTZ
2s1b72TVqQelgz0xgL+Wsm83ywWniU6eRweCOVy7b4QdH4TufwPcUoOva4t1SWbHkYlL/xjw6hVz
hWHZiFRMfPkJUV0OJzjHdzVvjEjdtKYqz8up5aJFkQpHTH7558eXi2VPWAcPU4IH6SVspbKndd8R
ckBGR/g20o9dWW5/QCLavZt2k3OnNfo+nkLjIPKsXwcgSJ6GEAam69D8i7pEkkmpcy/R/LssV5cN
DHhcbREoe1HAQi67xt0nvvrd2BNRQ2AhEZY1T4UgW7DyEmNHKXqgCmBnNHSiRzg0yZdyNX9T5jrl
GdEx068CAvw6A4i4QuY6kAxTS/xukRu+jGQgPVdt3H9IUGlHlQQkl6edfNO1PN61/Jb7qoirb0OE
ErIQqX0RUY63KydfNXALVBCrAHL23Zs3Q+19ubbbPjWuv6pzzfkF6bwgfsiwXlDuFfvGTqxjXCSL
/QZCEfW46wAN55UbMQc4MZWXGqH1azCy6AqtSINX4YSvZSbtrWtrcpeaPWEGEPZ2sSHJbBIGepcI
5N1gGxsnTL7KMXkqC5rlfuQ+WVAswFIdCrI+YKWF2muWVs7BS5jRYN6jPakAX/c8YN9URwfX7Cb1
RWjow47T8oHayNolvdMBJ1IWKUHhRxebNYsDy30CUbUGWaLfliNnPtWS3wQKOkmOy7nK+Uhy8M95
FgD6Mil6BiatSKfyCspkKEUQWjCBM/l4i8BJn60U0mdX+AktPE+sZsRb6GTf/ZD6rFn1p3aQwatn
dGR/Wn28z22pUe8ye276KgRlJ8LTBJ/oWNmM3zPgwqf5ux77TG7tzG+3bh+xrAiz7w284V9tSuRt
YqhVSMGdEupgP0bRVtvJxwHtKje4gnwEEwRXcPKhEQjqtE1yIzmFUM/IejO1qHlxn4rJQNYqw+E5
NW3wpf3whqDOfKEPjTyknDFeekvqHkAoQSXlGshyAk+EYH0uXn/33fJDS4fxRdOKkpWX6LdJWRjf
Q9icaed9pcH422yJbEMSfxSRp1ygGIV+R3qRHTxi9WBAE3AblYPaFyoDZ+o42r7K4Skj7IDkEdvu
QZj+BMrOQyUxkgGFAK57RlnqIH4zL8uRN8n+uW+RAFAjKLbOfBh5SG0nrfomwBsQKNHEuLOm4QQr
H01C3lIjUZnY1I3Xnv/ZaFMkUOxRuTI70lYC1anneCAJtrTtZJ8HRXKD080AFOK/taM6v+WD8Qio
LJKDG7gHT0PENKsEoZ2WeP+ihlwBB56difnVdtwbSCwUJbrKD2BJ+63roctswoJVQtbgwC1FtS0c
pT/GlDa75oH6Uv5IHjVJXrdmyJyLXK7WDu3ikbDwRKQv2ZCZ34NUh1Vt+uKCV5LOOtSquuuSHdi8
7iNAYhtafwnqhH81rNAUyOtHP28Ac5pHvgxM4NIPpFbVU0xjClh8dLLm2YGgbl6vUNsCs87hB1qx
aWyrDq5d0wbaR1SdYGI8U5xX303Km6CwtF9Bz5wP5iVlVUPbMekB7EyX+WiPcgCYDfKdiIqzaIfx
B1h1GJ1SjFcjSb1VkfNFWTYgofoTuLD+ROVj5XCjsQxLOmMTwfTbMlMidCWrxK1h9nuN+m2qd8Nt
2QxlPm71BK9EPJ8LGYLOo2xAVHpkoUWGftdQX9F6zY+6phHoMON8lg3z2E0yZaQmG6VzEdSnL5k5
3VJ6MYdC0+yL30zOxS1aUnJ8YbKqT3DxBHPEh5yLoxjHmcD1WC8A+6dXl4k7M2laUTiSkv7QqIiw
1f+4sLyuYHknSoSlqd9jEoqTCDt/mB5SpfUg8GzZnMaJb8UcSFHTjECxQEU5IzB53vbYCU/aRGUb
dQj2ziCHThNRS+yyaea6+N5tOTda9afvUmINRWmR9tKJD61wHxYAhd9zOPDUN82xiCTh3CWhfMvG
m/+qZU9PRc3MfT5GGtqtU4O8yf/dC//t55b3xUD5W/2nf3aiArBG/22SpIibqJ2sV7OriyMssva2
bLqq7G6kSxkJhm1Di4CgsZlM8+8Nf684d5Vu70Y7mA6dNxRPWJ7lLfTrdRjK8mk51WSavQVpNoTt
a9va+uWfTQNg8pLUTkgB0oE4O19VAZLpWuom/rKpvujMzMbWvIggMS/LHjS6hjGfEEBzQDNgR4k8
EIpr7aaRVMFGMMnVfL1fT7aWPDO0leuAvhEMkqa6RINdEsw57y4b352qtSSTYRNmyd/n/lzQlX9O
hjcjpwCaCJ+M4x5oXEHGmRswAWvzilAwh4ylqBiIv/yRWnFy7WdlUSQDplqRO0Z7XejGzib/dkdA
Imh0u/gyndZ6b3rgESIangZAwYMm1UcaiJZlNXcM/cry1I81QV/Q5C8EtxTUaq3mWpk2Hc9Pwwma
J2iOzRM+VsqN0qT71Q/VZx74W+o905vldOhbae5TLMWVLTwcP0WJS56RkABW3BjlOun4stoTDuE8
fO/H9ntDjO+bhyhuBQZV2xt5Lr8+S6/KvgYP+8Y4TtMu7gz5xYp4rcumvldivPBAFOceQy4rJRFe
bJb1x95C/IYd6UNphbwhn5W3ZW/ZdJUbwamcrv92ngIetfSm/dFjOj5RJZhOy14yTli2pXpV05fF
6CNgJlU7U0XxL9GWv2U/tJvBG9xrXY6ryuztn0kKEXWgld4lyfeoN5KNQ4Q8FRCp7SpEkafCnOQu
oqxIMmG1dmEenWobG9iyZ8+Hy14AAn6lCo1A+nyOQbXKb56PUFk0KQgsEiw8hwY4S0SwKJDhlzQ9
8tcbgFIE6S2bSMa0ZBUNS791r5TQh/OvHFrneqA7u4sbq98zQoyIY2N5dqaE6DiAtG+JW1onT3cJ
tmHtSzZeRNCqUaK+IVYVKXz21XzjzW+/chuiTuw3cr8cKu1A50BB08Lyi3fTIUB4w/NHXqXRDYTV
QZ3snKn64UQzNbv/aRrxMIOVKBK06R1PUniuiz48l/PGgBw7V8U5mWCoWwsERts5XwfkhwEwXhcj
yvfa8R4ZhrxHXmS7bsrfSxkiAw/IuYnJcaUjlRY3W1YOU/1o13p0XMw2cu7LRiGwAB1bXboueHYD
hamZ732xYs0rCSTCVrcORIDgItd3gmbjBnAhEA8rSXhWW0QoBA64JkRXsXZXCrhjXlbTwZ8PRzPk
LiCnc50EhXcZMxYGXlH+rMk+2i9Hy3lywYa9YDYA5L6nQzBP/RK8Uut+LLLtMvej8Brf67o8yDGy
zkVm0YCeugEJb0XqNDriZ7/8OQyeeiwHhVEWa9vAoOFq7YNUpfQ45oU6qqiaQKtThO/92noW/e/l
IBjy/LUgKduv0CVRw5KvQgQC+JvJ9y3S603voGtLSje6UEdNwLnnExIBHa78fM4VJreJHpKpUIz9
2bcCqiAV0e5BZvolOGJOeqNTheswIZ9SwwdyXvb+nKTQBbO27AegNoX3ZsT111CQwRzMR23Xvk2F
md2LwvDeLERo4Vj492DEsmNphrWTJQZ1ILa41L1JO/ZJ7Z5DZHtPALQmXIxZfyDnLn8lQY96EwbM
PvDzh+9a5+XIoRlzSxz7hxuQTkxtnEJhogcnqP3hIWijZ2pblTulvxzfJJkUPvHT4AzZqeULuXUd
kex9qeor4GUp/OqNUZOkHid3r4kpPmosIXuAHsPJoSq2VbbvbKtGfcV8cW5Op+OEGbuPAmTWnyN/
6t6HKtduVS2ct3ZQryZpxffllWFuPSc+kJBqBIdDjFzzKOcN0+4afdyT25TNYzk9js+kFdVP9Esn
VljA+oOe5yLi65eyyp3net50XjitC6ow++VcNcro0cTDarm4bAaSb7eA5uR2OWya8hP/XruCixJf
BOGzWS/QM0YEjkxRsC91irjlvPLs3AJ5DmzWO/m53gs3DGlyCPcxmv0VFM02wmVIV69u10ZELL2i
bbBPwhKC17zxZ/VIFKXeGRFyELTOI6pjvNL64G/jPlSbYYxSqp0dN4BbvRumU77GZYAuXjeN3/5e
6Z716sR8mL4Ankg9mGbqPCTSwC9vy96yEQN4HpGa+FPmq8tGjiNQnQRDN7ibb5A84FpMVoYhmtaO
W3Xyi34kCSMIA58KbOb3UipK7fOFtoxIcnJYhqk8+RY70JmYOTNdJyrstBxGVflLBAPDp+saG9oe
9hspDnSwrKL+qaFDRa1In8ykNSRrcEMRypV9X03FU1E1YMTM38tBogLgzl5qbsj5Ca6+XQVXbnV7
o3T6TO58uFygk8LXsxfpqW3bD2PQwicd+DF5I/pzmETqI+yyfB+8SITa27EJ5MtAHMpzauxzZWHT
q1493pdD2nXpg5zw7CFK0kmrwsUFWvf1PvMYz+grlpfWjeCEtfLhTUI+nLzIb8Scb5ej5TxLRbRO
tFRWfDvGTSbN8geiaSHC6GeHwXKj6bG6+piurrEz8JSAyfQzSIjXtYLvEbNDhBdBdWkGW14qMnkr
LAu7wOgr8t0z8yVIxI80dbsfukEy5TCU6nn0q/QUunbEvVs3h4SYibvvutl92Ss9xE8TOod/O0+v
hmlF2Lnb5bVx7kK39UlfElb7Uju2DqntqxpoudD5dLakUYnbokteNqYdY+KY8DZ4ZVecMi9oL6PR
FUcj14l+JVPmFsvyw6elcg1ZaTD91tBuLIdtmGxYqzLHdxXy/gEPUmmX8aci22pt5ZZ2Rn516iYn
IL65G78FbbxuM8o6wkeKJ3EHh5VRrys7sI+03OwH2I11ogoe5POGlJP33GtMqDLNqutauKI4/l97
G9GvQWF1axQW7uzOI/J0bKudqEZxT6oKzJjdII7yDXUctco72zRS1x4FmU9p0qrNGoNWUKkfMsv4
8nyFUVBIcWbtKfdKa9pHqCsCu8zW/5CfmZ8lt6Y2CLD2Er3bRoPLs8FIz70DkD2qlP9KIzi+F274
ZAGDfc2TlC5SoVqgUOl4TbFZXX2AXlcK5OYhG4OX5TwYPQe3HNOohLieS0he68VRWy/hV9/4KkR3
oOcNSVQeIsqE4Vxrh13UTsmnK6CC6ynA52nIks8p6Z6HeGie4Zzl9ykAGL+cbzJ3JLvSik9hw081
R9Jow4+aNPuDE3xrEhAxzpDA1qvx6dul794D9BPd5CZH4r3DEw9Zh3ytmRO3wOL6PO+IcDaGtexM
YPxGd3NVlLx3FreI1ddf2TjF70StaDhZfOCb80W9aVAdhekrqNVn3/6NRf3K9Nr5Vkb4RXwjrmir
ribDYZTvh+RYV+l0dWwJ18W12+eBOF5DOQ8GjNQanEcLY5JKWYmIWcuKh0l7SxBOdl2O3EQnNYLK
9MbKkpLSXFzzinil9MF+DlpgCu0oxC2MQRMEiLe7KUhflo2uB9QRI2MFsZdiFdI7lMzR7J53xvZR
yFTuITepgzAkGR2C5TIqpHE7BBpm87FxzzXkKvQ+tzbShgs/+fdGdttSp1RLz7K4TS2aDapw1dbQ
o/ESRha2jbHmTW0yJ8IqJHaTF3yMke+fOz5epJZVuFF53KA5w4eWQs49L5t6ZtKk1k/QPSbIBaFd
iX7UEI2Y4TWP0fI0g//FXBfW1LxpEAYAG/TSdVBrjMG9iA9tqiXbuOqjH7Qbqox4N8PG+RJgojyl
FcN1DLSVminfvuNUkJncYZpeNr3S6jMSjXDllBFqpdFOLxni2EvxmbdDfraqanr0IVEdYuJWzBsK
L6PL5CDjGEemUfw0tN+6n8iPwkjOVl59TVVpwg6Sw013us9i8CIwULMYVZIBhuMQiQtCdDJqlHXX
HROsa2k9qozCcmzmOm8+kXKZHzEPUritEtfszhb2Fmb/3rQJbIVLFbVKWK4ikfk0sE1xkCKSJJc6
Lt9bJ3m4Q/+jwiX4HKaLGzC8N5TgUPWEyZPZlekT3U2NhZxPsNL/OkedNnnifs14BFneYbkQjQYp
9Waf7mzbzu4y18ZTqLr7hDjmvpzS406StE4hzIhuy5mcSaDL/7bgMYYTzfjhtOxRWZx/SSw/NGDC
UyvqXYoY9KoXGkQF2s6eEUZkTODNdpSy6P3NVUCLXuSZxgTMI/G9GSVqYzX81lX5iIygRuLCxh/C
n4EMiDySdXvyWr54NJF2hU9YR27QkRu86VriWrhiRIaCDFtyH6ThsE6yhug4FJdk3g4NqrdOPLNG
ZnVFCmr4K5wfeGFBh0J3VbYjHxP/Xin9XTV5wKTc6NaM0Lrm6u6hLYbyXowZzpwg29pI1i/LUaV1
CPR6Prki98wTMwHrJHtW8evl2LeKjigA4wEOuDqFFUvOmM7laTk0QPBY5ahfkRGUeyMcz24rSXwM
dHljYtfsPUQmPcqbaXCiD3L6XmkhRFseg9opSI0nFn3hV1Khu+oNGDVBrE7JnL6w7A0Rpc027Mwr
LQVzjWK/2+PIVc9ZEJTrobff4qJ2D0ZGhm8TNt4Jh5mHpKmCmhMMBzRe6sq6Q7F8Z496GULXkSSf
xE4Ajc3n/rmwvE7zs2r3/9BG8Z/RUv/j/xf2u6Hrrutb9v/JiXEuZKw9/a7l+P2/WDH++dk/XgzH
/Zfp4qbQdROvA4tkvBB/ezGMf/mWpeuohC1GL9vlyt9eDNf4l267+vxj2Dg8f4ZH/YcXw/8XllLm
BEyaDdMAZ/V/48UIHAcMVZFxj+THX//9v3mGbVp8TayA386zkfb9GwXeJs2OGxiweSnGLbpig7q4
VR0R4u7HNkjekP6vEOagyErsz7SPWFfYTrFnFgRisHfNt7Et65NJFIfltScLO9Wbyip7jXc2wZga
pM+tLn8gX3ZvtpZ5Nxiar+hJi63nmzRBFsBAH9EJsfXe3fD8y9Zpr8i1mEOplk2soegxivpQ6DB8
PLc/ioAmcDwGF4fKP6l6VHiyXMteSicfHob5ywMnBTO8m0b4PgdF6f+ybHin/95Li0ldilm0p2D7
beU4R0j822uWw4Zvrd+a3jOMng88/4TxyHDOUQYLI6lBofBNvju08E4pGb9XCjXiUPuVDgbT80+N
9IK94ZhiT4/6XU/I7mKwOPNJOJea4fSpnDck3JCem82UbZhUlJw6GzBOI3dDZLjnyEvOfR/9niSM
jmXjudAZyQDcGwwmL25PMow38OyC5p9AN++H++i0+6QlQMa3PH8fDNZEpQIwCiKEfsaOQI+ePH9c
I6XyNeTu3IzxWubEJ5IK7M+pSuAyyD3HfBozhE1H1LUR+cS9s4G8t44kmtLeC8s1uVIruusexQC1
76Y4OLW6/Z3RKN/b3fSR2f5fOW3kvTTGJ+Vo1gmBwXDyA1qmhRaFO0fGaBiMfBXrtCIixEXC6VAM
IZJsJsK/1WAHOz3IkSg0+slogY0GNY2nNfOR5pSDaHXqWr+iQ0OyZebBZaYI9PC/D2U7NZACYKJF
PGuPfWkyVLjeqYL6SH0QTbuvyKH342zt2zU0QV3njug1SeFDjO80B9c2C2v8Gs429lS6jjpemqtW
ILwwHjLLozMGe5ZHQa1eWg8Fd5NVIB+tYA+E4InU2PJXBgzCBw9W0y45oBbeO20eHGSv+YeiDpEz
okTpelNcqgbQaBCOb3HPyDyFJvmufH4rOWCPakmXg9Gf3ss5GMizen+XMx+56LH9Dbx7keuXihix
TyMmvArtAdl9qtLWedi9eTjot6OA6cotRBgQ9+LV92F9JM51rLR9Y0DhSuRXbFDIjdP2psG/iloq
lLhSWpBVs7MUZURc+NOFUEISK83O3flz6p5uMekgRZYelJfNGCE+RY2M84YIhXdlpTt6/O0lIBLQ
BHQHAFSSFrB2zEMfFO8TyI9nmrUgTWXbAfNalzXO0sFI29mPM+xApyEBmVzjbjWDt0ae0X5Jtz5A
YNk6ugWr08BZk4t7E0bmSUf4zxqtq6gZxVCtypbeS2R3+ZPXJfrN8ToCJs2MFnlB+9O3xugJCc+O
EgckTFvaL6luqJM3mxn9orNeLMg3L7SpUdnb4020oXZKXNk95bInODkeDL4yClAKcN0zkYf9O5Xd
TagHw0XHl7wuxgHRdM70hGi1MYySPwfLmeVaNHdXlkNK7My9TVbzZoDCOADQfvf4pW9JM0mq5VH8
HTXQF9Q389kbDG/tVAULX7tHctha97roiAlk7XIvJJ0vPahgCIoOBVITwVbQvPozTultWO40XdUY
I/EhJhLZx19MlN8oIDdP5tzgsGETbkuc95vlnJr7HV2ck3MQgdskiek50SlUGLH+NSUut+gY4KEu
mh/GSFIssNuLqlp1iIB6PbHSUKiA7e4eMDKeCFdKdkaZB+9BQgBGaAuQEs0zKofk7xytP7utcMBz
yhoDDbCbTeWRWNFDIbu2QyW+5Vmxq8ea4oSNf8RqjlZj/QYk3N2QTo3vXV7vsVlBTDTocObJLqn6
BvghBIKuQwmcOQm9cH51JoazfnjZi2cq0LJXdAaX7ZYMzxje0wVL+AtBf9PZhUMXoRswEOhBDTvW
0hmjtZ+WBKtj1Y9dlAVZWFHNn9U+tnvzyyi9L2fsVdqDRwkz7notbLItGhscJIXEnqjHb/TixmeS
FsjXRJS6Ww6XjTWJrZp88y6UE97GGEWXGstfWqI1AoZZIY/NpH78OQz9sT7CofySiUZLPeiCoy2z
4IaT0EOnbIJ1plRhrUQZRMesaDBBtK591G3zWyoIKdR1/5Q6uX92q8q7s0h172i73LNm5TTCOVrO
k5Lp3WWYAXDyEJEHcNnyflAPTILamQ8a5aRdZ/cUC/xG0YN+7sfpPRBW+hVgusTRdtEUYBJpZYqV
VN+v43lZGtQZ7oHlyiACnApjPq2jRJWXwang2DrgccKucPQd6OLyAhMGI0wZNVgl2ma9nKPFI4Gh
xfzM8oNaG9vwjfz8afTy9NAtl5cry8vJVKLBN/9jf34wliMgQtAw6//031le/ucna7JT9yKynv/8
u8sVUrmNbLPsRr6i0sKYgswhOpUT0cFSf+bRY3+jE4VJ00qRjaCpPA+IIHYBK75XguDA2A9+89vr
v+c0Wn6OkhTEwVThI2Ps3RsAj30npBJvC8wMtFSoiojaOmPJCVamPqiNltbQDepKt86DNdpIHubr
U1ddfCt/odbZX1qhkxVAMQ11dt9fpnlDrApMbFWNHbix1iQJB1a4FWZPBhTiA2wW/yJcE6wtlWr/
wnKF3SxGJoxdyF13LNGZdcw/82d3eVVE5MvRQSu4XJCgIY4NoCnuOv1YNW7/l41ao7bt9nunSNBB
RSCfAw2Jo4KIeOIxHFwsk8oaaz3rFYoKBJ9OiV/TTVI3ONH5rnB8cNeUEm3CsmkRIjCAT1l7CFyS
XWVFN4RuYonj67gcCYRul2VPzq2SZc+NwLBL1w3PMR0ngyfb7zptH30auN86L9M2TmUWV3NKeJgp
t9uAX892Dm8piuQKMfKfXX/GrpIDUBKvMyd2LJeWk8vGcx60xc0LjCLrqiObuiRjSjw2R8upfzZS
D8MDEWBQ0n6FXVTN9glSWQISHu5BdaPJ2qOB5OCf061IiY6POhI+/8v5IpU7Ch/4M3b9crvb8/1d
zHd6JI3/yd15NMttrNn2r7zoORQwCSQweJPy3h5HThCkSMF7j1/fC6Ak6ir69gtFvEFHTzJgqshz
6hSAzO/be21k98p0dWguHMW0txGRzAe9VHLhGKa/btBmrIx6uPqtBpUhiLLzoNTZ2QzpZ0N9NcmV
pEvhpI6KpD7RTvOu6CW80gZQ1XwC2+DvL/nxuukdLIkXpoVlKfFuudI01yKNmms5beE2zlcDt67j
jDGvUiohnmG89aG38mIMQL7tYRmLbHmjPGnfKvxC2Hu1AV83xyoVKKkeEanpBoFyzzFhRlE4XKRR
K/ciy82L1DCS6kgaiIN1kEf38jiDHAM700gdRAg/3MMqIaJHtvmBLnZOPtBEFwEslh/Iq6QgM06n
5vO5Ui3KyPWhHnB2fvW89ftbpnfP+6WBjWcxvy8w/H/9J+ZT86vmf1I02kfeoKuOO8C2tctUe13k
1qNxdXkYXRHC5QzCG2nFD8K3cLNM8IwGA/PKn0xO8+48mGOwT0jeucx7Y5/GK830vyWyUCnBFGiN
DXFFrlx9CxuigdSyfpNOFG26AdhETqj0kaLCa5cn3bueFCkCaQNGmy+IO7L7Nx9vCawN67OpZbgT
2oA/6863nXRY4NP1jwZGayIdmER5UvRnUwbDucgV/6B3wWE+9OP4/JK2sb5r4JXm63PuYqoGcd0Q
48J1j0eMRCcu3PnEPHRqYOGOtj9AVdab0nGdj5YCX0HZ+qt0MQEHKIqBIGbZhdZZxxLRr74OBrqv
ti0//NgETtdEwT5EYP1CI+3DGlxlG+t2t8fwu2xibk9R3JxZnzhfqaL+akf18ClRssndp9RvQaI0
y8Zo+kPU6/pDFGN1DkfKelO+6XzIIPVhZVeGsynVQn90mYhvSsaqxf9u4HMEmo8W1I/14lLD5TyR
d85MOh3gfJF6uxgms2lguFr1Y9MdKtSVhrWnERKf5rOJ1u7sitCsdAjLSzwNjZpR4FVcAUGAtUg9
avka2ar0R2j2bZTTBu2If5AjoA0cUfoytllE4gSVx3krJuq04Y7EH1Fe3GkIa8e6dJmLaG4lMn/4
7rL8DhNHPzse6BMZGy9JHonvtoo5wIS/rBkQAIuyS+9DoWMk7Ul0idRwAEtisOxgCfGp04yj1WnN
Dk2Tw09Ee9rVlPhoJH70URHnIfnKvU48ncTGFqaoWfCKVrc7wBxwF4Th+K9mOHbnrqfXP+3hVHFh
0SS3ptJRK3XFfR6iwHKvqUuZ5o8jyB29U2yaJ2PoXi2Ppu+8jp8Hku1Z5s9r/3k/mKoAbZ0qsAUU
PL9lwWnHa3OCVMcG427q77KxbY4hup5Dp4po32XaM1FU6IWpg3Ki68mYnocf+xV4YdYdpnMK/cw5
ilr56tpm/Galfblzefxhx8IygRinPTYBKnqcdqxY2gHMF3kBGWnn2HSjcS9qUzkW9fcezdGiswZt
ScelO+vYy3Uv+EyWXovivGpWfp4R9pF2VAOirL4MZaYui7FuXw1JVmieByee6cEJZTxoBtF8HvAk
3sb2jkxo+8/rhO9BFOTfvwVf/jdEQKLsmsgl/57GcvwSN96Xv4JYfn/Lj9KfIX8hXZHMRmAnQoDM
+BPDYhi/CGOKcjRMWzMF2qU/S3+m+QuVOI03qVLlLdTr/qj8Gb9gjqBCBx1FF0IT2j+p/GmqPpX2
/lL6U01+BAyQnDEMOVUTOf8XQn3Ul42iC6TDcDPboytqPOJu/c0JDWQEpO4dOwfnjhXIYJWr4NWN
ZI26fdigOvAvkqBF8pXaaJ+732gxgjd1vBOqOjIQOj9Y+7qmL7NAj1aD2TF7JQXGMkriaAAYLdo6
sBY0A0kqy4i8MKFULaQz3lRSTzCBYwVRyn1g1d09aXywSWEwLJ2I1qSaJvsOrj5xJvEiteBBwVsB
WOjk7jpph+ARJnRtO1/1tlnO/63BQ9+a5EHjulY25XQXnGcDlqyvUePrNKbVDNIDlkE7Go6ZLsm9
/nNQW+ZABkCUQ92M94iGFcbNoNmOBMHcM2PIlomEheLUxd7xVajhSFEzz3AuYVvne8R8CcZmK0P0
XNlvLFrOOmtxABPVTtdpkbBKynE9hfINh9QVd+UNG2Z4N2l67fqcJBHdqL81WlE+UniR5H9oaPR6
ubcR2J3UCNw6CW+HeQimLTxaSIpbP002vqgPI5DNpduOBjqcCuNcBDeH4mCKA8jxXrxh8rkVWo7a
TCsvOY28zFHjdYaancVqupJBFR17O6rWCK9K6B0KqAnVWDeYzFbW1KhSB4tMDowFC8eoz8yNIUtN
C7sB+fSiCeyYCHG5xgHRL8sKhkUdJ/DYxOS/1fwcMrqv8fyaFOPSwIZHmWfVj8qV1QbhLEbOE92i
bEPsePA1DZM7NWxnMxS4Z4k2Z+5a+18JCDJH0jv5bHnkgZZlKqwZq2BSas3BLY2SFZtciXftCFlz
SiDauHvs+D0dGwTI8RhcMq+pFkWWEKyeFUTQ8bDpkhi/dPQoiya8NoV+BHPgPyxgiujONho5bqc6
sbFm1X17hWHCgqpLV97YrOMce72Gif1o+9PNWZtoCPMulZG98C0QE7K4zgMks+JaTp17WCHET3c6
KyWaurUWYWBfY6AryIqM3aVeq8rFjdpnklF0VItBbKzagkWgW8U2MpKtx1RlpxZefZgH4QX6VhcF
ea3IP5YQ7LuVjgZoNYO2CsdrdoYkM9tLdO88Zdkz102/zMKdyvZwp3klDF+XjFXcKLgHlp3QlaOZ
x/lm5u0qdkvGFSVmcviqZdapOFvJO5tkVqzRJJnSzFQWeOjbu16SdI8Im7wJR9yZAGnTLEg7WUaG
utiGJC2qAJ2h5sBzcBuJTpLaozNRVEJqw+Apec7JgsrXkB1jLf6wHCfcRE4YIlKUj/kXIpGTJ37K
FYEmw+ovDUiTjeWa5nEe6mxipVlDuS5tLd10JXlmbedUR+qH9arVtC9KDH8CHtr4GgRMxsO6emZl
8fQqF9zgOFXmZPYaSyzWbeukNwURSSwjvF+ERh6GMAEK45faFXMTxJXWrddBkplLZCbdWmjSWxSh
FR/TWsEoUdj5Rk+YPhGyPV4tiAXoJT3l6nhh/OhwTMpqdI4p+hom4AyjBpHJdYOTowNTRBlZnLO8
+pW8pw5TfVPvi7zYUfkL9zRkimuq4Dwz1fCz3iM10jzl3emzHEVy3VAT465cV2m8Vby+3lPEhuRk
Ok/LG98R/ffLFm7pYwggIqDBZ8Uz0ngQo45dwbCeejTyoeCkgfJ9HOnw7vQYS4ZPscv3sXrg+b+W
LIkzH+iGXxvVW/ClmHyvka2k3JkCe10nCJaESvUjQQMKEl9OYjLcERPVUqv3OpPMd5r+eJlUEx9g
UMDk5GfWLUsyH425QI32QhWWZZMJshOinwghLqJf/jnkOagutIzWxGxNn05PMJgQGO3iwN1H4JtZ
QLGrMedfOriJDj/OZsomo5t1CNr0tU2AhlZTMXLeGhqrPsQ5+ThkOFiK7q+zhqo7GQ0AYoCNfGQO
LubQLGiapZb5IRr4IqWavgU6WIxEOEeNzN8zoP9N3SOunfd+DsWU0oRAO2Vh06Qr1Uls7iL9cCit
5IWET/MjnkpgKI+yrTAsQItgIihLG/ZRtCR41FZYsE63Mf7Fdb5MrRT4QtJuUTmEx5pSxSntGsrp
1oA7y0mVK88nd5v5jgJ9jJDeDg80+mggPC6KNt9WnLMinTPPOv8yxrQ3Es88uVmLBmYauHPJDYGq
0aKJ7PH4c2jLWP2xG+v5m9erNQ9qqiyOxGBhWMp1Th0d3OAtrTRrOwyFe7T77jVPkGZbBFiqFYiv
trJuaeARt1mPYot6ML2SAoD7yboOVVufQzsjECOkqW4TsnJkwSBpkS5KyrAvmh9VK3IkzXsQDu2K
ZOLg0KUCyaRgwR/xx8fru0OKQyxMmxvtoZpUE2bh1hq5WI23V0LC1UUW3T1M7ffEc3+DlOVtS1pe
R1GuMwiZR89pNO4c3qErkpwIZrKQyx4q7JAa2pL03n3dBjyJbNIZi6LbpQ61JK9kkoQ9HGld9sRM
NWmd4gfhmSe4+ep7HVY8siAxTL/ui6+VmzBoix0KSWdHHvzX0UuSZxEXzppqELB0D4OmXcbfFN84
92oVrfQojre+nRVU4RAR0ipaV/0xBLN486vPikEWtpFSCBLDSoPcgaO+QoGZ+p9zB29TrSgtOLAp
vM3XphrDB5MU6vAImWDQ4F9zPZQbE0pSQ6LPtQWBLR7Qb/TSfZDtaRB8B8F/YAmC0ep1oK/9LPp+
q6pViiuFxbFnBbeyJa9YI+zkOA8yF9+6mL+SHwY0LiEFc4fLCft2qhOaO5t5mY1NTURwYNFv1qrG
qi/WNogj1Y+6qz9ZxEGgrax2HvUJYh2LZ18BnMgn9zBh3+hlaTJugyBXYeDGlN03n+KmtT5cRzm3
xrDVK67voNUhuMajcSjp85w1B2hOpzvBR1J1dGK4OSst0IXKbqs9pZ8GKhTpISjvkgl6RHJNCBI+
NRtI+q7bLEPV9leZ1aprpHjBvqxBx4+1Q7HQwepYi/BUNIW7g0ASLHSsciyJKQbjDM7WPJ6VI6JB
uAwhhFSDeesxU/Y5VJd70LbiYbba96jRrLUZxC+5g7WAwgnabQplwbbis5WZQ7G/Tj7inLsF7el+
EaVeezZiSng+Vv8Vgupj0QIySscU2I2lyQMdYxLi3OqocuPpskmuXPE4qbx9HY3FrjZDEjoCWhdZ
S4mRKO5xBQEuXpDzmC9QJT+AmpsLYuS99ywo0WWjvA3oXq+ZfAdr6OrKGaN0MtbLwpPDVTWifpPD
AlsbfN0qgao2h+8Hzq6LthY4YrqLfrvN0/4CGO03U8nLb27S7gZpFJ/UAjGenUj7FANSOxkCS/R8
goX+rtOs4pti59/Md0jX/jZQVHMV4TdZsCKS27jtT13cDR+Drl8qXCJ3T3rjtkPnS1XY3ifkSC2H
UAm3ujrg/LRKe6UM9ZuZDSqxFE6Fiw9BVkbiuUG40iOwnO9W24KE68lPgg6TrVgJ3DpZomOYJuGW
VQkaz0TCZG5AYbungKX3GZHgCYU5owmHDcYUufJc8ZsqFfXNqWucLAFyqY4lyz5J06nwCk12ULVw
Y4GZiAB7HPWOeUdp11gxPCDdnck8H4qav9I1phzYjULqNejOhdsBVRhhcmcuiYAhEZylCfwqhwtC
6Uoucnzt6yRBcR9NQ4lWbmmwVlmgOQs2ysDjWXeFcRR/Dnl/7QtyyvtYJWNJE2dqaUuqFj4e1hCo
N84qb4BuRTNv3UmCGulVsCjzjW4Dz2jVYvJZE8Dlk+hXiaUSF+1T7Zr2qvTNCwIVrm1XmGuta5rT
CL82erhfVJ6XG9uwqNXzrLFc+9NAb37JQiZcW2nY7cbUPY24YTZ+6fyKfpTEjsxJ3otWweAOyoDq
MYnfROQuKqNOX1xdu0yx3F5qHMIpEUWnlS5iYgZ0lj1n3UaVQKuEqVLtrAtXdNsoIeMK/WjGuqBA
CWJ66Vr4QP7LlvK+6pjViTUAuIeWGNwSSUKGVBwa2pieimmrNy0XGkXcQ/hR0nffwO88D3llBTur
lN/5MBB+lrDrgIfZq4KobtjxrEU9U7eo0PKU9ySP4yHYjEjZyZ1oeVbC8HvVk0jDCUqeqJDGa1Na
xjefnJHeLSbKAvcHeM6aBZZLVz7yaZahTvMQO/ZTAsXg9kV2sqXriUM4ITAb3Rgy+8y3TwQbyx/D
33bNUan2MukPdTyFImJSzka3upjxUIEZ88OvcWTsaxhO+55Y4s1ARvpO4qJdFEDkSHIIu1tmBBNp
2pMnLOTiFNV0sxKa+VbQ0GE/EtrAUqVF5kkkB1AXv0hOUk7TfrmQcbTJWTM9OmCeOLQx2mDyk4cB
WeN3N++VV+FHQExpiHaRg8w4mlwoDrVlZXKchdqBlEYV8+FAvlrD6lo1cacrMK4C8oJWBFX2EJca
JL4myhgATsgzcmhrUoJrUZr2ta+9bu0wwd2KQFbvdHv5Wslya5WNcyUW2UMMMUXzEe1h4Kb1neEQ
2iLYhiFqF9WmACKDMjtFhdgmqkAIQVY4eaTc2aG21clmBOt90qZhIkSISUIYSiwYVpZ7x3mQnvdI
+jDec6G6W6cE6YKXE3FljPXbAzASxZkEmlY0NzXJaADpGr4tvnJ8u811SHsEmVEBScIn4YCmdbAL
yFaAImUSX8o/tKx9S1y8xowWFmGnak3+qFnZEWBRvkWmvVZroz06rbZLUyglWSk+CMcem/pOubS+
m6WySAfhLctSelxoeg8HoMc3Yxq3QTfxJIVJu3dJiHiENRnTQVkuE71I1zRG65WtS/S+1fAlT8Gw
sFoKTzZZZl6KLsdtYXwZtD+lzrpNUarjOA3zFkKFf17HPAe/lqjafqv/Xsf8H5ilqUn9/yVVJIAz
S/61UPnjTT8KlUJOmkKMBiaKYcQzjvaHRlGov5iGRKTILBqfmG5z5g9eNIGZlsp6W4DEgw7910ol
hU9IIo4tdZYk5vTj/RElevtRgCSF9EcI6e/7/ydtklsWwB74v/9BzfPvlUoqpERhUq00wFo70v6b
SDGjD9JFZtRuzEKt1501dpd5oGkEaEScfx6Zt3ChYnjR/S/znoJATieaxhYrhaXQalR0InOa/ogX
Q/DzKeJm9L6EriqTTUN0+rEn3680EX0sBKbB1Zg2DhMV/SNOQArqro/IvSDgYVEV/biOlICFVq/c
yrAd6Hhm4coyoAyZWZETqCyYDKfRWx/QU3NN9GI6bOp1YZIPBWCaSSOduGNS5MQsTVstpLEtEp13
EAFAajrjMpp2dqdLm92RpxikI5Hi64nxQt5te21c9FpB6CqfMwncs/QxlKAxo34b1SGBN4Z3VvPO
XChx0K9VhEELmGf11mWVfJsHPJoFWZpk0jf8JMvaSkAFO3V/dDsofmnOjLQYOwrCWuwRx9VEX9P0
i96IZJ91pCCJ1LbvmcINAXrJZd4zG928hiDQFLrCP17Amqk/gGclaQR7R65M/t0maRHkQduzdQ1o
EvXuox9GxxIYHDFhtVwmIPwXKprCHfx/EjzaSfttCSSbrTGS6Oda+VVMw7zFv1IttVgwQWMNbxLI
yRlJQveKpOpgbeU1dy+nlUsvLcalSGP6JZbo7r4C7dqLYTfX/iOOaucJ5zI50jPvV4Vro4oHf8Hc
q2gvzHAulVYnEzqMtl+c5CuTju65yZRvruvVW71o+SxZl65EXppXotrNq+ak1RrWGcavaXcePMOK
FqqmBEcrtfWb7SjHLjQqfxFO9BgYJmGMDyiwSbPBbVIcG8z3x5F26FbxzUdakeMsQ997tlXp0WvM
N4oZSjC7pMEpGCF3KHC8YzoN89b86IgAza6Fp/Ln+5fjP1/bRyqzACajkETsZRyX8d0RrvpMIqVZ
lR4a1nl31BLjVETaZ0Bs2nM+pFXZNab6tnBjIGexjaDN99oIQI+Mnq2S/QaugL/udIiGZHQoVUwt
BdFB4H2K8ZBO6ZsIKLdMCXC88VS1SgKtbEuCSDUmEM68OQ8SJvaIkvo8JKZ28LpvHjTyQ+6OHyo6
QJISWFeQ6sNzxS+U91Gb3OjKgyl+eJalsPcxS1h4aiaOjljJCS/jIUQiTCeOtkW6Jx67WwoL4enq
FpPz1qZwEmefRk0xdxTFkUYk+SfsCA6UrxrKtenlYtVFAfq6SPCINZP0N+az2s5xUsE0vyFOt6CL
YQzRteD+uvVJpdlRgcgx3frBKQEKUyBfQe4ZEP10KfO95pbZohcBAWdalVIPTbRdVHPfoDw67slp
QbvQuMWnuPK+1Vg3mN14Tz3TAOkJT99annBedZ9W7tgcvLQUd+hS7oa6pQ1rVg1BurQ5TJaODm6r
IuUdjOaS6KALY9/quHOBOtIQ6kJt0/F6eDA2SS8h20m7Y2RZTtLCiyQo9BG5wRPFQPupNWDRQfR9
Jz4CXuhkqNdL31uhamYZOe3CuDSXuoYdqa474+CHYcPVbZNGonXjVQOxQyqbz/Q08K9dqrSrwa3r
90FDZq3r0Svhd4HIQKNT219Sm+7XhVUMuAkVKpiGpB6XQ9YIXMM4Q0RboQLsn0NDkyIOq24JdDCZ
YgZ+tbB5bwcKNggCVfNgxe0LKZD5rXTd2FkUbUStK6aINyXfYbyzuTPSpp42U7ceNi7pvQvUlcPZ
ms8MA/Z8NLwVSuw8O8yD6mEW+su+mTTge/jElyb815roDIJdlSLJTiPF8nVcNvq680xjz/MixSEC
c7lzrXHrUQJbDLqR3noh9G07GS0hhmU3TQxIjNHHk+8UJ2epNMl53gKDxc+tRIem80hlQen8Aoxl
2I/U2UiFmnYzdzhPfP46DFe24jMdngTlg0ooGPmlI4A9LzpXTh6d5y14vb9vCRv9PaJ3AKHe+G1Q
O+Z2PtXBeSuVGHRYNAPFGWFZTXvzIYS8ZIX8eHEK3UySKPbzrV2uEDcm8Geh14jhTKXJoof/5S7K
qoeTA/WciLvyS/Wlq7vuC0WvoiODCb0pTXo7e6a075+hFT6yCMXJfKgZK2MCqK4amPz0lhAELMrQ
IWSEsiimX714Y5m0NfH1wXFQ/XWiOxV3kFdNi4y1EzX5NZEiv85bbYlcKglyuLF/ngD1XWyK1Hq4
lLIuJi0mUjhdpqbs/Rx8IyRucTo2dgjmp1/756GfL6uLqqCAA2X+57F5S/d9LkoBSqBKWqRzLhqK
iP7yo6TqtVDHJvwmyIkdotzbTIGe9FU0qk6Qikg97Ij8MkL7aNd2tnV6EjpLYXwehFHeRJZWT0mI
jZYXyYfWkzIOuMpa2b4d3MteXIMobu+lQbgmz8x5x5uO+PjgrxlLi3Ho+f9LIix8rlhr2Raed6wC
OeU+mkQaNPmNsN9qnVtavkqcML/F0zGzqZZODWBTr3X7ntDC9Fqhnesotu7pXpSSbk6DCTtuM+s0
ZnlNW0PL3iKv+ZpZ5BTYdQ5CCYPrwwf2Y/iq/qoVoXyEZom5HL8spvVwgwNUe1gF933CDVGkJJ32
0Gmv3VXmK7x+LTOZ7kFMaSP0wCVw7v48Vi30uJLHjqfIQxwhvJoHd8qhHNzx2oSxciP5+dkko/bu
s1LaZ+COSWLw9HfV9EkhcQSRm9NZTKn73tjFfgN2GwbdPqaP88gybMAU6M/zXlMqzsOzuOk61YCz
E2ecZxPoONpvSdsWk0ZkOBGb3sKdr4jX9kJt2RoY+SC4/T783G2m2rXnESKW2z702DQWR9/sv6Sw
SpNlVkxwRDXwt7SowHgxUX3UDhPCAKjEfMiwbWXXFrmE/yqjZBmzCOD+VzYkvPGOwVXdHXrB5JbW
ebNXzNwHY6oR8XSC8yCeAwbbZ5QkwRJbv7Yk3uRr0rCEzytDAefMFpXGdhXlTE/n3RbKPMLWkPuX
YmavVQ57XXfUlMS1Lr7pnoxvljN1VfRun0ADwAgXNod0Gn7uzlvzsfnsvDsP8FK6RWp22jbkVycK
Jkr3KYSapz0Ywc7xP3x/1C8JCVZbD4wNjuQcenTdvclk+AQVKn1BIlHtmg4YQlKtUGUndx0Wz70i
MGojaSiM3DRT1XilvKLtyF2Jf+zGrhh2YYAVwOS/2yFa7eD5/KEv15qKWmcfphSgZpk5GGkeXfUR
xTam0w5/7RGvEjetOLz73Orumu8gApTelfmgfp73bJWWf6KY1N+nk72ryocawzOit6jQdLa/aJgn
TzoY27Xe4bWIaY+eKrSsJ+zPyIWyNF5HebolkSl/opE0H57i7xWryt4H/PY0t0GatJk0j2ovSIaw
ZIlcQjWJGe+glfhVl69Uv2tPqMAPZOsKUmZxb7EGGxFVXHB2+CvHSSinVdWEDIMbluANznG4H+dD
8zD2GHfVzHxzQzTAcE3gpvSp+lSayJxueMGrWjbZskmK8Q3GE8V1t9VeKs95dUeVIBSi7jaaY5Mc
wZ4YiRlYhjbzXxxT3Vp3FAtCEAPybEpCNNUWkRyM1XwMBrp6oKLvTk/veXCUjhmEY2jEOrpcA7QT
o+M8RJMb2KpYMsy7NY2WYDNvKk7fw8OYXpmOjQ0HS6NT3SGmz9X6a1wnNEHhPr6VdlSuIBPeWubx
a7ProgsJu9Fl3poHUCLCnMxiBXcm+LbGqiSEFQO2WZ7aiB5QkBUYvvW82Ax9kr2YEHtXptN1NLHg
PqwkTVzmid4Liy/93iTE4pay99doEPt7V0mookn0KZLcoXjEs5zwjYvrUUDU/aC9OVIJ1qUMikdJ
d5DuVJO9hM4mLumImeAf4QiR/LVWTWw1Dg00W38EqlDgjHTPTnCXoDA+nvoysLfIMY2FwiwXPhZr
YsO3wo20UFxUzEyWgY5gh1aYs8RrG54jmyqcTRxNqxCNUsc4rYycEhHRtNU1TbnX636k7rrMvhtx
JB5KitxDd9N+OWBGpoNTQqudKtlDeBywDnzRlQHHP93QvQvY7zUO6qOsgEW5Sb8rIgLk9QiKXeFF
Dy1qsqethTvZi+69gll7bGvczkmfruvMzs+aKJurMQ2USHaBoAcPV5ves406pUxbuvGFXuJLqbRV
76j0EJRsVYVFAz2NvVYpJYB7cyw3btQ5i/kgIY3NOc+ttdPn9srRlOoj7UYoG3U4LPSOBo7lIZHW
QS7sJG6ydZC5FJf7kklKOQX+OCVG7ZFuS0NU34KShrGsvLw+cH+uafKbZOfNm7ZiTaofgPtZoBKt
VCv5ZaIh7NKEO0VVXtpAuiCbNfPYVIm6UqgDEdRjY1WP4vzopU1+NIsNUn8yarQxxwpgJa9xpRur
KAPuZk+7Xiamx0cPNNk0zKc5FCxOp/zMebczfYqPFiouT+fTb3pRv7WN3IcjYTGhjwYEwzLmvsiR
uFd666A0hQQkHhocLB1mxQbJuMtKsY0nhjl3V4dk1fCZ75BdQHXVfP2l6Yb0HNvJrzlpAi+yUswH
RixkTZr2Mr+Ah9CerELPM25u62AO7SdHJSpgYRj1o+qDS9SSNKTRfSYXR9vkk/Ob5hyz/g+/DGm4
BQV8MntYhJ0enw3+4GXHrVSEAzKntDYWcNswFpV1vy3U5H2GMZik0XpiotF0enNVkdVgSxAeBCDX
ACDVixOEiqswE3ufSWXPvwe9Nu2UJ5f406cwfg7K/KqUY3BSe68lRRa1FOlszY1WUXtjXj9cSS1R
HP2TZbvBh0oTK6tH81mbsdj3uJPWpvaJ/MDk4ChV80oenwAxBks4qQHv6gG9sWkxGduC9UIg+Dp6
ESmOzAOMBuYRxfZLB978nlpkNNSZA/pCASNHegUEkUHb2Ogcnn6QRcwqJb2CaXcegiF7iJQw56aS
LL+Ip5LkN70NrW/dsBOe8VinfAnc5OLH+XfAOfFlyGEAMYXS14rhd8dCGPUltUh+sz3hXrrKaBZG
0SEikcydnbYbMPxDs+Ph1/BnbfSNArDw0WLmb5mgXImVXkZ1sZp/8RKUVpxr8QWPWrcNrazeJoiS
tMjqbzbT8FdFN77wE5ILowjryCrIu/k9F5c29Pchk/RloMUumgTTH2a58A7RLNvTp262uTSDGzPP
VRqFxWpMnOLYIk17Ka32LH21Z6VAoGXWltHD66jJZ2YPLmGM7FtJFtXGTtP4ivEF9qrfebDK+gLC
t/I0c6fZjRBHNomBMMm1nQwaDXBNgFhfe8+Cpjqu3aoOn6ZcD2bVbBtLpO+hGwyLoEq8c9ON2Xto
F/DHh/zFjcVLn5SfiyRuVq0c+AYLtT5TTihWbc7DndnGWg+M+BBrw0sN1HxXxV7zMbrDQbOg/sB6
JTAgoZOlQ0s+ax5LSqPD6DaSRbroHApk5DEcWi+h89d7sOFr4M1dfeozYOcV88INUXYERJqDv+lU
k7oBec2xKRbo0FF1yOKipEazwubjPqsIHTc1GBgm9dr2W2fJg69+HYrJDOUCjbK51tZ2ZIpnIndR
cqUy3B2qzD5lehZts4woiq7cAaTJH17voWF1aM0ZYUZoUCSxBWj2ewSB/ANiM4nOQ+rcmPRV1Oh0
58Cjrsf4DZ0UPP6kxPeGau8IQWZuwf22YFYOKLjdo6aqYHa53tVIw0POJ3mc99Qy968Ntmp6IMD0
g8oRx5o4ro20nY95L+sti5hsrGqTsNApHOfHgIuhJqXM1RbzCS+uW9RyZnQwhXTIehicI9igCwvt
CMl20K+08tVVziqCScC2FE9tv+NC6wnBMg2UF27t7KpRr9eGbE+UcQb4663/7C2RrP3aaa5excwv
dpTsVHviFqYWwUxtXhzdhoFYWKpr2ZCuej+J6ATr1om8vsdYReOOh2CK9CyuoaPgWF78f2yy/K+E
SgCQNFB2/7d6cioaaTZ8Kf+W7vnHO390axAD/+IYEmH4D46EtEn7lJamapYtTIlo/M8eja39oks0
6TYqc4fOyYSY+ENNrv0ipYoKXeObJRxdc/5Rj+ZvHRpNQyhOGjRdJAsqhW39rUMTBfikmcQoL00e
ZAu8pVcrptkZyIECntNhxTEwqFmwv8BvIwfCwLP/y0f1X7SJ+CTzv6jZmf4gmqdL5QjCQ1HQW/+q
Zvf81lWMUlEf0dgTTJ+kq853vzUGTniEmsCOx+5Hvuy/bUwRiPq3/3Hib9go55EM8lnCC/mrfr7S
jCboXK99UQuTdr2/o2PRLmjgs9BFeAw50rKWfYvk8Z/+pjriHFT7Nv0wGht/0+03ifqfnJ3XktzG
0q2fCBEFVwBuu3ssRfaYHpHiDUKUgfceT/9/NfviTAN9GjESQwptcQdzqlCVlWblWmYd+Z3xCh7H
fMj65qvFY7+D3QMNedd5chz363WLau/O91ZZNCUMIXTF7WX/LWv0EGZyYz66Zs3o3dxRAOCblpk8
pH3ub6xvta+2yabCMsahZAJCqi/9YS6hCsYkhrwjOPkVxAVoT3zp2hqhmTgnn0OsmHrYlzFz5f94
bv6/n1N9rrNFMg8BQs+Qhmda5ntP9aPZpkHWwEM1FJ4SHf54p/vBqFawcWZWRoCyMGvhQZgvkXxx
zfO1ESNDqke38FVYPlQcEHhAMQWGI7i5/sWWtC58L7heHL4ZPDZSGos9RGmkH+Bo705RYiXMKdSF
9isyreRvbqX2ct3W6uZJQ5icDF243DtDqu/54XuhceMlQlj5adI0/TDJqNlZ6mOB2PL2tcwtqrqO
ub9udHVIlFEOJQ8jvofewrlR13c1R5u19EW6dg8MunmY4DCgphIiQ2amf1i8rCpU3zibq5tA75ZJ
F/52TWG49uLuIUtplCYc1d+0Guj+Y+oKP/jJkFb1q88lA1+grMTd9ZWuP6UyxzeEDYghnfcxng/b
C5tqnRRIhR8zw4SMZCigAjxKM0iS5zmH88/cWOJFe8gS4tnoOZHwnu8spwTkeZFoz1YnB+gDER9j
9NWYSUfLpMny++vLu7ijPGdkrNIlW1zsqOVp5GgyMo6TIBQrMqQ2RiYqGohkbu1+tr992pzJoDt3
nOIIZPGLw2rxdKRV7YnjYOj98xQ16JAayfjbFJZq6slIP30R1auvC8leApdYPhK0CGxZe94IfRvs
eYY9QEU7Irmae+awYerCTmLq/fnDwQCJPf9wzFlRt6zG4qVoovB+CIbbppLEhwZvUezQX76+k+sb
aKLWhx9Dl8nxVs/fUEqzKeemem2o5gcgEFOn+uIaFbK7O3hlzPqHlYgpY/ooKkGjztAENBvedO15
1I+Aw4YOi5UvV2whHRx7fpMzW67J8kvWFgwS+Q5CAv/Qcx9zNK+j0KSW0sw9c83X139pu9UQn3QI
OHC3i3sis6i34tz2nvFS3pNwR3nXDb7P+K8a4k0Sy3/6vEHPVX4dPI5NzLb4vkx2xSZYiJPPQLu4
zwJGg1WfMKvB6aNvbMFLENZjVxyv2yVIPH8YpcmhQksej4enRf39zL9XHOoWLO1Eg8wPHeZVjcJI
7qnvSMSCRdpb44OPeAxVJTEMtf0jyssUmpy4c5Pq887CAlQERAguR8NbBiKqwOokely/gS7v75W8
D9mXGewF3HzkzX362/WlX/jGLkhxgzAZFXugTOdLL8GCjGU3+q9a6CvJQSRS6LCgwCsaee9b0O5c
t7e+UxYHiYcFOJVQAKpze0bXlU6O9uqzTNzU2EGf2E/ICJRziliqS+AFBbxINMt40JpJZ7REUWlt
+ZHVA0BMSXxpEjwQ7DlSxTAfHpyg1VszdQbvueo9x6T82DAmkPkz7w1g+2jDjaysScuAa9y0bSJ3
gj31+x+txUZbe2EXvzQt5P4FeB8mS6cHbUaH9frmXrBkEyyY73R8JpCic0tSByXqZx2odRQXfnVx
09wNaQLcIh6DYiMbufAhQdIZkjAWeJzlLmzR1fcs5hPcl6YYAD4m/msv3QZ2ADcBy9+Gt0lO1bYb
QfpcX6T6g8+iWGnxiJo2sbrhmJzZ80V21CwsfDWKVq74F3KQeIcD9TaCr0tGWJqtu/QeuBlknB+/
maU1Qw9kb3yhqlv+XXVW+x2ofBgdrq9lfftsA+if9FyGpwmWF7cvaJswHfW5OvqeEsJsI6RCzcc8
nHaIKPQba1obk8R2liUZibZd6LTO11Sks12YjCq/+jUQ1o7y0G/obH+t6YY96iaQqOtrW2+hw7G3
LEEEyyT2Ml11a/TE2UPjteN2P3d2nP+INag9rltZLwqKSb6Eys85EstoByW/CFbvERHuoerd+8qz
UfTIObE/J5icUJQqRfLj0yZtDj2pFC1j11vGc4xlpo4RevPRNEfGXavxz0Go7DSf0zt7DKsN93Fh
haSLvAimhErTWX62Bo1umz+2eamq0f6K0OxJTq74nXbFiTHt/PPWCDMIjiHNgDpRAWU/HnxAeFnj
RYH3nJoaw5KmICSO5I2WEHD5OlOH1/dy5bEozTiObcBHwvOLlzw3F0UBhcu4Dt4aR0EOkbfcoZOT
PzCL+umTQqSvFoUZ3SI8XuRTtqERvdIJP5rBxM90SKaaD4aIhBWgUy0KkKQoBvhzu/HCrkI4VcCA
q53s0cbuMriwOkcA7JyMo2tru6KeJSSCjbFX1RpH/a8yQfX7+q6urh6BP1Sf+C6KKNLVF7vq53Wf
Cq2MXpAGLpP7xgr1Ac0oTWzYWX09lWCA1SV24irouvo5PrxsSEOWaBNF9ZvBKOLBRSMBbWojiW5j
Q8t/XV/Te6h75veVMaranhCqRmOqH+aDMbe1xlbakX3M5sZm+LFr7kTkf538H/7YF3u/hsHckNWv
IQ+ixzpNbqj2DAdt24+udlcBtKkCGDwP6qsuDpJr9nMMk4B+ZJS7QLJEaaiglOn+e33Bq811qDVy
PQwHZ80rtPyIHjMTESPapwkybWZnuBBD6VOPAmq38R1XR1SZohLFxeDKm8ugU7cSFzJgMT2Z7gim
a4CwOSi7/dxG+bPD7PXe7Gh/fnJ5lFJM2Dh1yrrUdVc1laZIy4aOxWvEvOcBVZ/yRPBSH2IdsZz/
YsolbuCdBayvPOyHkzPmiGFkzph9m4AG74rIHQ7DAGKlNDi1102tnDWr4ipAzEalmj1dmIIJ0zYj
fSqP0wwnjYsa1/fKceStaMGqwfcYfr9ub3VIlD2HMqLNC0vqZJwvDX5Cp81Kv34qh8q9TzXRIqub
9T8CbuGGH1sd+/fEjOvHlKhD+LwwlSWijpntNVFU0LOMmdzI9GDo6V6vr0hX1+f8nuseBVxKQYaK
lo2FU2H6C7Y0dxInfzC/w9+lJl0N7auRVwBcNOtkef6uHbP+4MXUTtq43igFX1onHX8iE5oHvPOL
e9f1RHzMG5uvxti44MVDuofZfzgohrBVfCTJc+G4Xlpx+yxgAth+lmA0fogE8AhC0mnHPPSesddS
/KFBLZkXG+dzvTiDEg0s2DhQ03SXj1HjDdXQxHr2rTOjv62J56fqxEaKt8qmXeO9dkglz6IEvIqP
zH4YgA+Mr7TzoVUpGiTBdaf5VcTFX4GF1mrFBfnD703xYKTO7fXjc2mBdIM4OHw9ooqFczasClkJ
psSfxYCu2n0Sopr9qOs6rNPXDa1v+rvr4vNR/HB5BM9vXgTOfYQoo3hLELj5m8nO4oBaSQSsC8UR
kCOb8cv6qjOFhAYc9VHqiGJ5LgvQotzvaT4ijQR7vytPIo1zWN6sn9dXduEGUnjQXTialAzt/2iV
PvjLpHTUMLtbvlFkj+fbLOrSvwuP6hcDPSgfKKB+DIm5MBMQRlMR99BpcxDu067Rpo1tXq9aEcgL
Pij7zHOhvveHn8WAt5Ro3gCiKzwdKuNh9MxbWQQYGnMmGjfux0VzBs0ul/bI+m23Eq8gZhqiU5f3
DXXauH3wmWtFB45O1/VtXh8gVmbTaqKr53KKFv6U6IJHaAzr1ylxvachyxjLbkZmvtGvC25alPo+
HdtT0aedBke/MAW5+8LnBMiYIEujl69dhDamTAzjPnNdGlAuCqalh7Tg9RVe2EyyFt4nuqbcELH4
dpPRwH+Rxv2JwZh5gvkW/cDHeYwMccc4BcQ9/8Ec+8jchkMpb/VAGYj++lHKFL66ID40xF+qsQW/
k9uCTtR1Y2s/Q+OOXBogK3wPq+4MLH9zHCYaUb3TTQ9NJKUPqtniRly3s3am2OHBtQ3KcwRni1MS
mKQPQd0Mr0OX5/vJRe86LZ66YEwPQxqA5HRASwTeV7tIk40lXvp8pO4IKFBPwhEsjstcgleKyw4Z
QuiNdsXI0KzNkMWNw+zr9UWqP+n8yVf8bFiBAISQd9mQaTI7RLjORBnZpM0+3k5l3oTeTeeAnYLX
i8E4x72FNLKCSz+XjC7t4jw0kq0CyYUFWzavFnk233VVS3DDURpJa2UvHZjHe0OfnT+KThgotdf2
y/UVXzRleg7xtg2qYFl2HWeBOvfIZB7DwingY0bN6ZcqWa3u81+RnBfUgOA5BoOgDtgHBzo1sIJQ
1g4Yc4MZhOMcfaOsXqNcEE5/XV/UKo2AqcD0aANx92hvLy9gwtjOUDTO+FLZ3SuoTw9q1bK8oYBx
o3vvfP0ivb9u8sI+snkgP3jv+bV8Htyxj0AtGdVRlNNbQ8eQFLDQ7/DW4vQfLNE/J2KjK7qKnCyf
6UExu+PR0tHmakYAQ1OMREjbjfHddVMXXgapsjBYgkGb2MvKWZGKSPeZrofpGlC3O3Q/Mruxdyjl
OQiUyu7murlLe+iB2URm2HLdVYEJJl8Ylfu8+Qah0t/uBLFBVPfgzhmo2QjOLjgzRwgaWqBKJE2e
hUdJMrtk4jQ2T0kyvlVpiR6aL+3mqyp6zqW2QzMh2ZsekwRgZu2tB/fC8XSY71YBNznaqiDJVKkM
e8FAnvTz4j4zh9QhWYqCL8HgxP9CptgE+3lsho1FXwinKBRij+o/dXLuyPkNDJI58xthdSdj0I9N
ldj3k2hhHLKnPydo2H9zA3JRPy+1PVWkR83Pn65/3wtPlWrgAZZQDX3CunP7WROg4dlH0dEwa1jo
/UpwF2dddS6vG7pwkM4MLd6qLjfDWKc/eKRT+hLkWnwY4v4ZIvT0cN3QpXPE6aFyrppIchlYRM3k
e32Vz8cx7JLCehynHrrYnVvJuGfutfURygwslKKgbmnqXGeava2C8BGSRrdxNl7oC7eV3j4XiHqb
q8rQ59sLE8xoGkFYH+mIFD+zQsDeLsk9ij39avcEqYbbb/j0i1+UzNRSlTBnhUXDIyAeiOs7BnrS
OF+Ljski2C+CafoPXxQpJq6LLTyKtIsL63qzgCY5917hmNdQQh+ht8zr4ksb6ePnPTnZhsW8M2W+
dbmrC0yDwUZofdGItG6ikJBY47lAnGCjZHJh83AC1O+orFE2WX6vYnB7OwEae2TUQ9zK2WbigWTq
+gm9ZIRAVOVPXLgVdCCw09yvvbE5FQA/pscpiaIG/laZBRtH4YJTI1Vh32hUAohYBhKNBa1jVJj9
E1X7fFeJJGP+D1xiULhinzMfUDNm9OkKCVQVoLwo0IChoXq3OPFWhZsTbfds6dCnuyGcg45I0o2V
XfAmlHp5/iilkYstV+bGKfcHGb+jMQ7GTcCg28FlUmVPeWqrKnLRFPdIQrBKULasf4rAl5pe+tUp
ge36Lhsh4b3R9Nz4mg6N7W/4i0vG2DMKP6yOdGxxpyptiIPQS92XZJoTBl40796qbEZ7i6TaCCQu
HA5wr6qIRqcUXN7CIVtMWciIuQJenjm/iYA//4SCo3hmdq67y9Ke3CiEfOjL9bOvFrCI5mmKSbr7
vPNYXhwPCDtLPW4z4xW+d9jVgorDSCWes/tPkPsw8dVfa9E/Xzd64cIRKzmEgoQWJCyLpcomZCrb
zCd0UczvfmgMezOdkv/w6fC5lGBUfQA04PnBD4WOLLmYGINpSMYYZxQ3VkYSpqG7snH6LzxxHl6Q
MiQRtcRdnZtiuqayGi0r39Bv5UEZnGZ6jSrZxV+FNfoPOSKvCDxEdg6PRGHV2n3Wik+3BRB353El
elHbynt7/jMwnlcXulZ0T0H3V1Imp8awH7oCJQaId8nih43dvfCQ0q8i4VQYOTLexblhAj4TUGui
Zqp218Kgq/gzzU78O0eG+Xj9wFy6GxTOAaOoFNf21DX9mBfVU2tEyIq+dCbz3Q6jwSCovhfBzGRm
N9cmcL2pDd0/NH9iGza+7toHqOKSqkMSi5qWZZ4bHwIZ+rBAiWM02z+TgUBb88W/qUj9m+urvGSI
zYR+RHUeCVIWhjrEeaG9CU8VWh4C2HphWnsfjTb5CLRyC9yz/oLUQaFFMhxgGXicxYGx0paIofCS
JyML9VNVw+Oqzo01NsUbOnNv19e2vvLgPGxJUEyN0qZjfb42nqC0TQZdHFELqsBpRRLajZxP/ud1
O+/v2blDwxCNOI+RQxqdq0208xCJ3N45SsGM0LEZ03H4vXPQYnwaXXMs+90EMgvp7qZh1DLLgOZ/
H0p4gt29DKB73uMHdeeH1+hZ/wt29o5p6p75+uh7BuJpFjuCiAmJwOs/9qVPz9lyBb01sg9b/f6H
A043Ng6Y6ypeG9PR/6y6pu52EbwoOfyjVddvdIcuW6NFy7um6rQLax3jgz6M4dTD2ghh4UQL7g3m
NBl+ha7gPyzMdgl7FUwQ53S+sExPWJqbtyeBis7vlWOXf0yzqz3C+ultOIlLRwxsnKN4vmgGLb+8
kc9goK3Aeq5a05jQGbSCcSfCRv769JLAOzJd4pLWoKS6uDgMyA9jPXndCwAE4wvlGv9n0k6KtdUL
tyLG9fPMIAs2qGGALOdsnG9f4fqlm8La+mwlariigOTfbYGwo5uh3yGNSgAkzZ/p6GSf7gtZwC+Y
mFZ9J7LRRWvGBaLfW0MsXkUOn1ASa9B5evXhvbbRlLQyfLdFVWGYKD0QL1zf4bW7B6iG/feYlQL/
4nwODNaZmTdoL4Jp7NvConwDvhUC+TqsbwbN/wNKYvPhus0L7hCbNmBsms6EDYvE2xJeyvxqox+z
xBJvU5xDihUm7YPrOVBazyISGzfjokHgyjwtdENAfpx/2iGKxyZA6vTZmKOovs1mb9BRlGBAHaKk
5s/cK52tOvjCJOVShliA0hu2NHi4l6Fz0LjwhzWwnDIIztg2T2ePJ/P7kYHTfZS7dZOi7wmT5EbJ
eG3X1lkisFUQLmvgUArAJdPzsKOACg2kHng7icTObtayv2qBwNb1L2kswjGWiTliIYr9Spx4OYwx
FYhJQC4gn4u2gW/4axc6re4cqE0qseoJjlOmo2jzNrA2BD38zgaU4xPT6RlRjb1LTLviPzGlqDXR
XV/6vjEhCuE3PVp5ZlBOd3BG9s6vtLfVc+KTs0FmEhMh/BiHGmjUTW6TCdu3Zjz7mcFMfYZCILxq
3tCpqpnn7hPfafQHKzdipEksdM0eC5GmOppKzezMG6Hawtur7WAGDuprgyAVdPziKvtzPCitN2AO
LoTXoqbUG1Uo8TgIJP0HUy6nWfXJHLyVOggfnrGijGSRZkP5QoOAmsqQZ2jAksrQdayDJP5x/UNf
WBjDEwxr0ChTVIzLtyXH48vAMI9SjtOtkRQAz/2gHuUe0QGj28jPLlgDEqbA14wXMBK2WBsptus0
DLod9UmMd0EfNP+C+0z+hvch/2Tuoj6Zala9jzAB+F7GZsik6AgpF9EpQ9nkS1AWT5UTFPd5M759
egslMbVKGehZ6aswXpsGJyoK/VhEVvNnoxnZP9C3djchSOSb66YWT9n7mqR6xOj48aoskz4kE1lQ
gIw9SaEHjPspiosvxYCmVer/gbgt9Ir1vDW8d+Gj0WzA6fGGgRNcerxMprIOHcd/TgYtHdHB1gVi
gztCEuTHHmKvhqfx+jKXFWTWSUpLFgi+ByFzHpPzO2BpQxELox9eYPSC8sSr5Q1qKTcFfT/Unv8p
Ejd8dGNL7kvRvaa+/snM7N0+mRloFddyJMDrc/tDns6pneqkRNL+GRn9twIl5QcIP3+W0D9+9lJQ
xwInz3wfxU3+ufAtXmj0ZZcb7ROaQnStdMt8iechIAcm79h4MFffElvE9BwPSmhMRC4uoJEYrZOj
Bf48wCHpHKKunpPbOi4CuPUiXsvb6x/yojkeK5XfkiAt6weiCKhclHP4VtUEAFVJ2ql0VdoCZYFP
W6Lwo4ovjDmsW3FGLYeggn3k6Bs5rCRuV3zpg+g+jLJqY02LEJnyHDUeNa3C/LWCMSyCHANapgSW
lfpFgSoeqFm3yb7sjGkLCLLEf74bMnnqSfccQ2D2/BBW9Zj3o+lrz1M4Ce3B9vwZ0hwvlJr4Yvjl
kJ2yCQj2TTfbUx0BEWvz5CUZZgkZbaKNtUEDLdXQv3H6Egr0T+83mRaQMYJq06WPdv7DuSj7dAIh
iTdp0SEPEueBbpt7KLz4dN3QMhlV26BQxHgBXAGeb7ENljZ6sZ2I6Igen8zu4JZkzYmGghIE0zQ+
vokyjh7LQMhpH0Fa4t7rgJ6DozsK+dNqA608FdqUJT8qf6i635vcy4cfEbN71VfQpWRBGyfxwvlg
Vg84kRruJGRQgfmH95tv6dmwefXfgPMZt1AvyT/BU80bNccLN0shO+lyEye4q/KfJ5oqTnQUq1IZ
K5nvfO8GHgIJSIBd3/9Lht4hz7xspr16sjtZNQb8Z8GJVhtz70bf4ZBN6IFu6rL1PpdUq28teUDV
68XlWWHMGDoMRz6W/ywyCJQeA4j+fwYyKT14VJvxPxgD8sixIpIHlKBW/uFD0dEWvUHZ9piMIdyQ
XY+STIeqSk5wsjVZeWEXecxIGtSUqhqxPLflajh0rcmRHAODiASpmoJHKO9h+75ctETgrtr23Mzl
SBRULjnwGct5idTTiQptvJPoDSFKxb9dPxrqsfhQJnr/WhT0sKHc1KqxJBPIBaZmap+ziPUQg6V7
YaKVQuQvdqMZ/n3d3IWVObrJJArOV80OqYv34XvJwg3Lpsj110jHxTeWMdwMXg2JnrWJEHjH1i+W
Rk+OViPOnjrFslgqEFDXTfSnUUBX43s7y/IG+yWqR/RpQjs1Cxi2IXy9J4LX3Ff+FGHsx0LXu9uM
+s33AOBzcEuKPDtfPBNe4d+M2nGj3+UMo+sPDgKM3aXbOWhQjW1cPcOUn4rnMnGb8GjAsube9lOZ
hr+VBVOR3SHQW6tPd25QVegS5GHtPuiN+lPJgUwYNd3ZNE840cE9GDPg9n8kMq7OAB9/lUDYRu3S
R10+0xEA+vQnAZhJy4opq3dc+/knYWbVFiDq8leN2eSdS5YC25u46bQkeLpuaRX5slmSKQQF2Kc3
pi8u62TUeDu77E+upO3nRyiwC/dv9qveFTn407izkNnbJK64cMTBf3PEefOpIC3BRI3d5NkYIdLr
iaR5Kg3hQKvu6XV6QAJCm3earC1tI0Zbpd7A6W1oXFQCyAu77APK3G5Gy0o06DPxFZHf/mri8ZDl
9VdIS+5lHphomjAFmBMNX9/kCzeMijlAEQrn78s+/5w8XXaGTNRwHItwvNf63txFE5OAAD2cT58c
xiBUxKbgb1SMFpeZqSMvmydiwWzutYeG6RUZOPVh0MetxtJ6Uao6pKZEiXtpgatP/MFtiEo3Sj0L
u1NFjH0sUAyOd1YP6CdtpPXJ0VdcIsZwBjrYCEV3skhcGlWtQPpFP05ZNUmYFrQivYkCrRJ7alPh
Jwc93s0RBfBLNVUwfr62yA1qQJSiOFpoNN1kbS1/s8gyaBnD0/XZswGGHv/LqlRatvS+szkXkLyb
0TfizGLfjBQsB6+Uv6IuKf+5bmqd/rGLDKOqbQSVzTk5X1Y4lS1UnA2cdVI/wsc67djVh6kRd1lm
p3s5Wz8RFg93ZU1Pzquc9NMxj2J3gIzEJPmj7b94rYcBsFBqh923JvS/SggLb6LKuc0bpBOur3Tt
XnQGHCGPYdCLnoVcLJRYfehSUrAn2E4GBASo6nUQKN5MDlAf0xGfq8++HxcXxWHAySag+iWOAYpK
EMp+pD+7boZ0XiD8Q2eSik2u5r/0Rvfj+urWkTDFF4VuYfAchPKyHOxGkeMVxsQYUmL4d42X9bsw
zLXb61Yu3G81UaWSWgKsVbzdxLICwp5PLxOVu5fG8MGviggG30NZTJ7ccM4XvhifjKq6ytgpiSyy
EVRRYeikdH6cZ+6Zk9mHqE272xgWPE9oWw3pCzvIxJ3HtVOfDLvnF0Fyt1qUIMOXyEpz9xCkXdvu
ZAvP4IY7Vif6PN4BoQGUi/K9JXhnF4ZAc8HaLitai1oR/3iv3Bf69KebMVo4oM7x5R17nZr/ofiB
VQmKjGIntc6lW/FFK5taa+3/BeHgMCGMaYPqDhqejTLLhSUSAtGQAe1MU2Q5xWiZmRhRffKfihI8
qxr3awJQyO6UVwd6/vs5KZ56Ha3O68dTpXuLnSVP5o1jZtSiCbS44o0DTj2wC++psxDA7pxTkZgu
Wq32b8pg3lTV4brBdfiA18R9UlkBwUbYdH5m5tAJg9LV02eqx87PAc6CGRLKsvJvjALqpkMg6w5U
Fv8naR/EVFTJgfK/r2+8F+ujq94kuCagurtQMc+0Jkt1x0VghU7ATaZHPrS58nR9reu7T+edbgyc
bWgdrcpZQ42mjqi4HwJFKiJnBPgYNoYaLvfc+K/P2wJHR0mZIRaxiiOSWVYAK13omR29eqjymsC7
h9FIi6Gg/7wpNT/NEDxv+iqxamJXNl6dh6/SR3u0YQhQqeugz9k68cbxvPCZWJRkUpyuBoWcxfGk
BjtGstWZeZi77jTAy//vNGfFp6sVqjigfr0jRpft3sKzY2hAjPAlc6TxhBpZ8afsQzo66Chu4s3W
Fx2yFXXXoJyDaWJZ+C/ibixGtM2fA8/7KnsIZbpRv6vi5pc7kS5CjnlnE0xf/2TrfaR0wT03yRmJ
XJYNoiiFx4diY/Qs3Lz4FZij+7XRwm5jH9evD1Y45gptwtKWSIDBSUy42PLq1YWAal8Vff8IQTxE
8COhSW0g9v4fViXJuSDSYxB9+drlvhZ0IpSOqqoOYh+0Xpjuu0r+cd3M+hrDegijpSqAq4754vWZ
gtEOBKwIAFva9EVBYTO7QM4wnLbGJy58JtVF1QEe8NYwAX7uHGVUjollpsGLFeRJokRFzWDce1kq
pnojtlsvCsYMsg4A8OBVVwFzAw7GCxuvOwXlCLO+6Mxa7CqgCtkdlZ8thPj6ZCh+DqpmvKUqWV14
/UEhwZ0qUgmOPqPsq4RSYDAf5DhotyAtIbO9HUDyaeHh+re7ZBjgIyEscEQih4XhgpPvVpU0XkWG
KguaON5vDZHuPq+KeNdXzRZ/03pbCSfhFMINU2blji++IGPf2VhpyWtTZVWzM5To6q6xYZ+mAk7f
6NOuGPwToaVyxmL9mjYp8xGz1JtXcKX5sRmA5XV6GMi9psthCym7erqppBEmw+5IqKfzj/O1VWKy
Y95S7cnPqKVNgsTHym3ebXAbkw5PptQQZh9LeKuQivvsShfGFx+y6gyY82Q4HwcUE2CxxxNB0Z/7
bopwbqJvtWdXNxEPzWg2NWUcC3RvizsvR3Nyxr6bjoh2fDMgobqNnXprFOWiEUoMOlMT9PKW7S6B
LnNpaxr9J32QvxUBgOOuQ/Dg+hVYW6ExynGk6ArQx1p2KBKjCHqBusDxHQDo165+yGtP/w9WiCKZ
uqARu2bG68bBBU+UTd8GlFG/pMZQ7Ik2t5Dhq3BVxaiqg0YnkvGy5Y4hc6cPrtZXT0mu/0v58B1t
i5ph9eBqWkVsfrq+dyv38R4Tq6o/U58e1EnnRz4Jc97LOqifG4FmQCbswniMAPNE6OClRJeHPCjk
Votm5UNUcMDaFDmsohZenL2iyvo6j53oRF/DuUUWXjx2DBbchHOtbaTcF01RQgACpnhjlu4xwg22
AWwAL5mNIj0q71PY7qa+nnso3HPu2fXtvGCOyVVFIgEEHmaTRXrqDyjbD1lSPU0tLUFjdk4Gki87
30s/+2QD3qNTQ9yNgCAJx+Ihhcs3jVLEZd6Sxr5hkt18n72Yo3ELC3BpRXwuxi9s6qKr6QExjXWc
R1F3msKi200T+jddSwk0HOrm7vObx8EgkXAI4AgQzs9ixSSTdJLIfy7i7NQlVfAQt9FxdEGNfN6Q
GoVVxxB04LK7IGvAf7Jyk6du9Iwv72WfrKj7R00PPwdB5C0BnAylJUVCKiMrTp3Bn1JmX93hVUTF
X13j3hbB8Cx5P2k/pX9VVnzLC/vk2LB4X1/i+ikjKHDIQQGNXIhUSWGKFKY3/6nKFCga5WbGL74B
HOnRVkBVVT0xsyQJ9oatE3PBHXMsGbtUh5POufr9jwVfEAe6HrUmTCOUE26Qk4yrG5SIpo0Md+26
qCQQHTCwwPknxFvY8XrDHhsGuKwQBt8CMket/N6Iupju8DARxP0RH+bTaByOJvcAIDg1NTzm4pBC
uJNb6DPR6bdTlNChgr71IUvbteG8NQy3fgvgraRdhTGqJiseRxSNYplMqfMSmMY87vxyLmAKb5GF
zwo/QZSripyDPYLdvX52LtiFrFLNVUMYg4NeOLGhQH62aEyd95QwaBgZt+qyoU1QLZj/7NtyeujT
eAtKuvYzkLqqKRcGdqmR24t9jRhuMRMEiY/0FQGN+mI2xA1BV/OTkC22b64vcX09oJflgnD7uR+M
nJyfHbfRjQH+dfeFmvqzROUsQMBxT+9s3g1RCJDBsA8t5AP7cMDhXbd94dy+z/Lw4BKwMHJ2brsw
p6HsgQG/NfQqHysDlK7P8N7BGHv3LQ03ydku7CzVUuUH2F0u5OI+Jm4ySDM0im9dSt9WJMMzbB3p
jd5uWlrffHreBJOwQ0GRsoIPGHLMfNfxi2NUN9z8JkQt+LFsatjnrm/hBUMW3k2FfKrGtizqJU5V
hTXlprfIruVzB09N+KDV2mhsVBUWW6faLJxH0B1A/w3S8EWgElUZQ9ZRyNjMVPo7/PfTMFMchVqi
3FiROt4fypTKEk1H6D2YLhZrKoggIFYXg58+u23V3KrKCejCRtBefc8+uDPlvm+T06f2EatqtIxJ
Yrog1GqW0WYCfLFtTa99C1LbRq1JmyEh7ue/r1tZ+JN3K7hp5ad5DVdtDwk225ZzmX1L/VK70bVq
7m/ACMnfTKtpnF2WNdHBqzYhaZfMcgbB1tLagTdzcc+E6wf+0IKGN3II34rY+LcpTfs1gMr1IPXs
977Xg7frK12cy/eVfjS5iMom19d9lELx2HCk8Tqg3VgwedNs7ej6XFKU/LC0xdOHglEYleVkHYUP
p68Cn1ZC/277wxYzxEVDqvVPbwxw8LKsMQ1GOAam09KJK2NUfbJuB2SH2LmF+eL63i3c4v/2joIr
ySKZKYW8c7fYgrO2nK7Lvr0P9DTJtGtQhGaey/2qgf24bmzh/1fGFhc7kCnve9rpL4ZfD3Cru+Ve
oF8YISe8HwS5vWt1z7Qm7rab/BfXCbEOSQJp5Kqml0mvG6kuhyem8Po9tNXuQxL74T4k69y1CAcf
ri/10ieku0l+p6CCdOLP9zWJZ+Yt47l8ce0mfI58Md7DTBE+h+rfrpt6T2/OvRgRwwdbi0dcogOY
8ciXb0Vtju39ZPZF9NZR/kWkrCq5kDvTrB9bNIa/tYwifIXw8cEIhVfdaPGstTs4U4MbF82xvSXz
5MZo++IE1QxUhnJACjsb6goCOWSYqq9S6+V8280whsU7DUmqQ6SjJ7/TBsgF7rvUK6NvmlXMzVfR
x1bxR9kByqHtEoeiuSsHI/I3Fn9pn3kuqKECV4HJbLH2rotddO06/dnv4Fj+Ng3B7BxMDRzwfZ7a
Ufpwfa8vm2NQlyeDJGZVs41LY+A/tycZRk53PzFRhZy0ZQ75jW1X7MnnzXEnVVDIX94yiOhm5jgN
YL1PlW//Q9NnBsPR/hgpZmwYuuBCgQSCpeBtZzZtWcyhz5rVgsbg0bDKpr/J4ihs3uLWz/vPfy96
dGSUMN4Y8PEvnoeoG0O7dvTmxZ1LccjKyf0C7+M/jrWpo3ThUxE6UIjmZjBqtQz4pjkY0qzN41OT
+rl+KGoXWe4mtVr3dtbjzNoIJS44GAgXbcZHKWTyvi8WZkVt3yWpaTyDvJnhsQoCH8Dnzq3dtjjg
4RpgRSRmU7vhaC59OcjeqDUw+r+GxHIKJb2/sv8mtYmOYEvRY0d32Sk37FxcHxVvJW7Cvq4q0OUs
Soev9zLlFBUTo9v7ZcKsMeq23wE1JW+fPvn0HP+fucW99uOg96zWio/QSusZHYQmDfdlFFQIF0SM
9d1eN3dpdUgZqaYgojjgAc7ddRG2CE+3cX8cxAw8JAmbQ5NCIJuJrnqY5VYEeOEhpHWg2GSIp3kd
FuaYahqbOHLL08An3avWT0GzYmeEvEMBHYd9FTpPKH7FhxTR3427fiFC44qrYieAgLVTkUaVRuhR
p08iMv61Mk5kYcfpkwE3y84p4H6x+ek2PueFBUMtQ4bD0BV9QrnI/HSIf506cMenMXfibkcontVo
hM68xRBWWc1udvXumwvVXbuLMmisUQPzv3/6G5/9DItNt2ZavlNSO8+GGWnmyA/hNdlfRVxO5h+D
ZeAd7M6anI1k5sLJsmmkUDbEMwCMXViN2lamw/R/nL1Hk5461zX8i6gSINIUrtg5Ok0o28cWQgQF
hJB+/buuM/ket7tO1/2VBx642jQgpL3XXqFc7pD/lR4RPvGEFxwjGx2B9Luumz+yZX1n27sQU3Fo
gEeJGdzlTfwfHKjsUg6VsVvvy5l9NhrO8QnpnyBi/0h78u6N/X8XeruT50iurmS1lg9Cbe2wV3Eb
xZ+TvlrSUyFC3N2ug2XqA/TpvXV0Ya0DAcLejn32z7tri8mung3ra5vDNRjpB19LifyhvuJfo2g+
G/zbdzSvopl4+tFo890bxpVBRAYTAn/+vLYwIC2PjoKbp4fxQJDjliNGlj4Vy1Ti9Mcc5oMP9d0L
Yt6dQn+GAv3t6U/4BWoTMb230t15WHQ8uX6ariqfIGcTAPcHK/WyEt+UkZepFHQal9n3X8geXhZC
fbnSr3Bjza+sByMvqHn78d9f4XtXQTeKehVr528TSOD3LJh4xRsMIj97zNphrCIwAfrfz+MMtffF
NPtCx3sLa3tk7U5tYPYut9Q1LGRXJWHZyS1reh9nH55X7y1MkFExG8BdvaNR3NJ4yJbWPiUaIwib
4Zoqy35dXDzzElJWNYPn6zN7icj++d9P9L0vHjMWHFt4Z3/bceTbZivbi/ZJXeanDEmOu1HBYmQW
4SOKznsrEkUiDkqYCEJq+qbTHoncOKOlegB/+QQvC73PbWJObR7up+XDkIr3buzyNClOjcsQ5E0P
hSlqO7fthaCTIWjWduB92AgKweIy0fzvZ/jeqqQUJTBclBDe9naXXuDxM/lIugdM1MXrEldD/6KF
j6YPzsF3bwnlE8VFANq9Rc/hW1gOUvbhkZUWmyYtOlkTnzACglr1UW7Dewc9WIYp0J9/9QNvjh7l
C49+bNqeHNKYTW0cr9YdEj1zvVt7GECQbUuyOmIdKP3//Tgv1dnbrQTbCP6g88Wg7E31ZgBerJ1k
xcMMazLWQrswB3doC6ZqP8Nn2WR0/3GP/85VczAWcE0sF/AW3mzQ1gtVFWtqX0rW/gMolMqaX+Zl
FNhJ3YXN7zYnyX2cs+0DhtI7rxU3CyrpJXnzbz25yVYfzRhI3f/LIbUV1G9LAfqCFLn5YJd+56Vi
Sgdo7UJbg671zQloEkW6tU/Kx3wqijqRAWKJWfHaC8vOLEd82EQdOfz3+3znuwfN66INhvsqFu+b
lQTpzRx3EYpENmCCcaOT8iK9BEviqoTppGssi9f/OVioxKwVrGOoH6EyB7b953Fb5pvOILXUr5ZG
+pFus0XMdYIk7d1/39t77w6vDDUpCI4Xb7g/r4MsER7WOZHPI0HG1S2NQpvWA08dQRJ9AEj635f7
dxW++TbwTYKuVAB4JgAS/ryeDSRVhUF0eA7k8JhHoz23kPB8LanwTZ4P5Jus3PAgqr49IKd9ueUT
LQ5wfMgOTsL4ckXAzBecrBtEAHCZeeVJ7H+HhOov6DaYq31VqBcvKxZ/cKK+93lBFITR6IWd+Zd7
DaQdYIxB+/SYuVJemWXIZK2j2dC9Jya9hkJr6moL3eIrynv5EQPq8lj+emxgnADLBjgHbeafj42X
PGarMf4J51KOiAhnrd3FIR4+GnC+dyE4jgI2uNCm8Yr+vBDKWqukrkC1SkJ1I2Inh/00d6b9YCH8
/U3hCLio0C4DTfAn31wnQbyyKxwimOK8e53WJLpBHAe7Q9U0TOjDuv8fTlEYZmKwiRkxlNwQS/55
Y74A9BlG2t35FbILqOrKY0uIu7CqPnIA/nuTyuHzDZoJtmEwDt+aD+V0SMQ4SvFEORLqL3v/RdR6
YHZdYFTTNmn6oSnO358xLoShOzAYDNtw4P15d4vMhE+GSjxBXebyGjEK2Apzl4L0beW2pv/724NR
DFTNF9ctQD5v3p6VSB0qFgykFTx39lA9feM5Bm5jCxEoIkwe/3vT+PvmQH0CFe9fRQQyPd7uhWFG
YzOo6mnkS7aDnpKcVVlNJzg/ftQFvHcp7IQ4XPAKMe24/Pv/6R9Jwbal5Utyz3P4T7gOfEbkVMNz
oviIxv73h4YdEBs86GPZO+CmSyMj4d6fPoueVV/K2cTDYSU8/O9lEK4DJhJI+Ti5/iK4dAOTI+aN
0FURedVW0+7ShAtJr2yXfO7x93+/q7+/a1wO10LLhpoAp9efDxCR8bFeO1D8tq5SXlwku8n0GHS8
JetOV1NFd1y1fv4o0+Lv7Rl7CEibF4XOxTT5zYpkix472Cp2zx596qkbqumTrpYCeAqkYnM9k6I/
5gM8qhqUtx9ljr8Vr2HMASHLxdD3wm7Ed/hm2SB/a85sma53o9AWgb1DL0ekuG7Fou4w6zT1aKZV
P5Quj9TNAshgPqdSxDhpmWwX+8FR9c7Swm8C6hQkNpdu9s07QH2Yr1NfFggxulS+BBmB6SlK5PhR
YfTO14KZA0y/LjZ1f1vKtpkdZbep8olmwrh9nkRVuhO9k/YAfdNYfrDr/H1fcHS74IVgOEE893YC
b02qHBny9e7f2ZmNB0wc8GutX/57Cf99V7gMRTQKksnyvwVYSsXxjJrM3s2G8QYB5e5+3UDtDHQI
D/99qQvjER/Enyc7rgbZ72XwcBmYXW76/+w4A4JnonQ19GbKiz5ckaHwYainBMmYNq/EJwazTrJP
1YLcg4aspIrYTgoaVcU5G5Eag1m2nNEB7wjDpgyHXTNbE5+yGdzhFRUykJonpmGR+eIk0hh+BT+o
e/BNR0STDBWvyivUFap/mle5+G63YdA10h1iA2OiMG+BGqxJwNBXu2rUfJ9FWpEX4qB66BqOk66y
e6KNSLrD2I1FOe5MbmUCc/BEOnAyfETiTwF8QRiTXIwW+ibIlsC9IreRzu9DuuQyrqeWzNC6KytJ
q2umUTbaJhmr2N9SeITFv5AtuOArVu2gWnzMEd2im3HMkeJeDwMSNwigKPjhfVagK/FXn8yZ/8rn
3KwT3AkGgTRniFdTcJutABq5Uz2Gk1eW8DQ9W1lki0V/nSs11wYATX6WC6hAcVdnTC4226fOr1GF
/B+bwX0Nr8dO44nD34Enh4sZf0gbURjYkwVBtuJHhPXrf64MTmpAdqlVHTlsNpgfbawTCuMzTtGt
1KycnfuKY/0yUoxl4Z7V4NZR14LKUd3OGLGZtVZcRokHX2Gd5qKGgWIGbHGEVUFU7C44hUhqb1Ub
HrCkLUpSwtZ02RelM9/JaqFBUNm8qqReV2jRXOPjQPmDJFr0/WFSyCe+1z2CM9o6jvKlOLdB9eW1
izCpcg1Uqv2Y7GwSr+AKmgHBM3d8nHh0B/vTMWw7p0M5RbsZQN1yEpr6i/+MiHN1TXuYtfxmU5n6
3yYxFjcKSl4KNjuPu/GYEJkWX7ZILyPfebao7rMoi6G8HTfqIN5RiKl3N26B6PE316nwaeNFt9ii
SYbVKY1OIW+770kxEk9rCEdUtBPxwHt1UKUapk/cp3P1XWVj1n5JYNd3haGhjmuzhHXIa6Emqb7Y
dpFIIqHtEtF+j22uy25gxJBpBnrw1ptXFm2D/oGmOcu/WXioj/WaKKv2uUK9stUujiP2YBbK1jNA
lTTRO1IY5g851S0v9iweEn/ywoPOWs8pxr+khmtPX4HYn+P3/gRSZHAIRtFmsq8+rZz8ZwaQjAJ4
xIe32roNrZQ76dpZroc2ZxP8/zW0TuOnUgykAFkg8+GrA1SkixMJRm7fgD1r8xkBYWn+AH5otRx8
DrIeo/i3EkNit1xGDjieGkNEoAxpVxBXxDgkyrV02E47GnZYgVLBjjwbyvIr9hN4qdQYqsX9C57+
lJ3CVBbTCxI+sXv42ZDwhC614OcslrZKsUrzJJR1Alfu+Rhrgt7ooKUz7KvaUumf4HXeTi8k3f59
F4iiqn7PmnYMF6kKZF6ReLTt1ti4nKbPIqVu+EnX2PkI5OYEpL26XPAAO/AlYIsqak9FLr/moBMF
UcvU53ONQkERWNXOG3yyjfSYgNoMK+aLB12lW3Ywe5lAUYU4MqY/5wgi/aLR40WrSBC8o6fawwPB
nmnSKx1fK0YDI+d59R3I49gARtfKmrLgix8bvBncXYX3NR/6qKfpo49tCUN3OLQRUN+iuJLzNck7
mX2nbVXpI6fJ6J+3gUO5sx+5QBm2VEHZK0SUOIudc5qUfCnnNEdIt6kWKe5G5NXaJgerYrgC8J7N
P101Q/zPLB97MCYBuP5DOkywTm6DRcgecbowtrjiVHYADOdUVNgsnBnk3qsln65bNWyc7JKW8nbX
pkManzh0jtldhr52PpSp2Vq1UzrHl6SgsBlRx4G8WOg9XUip7vpJ/rsTVvnGTiHHZjrUA2rL7pgE
EcjjCIeVEsjXIAtYFmdGGQrDkqKnPxUvE5FfIwShJXlN5i5VO1t1vTyLVbjkumydRvpMm2ttalYx
Ae85D0nA1tCVzdVeYyzgvqMRcuZh9vCDfkZmwwLzPbHpbVeqOBobDmHciqwcnJhf237J5tuko117
pB1BOU9HxPHymuVqlT9G3ev8Jx/S/odLy97ftoxwdrthho9OI57KHKyQi7Y2q7GMQNskjGUjrOyr
Md6JtNjKfVm6pf0qFhPgzlHwpbwKSDFdf/ZdqfjrDBIMAvqywsIbypMVJ9AyxOwYxanp4eS3rgCt
TUllf4Y5W/eV9ybxD4ZbbHzOtskG35NxibKr/t+x7+zHOdx6ikSQL37kmBru+xJklG23JWlof0gQ
H7uitjC4xZyRFuPUw7eB6jTsSz77JGvsIla56+eZ1jweJvXN0AvNAYnL8/TF6oWqJw4nwnhvOEqH
HLx70Qp2s2RhSZ6qKRr0a5bCKO9gZlgBZQ3ol7Y7QIS9+Js0hkdp31ANG4ebZTNmut0gX6/qrYgU
PSMce9Bwh40KKZpVbNz9mtwlHoAnferkzkgr6k3A1K0eesZv4mTYPB4YiBRPKHD67dwnGiYJKo0V
K2/cMNjyE/xCe1HUaTQyt2L7ynu9Q8gbRE01CFa9eJKIWBin06DcEE5hNMTeLlsrPzE7hvBzKQ0Z
7luHwTjqD8Ls8oOPpZmvVOrGdidK3bfftk3a7oW7cguyzjQN06mbgDo+t/iihytkcLdTI0KhkQW/
2L5QAj6QDArhDUxqPIPIEfVJKh7zPY1S3z2CzzJP912bu1u0UcYdla2ow06WcZrXDBT67FogsYTW
OeJIS4hHJtu5PdvSnp1niEvqbuqN+DXNc/cIshXZw1c+m59VEtZwJ6eBj7YZZQQKbg0XRxuuVMm3
ufZYFWNtigmhHU2ywEQHFvTMK3vgURs/I9aVDF/x6fqoKVtAzA1LMCu+cWUycSCuKmxfEAQ5VEfr
UqkO4IeO6aElXYTPu11h8Ips5LA2W7dR9k2t1M0QJbZmARI9F8xiZzcKSRDQ6q4aPwH5R3PhLwF7
7MfonkbrXN5g71zSqHZQgNjXsbXLPV9Xs8CBsvfFI+/bwl0LrpNb0YtJ3xANMwrUKHOP45mRfqVL
45ISWynUcyUbj/De4gGFM4eN0qXYYsjOgfPyS4+wICxvnBA5BHdpxB7pjJjZo+hiDrPkNQnZCaNO
Ff/WCwIpm3ETXDaYqhXRgcXS0GFnFU31N+VxkF5FiYWBPjz94+j7iMo1v1HTgnUX+hWbDgx0gdeZ
BSSSr1YXaZucS4morVsyxYO64c7BwE9y6bbbILKxOnZxHAbZJFnoIWPOUf5fedrHLy0CndQ3FAmg
4ssgOrKfYfqR7Uf4tSHgew2c3kUrWPvnDgkc/a0onFCYeswZuRF5GNM6MmbjpzjTyXBkMGUE8UK0
iV3Qow7oCpD6RUhPXyV2qLFhm8F2PLrUZ2dUVCqBzeIoMTYx65qkt0Bcq+3ohtmYJzORSHwqQ5dk
DBOOdcZ+CL23duce1niYjSObyLyAompPJs8NP4zY5PPdiLPCJLVF8qX5qYoZ9CtPiHi9mMUTXace
h8e1wEecnHLcdXcbB9Gax0mHTSHto1z12gBYM7xxsdD5Y14O/XYEpx6vj8/Yfb7mMGct/0l8ybJD
PqVz24TSwTKroXOysBdTzVl39Hyw40PiLWNdzWbfpTuTQtB3gyl7amulikB/LjbeZMOkVgnaBgk7
cRTQ2/exkGq99TEcGx8X1i/fDFmM2Rvt4WuUtMgUFvXK3Rrv3FouZQ2AeUmu53iN08aECZ+Nm2Pu
HziqPIJ3TlVxT1Ksqr1BX62PpXfpdjcmPCfgGAL53YmtjYZbOikyHGOGhIWRSpZdR+sSGLQTI+hd
+KpT+wUOykn7wjCHKhsFsq1tCDq+qYGOlk8/k41IizZoRWyP7uGgfC3iwiHtGwQx0JXLsd2PIkbv
VS/zAhJkqzjqBbWVXb+XZcSHvBGaZ8VtmixKX1vEW6c/wXCe6AEeZnMEI6moS+A72hVL2CXwUoa6
QoPZ2yBiFb9RuyztcurHtoUxzTYxcsdNsXymVNqws+2KEz0Zeqe/sw3sJFWToMTFcR+zmsdkpX2y
64cl63+m7ZrHyF+5fFCmE0UR6hYa3uWFsG4gzz2aheUzXFVAKY7ivkAL1rcRhLyQ+VYCmasr3jbD
SXUbAZ3dsjpFptawIdAgQzEq5jiwzxH89NhxSPCDtbEYO115DA5/lakO/ibXGZqmyrXdL+s7tERo
MDWhZzPpERuxSNtlvRvWLZmvtjYJ6jPJhq3cEZhF9g2nl6EO73MPSfMylHxHQ+ojbFyQNcAIgox2
PlmBbFGQUJ3VzzgoyrlqMvjV3iXct9nR2GQDR7qI0asKOF+hf8j74n4ch6r8RFSIFGx0TZtP8BeC
Fes/Kwib4XZduiz9GeXwob0blFDLrzggw6Kxhc3SuxXJD1zUAl4iujG62FpRW2UxRZwztfl7w70l
174TfnxCkabGOxdlZGl8Mc/+CXtI5r/RDRO1PQw7AW2aXPZVjZHpQk6CTKk8WZLxl3JY6IxPAnP1
33A7y+lTSyLT37Siuoj0MTCGcSfDPIZ9cmTLthMrcvcyThUsocYxScxZkpEfUhwX4uj0jHy9OJ/z
79BwZMu96NMuaiCLTHFCdF2SHJVXyOMD+d/mt6WsoMuEumQD/5cm+guLVnSZTZeLllzDcmFdzxkR
2fIwi04N1+Uaof2Hck9lMOeGY2F1OyeDZ7djHttwZHrKohPvBQQN84j65mcucajSGFus3TmJEcDO
2bDNd9lSwM4UWSwVRTD86oazmccYyn2w80xkdxCmY8Yj1q4vfgq6OXo1+x7fiNAy/0VK6X7xDWj/
HQiBPd1D6tw/5/CZ7F5oJ2ZxYANtO0A8WzfzxuOEo59MPk7kWSAg4MeMu0OBAp6EivYtLBBi2I0T
xjEY1pFqOLq5au97YLu3pB0M3hYutjw6u4XtR24iaf/FYbrlaYYOYGzKHkK5Q9m1VD7lSe8XeBiD
Dooo6jWN51eWKrb9XlOCR83GOIQXSaN227FQ9eWTL9bkc+th33MSOBW+MR2VGzSsdNqG82yAl9ao
RbsY4vd5K55AkOvmE9IVQ9EsW7YiE6MzmI3VI0qXsCu7fO1vy2kYrjcCqkudiFXbpoR0Tp+wiDax
bxdwN287pkv+nAcup33aAkC6XpEcIg+BLyO62yzWxZNQpf8cguvWXSZDa5qIDfnwDaJz1KcjUKL5
wPouKncYGQT/qo1M+L4YqMiajWw6epwn8A+QqhpEhZYRufKQg5QhA4bA0Z7k+KGwByaQD9di1lmF
yFvhhm8l+CfZrS676lurLoaSbQpuyR3f0ELABmDoxNbEAyW/UfVl0xFoaCnOkVOU7FKKXXc35oBJ
p3259cDsYl9OaW0RhyVcjQY892ee2j7cI34zcFTv8bytT/kFiOEnt0btfHIWfd4XkKDQLcORNcuf
7CpNjIoolL6rlQs4A3LBNnfyTmTmRkfZGD8mmc/7FC+iAPc2h6r2zm5tujzYKFmGmwS/JYLbNMrb
46Sw2XR1Zfpiu1I+FNVVWWFNXgHtiZ74AED8lEOI6/ewb6LVL+JjOQEkiT0QKbXmNxx+x8V31O2w
1ovALe4avbThmhZrpa56ibLuAJ7OJmoKiQNYnQv6CFdrC6j9qixpULe6QDRRs22BX4rLlD4EQlXc
yLhoxb5IBh3fk6hXqpk8k/Jed8GJvUenQ37kI6ho31sic3tALkBRRE3c4YXucfepEnU1s1nsRDdu
7POskQ7z2A/4JU5z3nnfEJfDNIwTBsf9BOHKiD8I3OffHSu1+ryayl+EeZHiE0EwwhaPxxhrtGOA
N6ON75wKWYU6uRLkGa+pst/ILPIHWZRTpZ+mUW0TDJFya75osNmqkyjbgKg8CWuoZmtnsCdAwhoB
vdZhSlFxJF2Eh92tJb4Sl67FejTxIiSKAXTzezo7/cXzHI4U0ODATtSnrZmPFhi9Oo5hwD6PU6Ng
e6mlzm4zqoFkKj87n0NTMgTYMlmahQPmJaG8bimw6KMTqeHnUJhubFzpeCzgWtKlX4EqZu1jNA5U
78FXwTHHChraPY+RPQaG3JZmuG9Z+jswlFP+zHRm7N7NVSluW7q0xZWP8I2cgSIuZgcSQJ8dk6XL
01r1oaSX2ir5VnEAaS8z1kN6sBaikod2Y4jRQAfVLXvF07Ad2LhgNcsqkjNsEMQaf2+TBXZFRoxq
3bmkgKii3EzKb7euKPuDgLILqNGshXrC5CsKxwqEUFw8GhGTtNEe9WlFBWwaG5qu+Y+pSFp3SqNQ
4UWv01jmNcprGK7WxQB7xBehYK67gzMgXOyAPy5TkybCzjsSJQam46qv8uUGFlhAcCE7mURywlRB
FaecL23ycwVNkj6gGsPshaQz5XuQLTK1R3iGSfa0WqW+Lvt8RL4P63BAUtgVSVKbqMD7iLqKdDfY
XAPHrFpYPKl05g+4wUUeZ6a9OBr0lvb3WE3LK0CCIjtVLgwPKcJXil1E2uhzglRrdOjeZbBqJF1P
xRVKuKlsIObg1aeA8yPdJ0bHyy2SClt6hee02D0yPpZhxMdjq/UTYhCYuYq6ZaUPkYSI77eJZkau
MVDs569ERgRwh0GxVZgN7IQcFjfIzLCcxs8TTsgMDXDi0qNbp0w+wuZQaQgaYUe6XWPkw8d/Zjng
QNjnXWZmfnQM62apxw3eZYDbVV61t9J1KcYbsUXpz4pVk30BKG1sMI/p8wcipM+OwpBZ/TMWSH+t
gbFD3ArJedES7LbyUvH7KFkRCz0nKLuA2mDiXAPnNnz85BHECOpwzbp+qLqDgyRMAaX1M7qrLVb2
uR+J4i9GxG1V0w7Azr3oihHZk3EHpe7ReUO3uwxZwn0zBlmW+7z1I2CPYtDjQ5esQMsSvY70lrjM
JVd9JofLkEXlWPfov1KznweGli2aXXVDUO65zwizFfmeF1s37TJtyH05ghikatBtVtGA0sXjYwdc
DTley5iu/ge+84I8g5YDcSNkF7pucaTAqj5gobY4Tsux+Iwsc5g3Q2BF9XJFUO1fupsoqOHAFMGe
3kHwndxDm5dkl6kI8gKaEgCWPgm6rg42AYMZD9b4ZL9RTXUN4mIxoQKDiIxee5zk6XkzwIL6RgzJ
BMBxNfDMz5clHh+Nxcb1vEbQGP6CGKswB5pOgOumpYpBjZAmbCBxFdGGOQlHlbnrq806Bls8hpFU
rStgZ8feDwJWPFCJ+R8gZOX9NYBRgbKlRE15Mlm+YuBh48wmOdou9NL62Ga8A8CMQZDKH73IUFJf
JSQaun3brnS4KuYIredieekOyGNgKEyYQQb8k0BlyNSp3XIAgTeyikur4ZaQaHJI5ildT8An9XQV
W+++d1pOxU4hgHLYOz/PSaMhAGNHJJL45JOseswBk2plCsV8ARos7JqWEylE3J0x48vxmXRdf4gL
z6JaxYLNO3hFZQQsOpAkIdLm5r5HdFvcBNMaPDl8B3rfkyLSmAnAt3HqYP5du7wYnv26AllqupQh
OIaYqv8ddSExxwmbuKuRRzV8TY3Flpqq4LdmsgiIOwsYSN1tGKWgwgd2BhCdw96aaa3sNcVI8IEj
scWe0YGSe5jRe3E39en8ajtJq3pyq82PoI+NMQq2C4jTxTo1O0DGXbJH+B+6kLbocBbBplpiE+8E
gek6iV10mwxsYAxTsAsypD08Bo+kLzN3BqoNaKAG7LJtnxHDF8TPbh6tSK+2JSd2Pg9taktZp2sr
1MmDguOeA+2Fea6AE2LoPWnWHVVlu6jW2OUwjiXKdWcIWTOx6w30QwgJFWiAtY7Ctbn0tZhlVROO
fo52Pda0wKR+zgISDgC+46wXMRAAB6GBPFD0d+bXCBMs2aC+CAD3OJPrFUv1UOztguwDBHpI/D/t
NsbjlcdyMF/GUOCBIIsspzu5YgnsMPP16uR6uiC0jjHtBrRIAHprQCsMxynqTbmLU6n9wfXZ9IOZ
vDwnaACyc1ENFM1q6MaqgaEsHF1pjEMN+A0GiqAx6IXt6EQCfKrhKXztVaG30+j62aCy52hhUYqy
EkkWUq+3XA1A9DaSqPweaCucSbQAkrqfLc7sZ1CrsJ/r3OApCFRw43kAzTLZQRCBpwOR7gW3y1m4
Bc4pYR/tt0kcoqnrs3MEWyFzJ1IARk1RdKm8g302kAMpiyraMU9nD5h5AOAkYQu3XrV+rTBVB+gs
952K4naHnR8A/yTS2NQcDBLTCHRr122UoVAP21StZ+mA0H2JvZm+jG7rABjJrEVDlyLDZ3gosKuO
DXqNGXVyYTAhAVSg/fiiqgsqSDGGLOs8Tc14glELH48pkEWpGwd4UemapwnYWlymANEb7mKlMOLG
GSSODHNgVEuYh8m61ROSL3IYBCynJDhC61hFGi1W3GX98jlNIgTwNiBBDuEGGCoAhhHraMZevDBL
oUDCQUvuwePJ4psqw9F2QEmqMT7uY4kOsoy5jYFouZJ7zCpNVVyZhANKMS3c6HaA9yU9VEBUUuwQ
Dim/ul+jS7petaKXRtOP0AifJfODx/A27AYwu4a7SnhIcimLfVyvwtOhmXP4XtSSRPEzQa/nDglG
RQ4jhRmfeQn28APB4oAQt/AoOb8j0V3bvkk5dUl7ytsqjtdrC0d+gbpoxaj+FwWoaRpEfq7k5xpR
Ud5FPOpKu1d2kb5H7z4B5w3RBkpQY7xm6QP6So3/BY3GgDfo5WXwyEF4GF9xABSdB93eUfMjCogr
eSU9GvWuNr3qk5/MlVN5M0xdOd4hEF0m6xEzekyE4Xdok8cVdIzunyoeGb1mUd8+bjDCgo+1LCyk
3pKHvEVxAegI1mQAwrV+hoQ2xF8yeARhdmMdhscPIDLEcPbvoU01pyJaiqiAOXzACMFgyojisJt0
wT/pAjRUlSGQYaIAoE3jQ94D64WHyXCd5p1tVkI9/TV7B7sKX/J1TBo+DnnB94gASmJ0xF06ATZz
oS3sbtXwH+aYphA07LshxofEX/u4UOO0G8ays3uJ3Leib2ZgTv056kaPW9sYzRFQ4wS+9GK/zT3S
Hqc6k0zSFRYnBpE3862QWTqc3Ijs5C9yRjJCuQstjNbWG+DnGEXvQQNYUWWUAUPG9XHhdOw1ZkDr
tBX/j7Pz2pHcSNbwExGgN7dV1b6nq6vNuBtCo5XobZJMkk9/vpxzM00WimgJu4NdCVBUJtNERvxm
l9toN+g+FThNg8+7k1Ufsa3rojceHHa1ccvpEIwjktO0BangUXMcxitb4KYjDxpVkNjeOYnlVM8c
T52t7nCztqGmhOXsPCrmeMaN5AJY6/Kg03ctHf7ylGpNFNl7QYatlxTTfY8sf7ZhmtiNSdv1Kkyr
mr3ZCa0tbpH+KiXdJ+EF80M1Bm10VwzUmFJ46CNQhh1Juyhf0sAbjR/MGxyP3ahBHn+gXtRH2cF3
tQDImD8DFbB3wFPaMNpTXOq95jqMkOHhYOAxZY17L8On4i1qc73r9swTW2xXQbyIeGyYRiLcPdCN
FuzGNNRNplPS9Y3w59AENNlextiMCxqhJMb9hgLVGgSIqCei0jpkNfDyS6wtNzOFAQm2UYJeYVV5
HCnZiKszLho834stfaQz8RAsQv8JGpAS+FwA3txYKJxTab1EZKXJHnpHlu1gGRpeVjxr9Pm29JbP
INHA9RhAHSEDQQdegLaaCq9c6pHGMTNVm6qv1bNzn7ucrhtgtLNDU+LtUFVBMC2xr3qBZG6m6eZJ
sOq+8KIzfiaiN/4peAgeS7fG9vIyJO3s0DxFoPSRamZKP+LRwgTxuKByvefCls4X25zIPydfvH06
CmpdyqPVN0nBl7QDN/TMCfWVhmYuoEkDh1Qth5PzH4JQh/V0ZER8TAg/DmUqooxacp6gpO75hyJx
fkqf983lIGc+kAXMEkIfiG+AfIul0LtDlhkgk46GTktQ1Mlep9N0F1F/vOYVEG8YGK2x5b6FBr2n
3NXwPVsSAQp6TyICj/Yki+o5iYfbJnHfGtF8oZqW7XE2+nZ5eGeWA5PnAZgH5YnExGJrUcDS+jYo
mueqpQ+yB1FjRIe2yrdUjtegy8DisECFUvHDVvhdWWgW2CuSkmhCH+8Rbwszv27MNoA9VWu8IDY4
WutxEQ/WCzhPGAg8QT+uDR/7VC5XWT3pJiIzlZ+WBy2ct3DyZ0cFucaBVg9Mfill40eYpEleQm9l
Usjymu0gfkqgjsapFdAWN8a0isZNDd6V7gAauQxusd5dXavjwOvlEQH6lNw01MyfAOe7UBxmCuvD
P59cGoQDXwrJARY/G2ABudYApjj+YMGIafSsu88NJEBAlzeh+R/GxQGI0AkQdsBsCkL7B0SWYg43
dibD58KgHriTjjmcQgy8Qh5WSbsRbLWfOWdRVeAvDl2lOPwxWJxWSUKzI3qp7TJ8CXNqGujfNXd1
NMuHUtO2hGRXG5p4aEoA1WR0ijPyMZ5LuYDCTaO9ANulXjTW42Pl1/5N4yHw12Lwdl3jTbJxyJtn
RgknAKF0Vj9TupQHKfKunfKoMp4BoYv0vsfHlzKgkyfZj8awMucx70MfSTod/9QdoqVKHc/t/L3p
09q5mY3EFtdWFvfxg6VuCC+Lx/DGACvWPU1RYNKZz6KhJ1cS/URDKFZmkz1+BOOh9GPRvuVdgsaw
Q/P/PW7GyDkanTO61x0uSMbnTJRRvEOBjsoQ2B8YYatboCoHjwqk6ZySbJAveqnpewQu/C8gjyih
glD4/AJC8Q7yFP9B6myVG4R1SAvAmY+RU3agdaJvyVT1r0LwkImrcMtJ9NyXVKR1knE0YL3lJSft
eZST1+QvUhrpUeaudZMhaLMPixHEtJHQvr287c+cMqiXcgGx5SENL8fHK9JIqduHJ4GOB92s4iHx
5+Khip0tLcoVq1zJmOL/ZaOBgzprsORbz3WUAd9GIl7GMh+BGA4NkL1y1Jw7zGILcT3qpez+LmtX
/ybnPpgL5baBZOzlEZ+ZYij7LCK4VfCCllxMnT6ClpUZyUpQgY1Oux2v1b9wUH0eMbHaCHbmPMCF
m3lFaRc+/VIrhK6/EGCJs1MyjoDEEeVT8q3SFbw7zeBrZ3sbHIQz39Mh3SN3UV90dUfx5PU1naYv
qLTBvHItxBbyNr+rZ2i1l+dR3T8fqA4Brw76lwb6R5B1lrkEvSBMF3MxvPV9UqFPXD0kKWgbwOOH
dppuw7q9GrIt1bX18GA/kalzMUKohXP48XwVie0I3wqqI3WjlGWTvdHQ8R862ciN4a1SCtjPf0Za
XL9TMzYaWdlwzAaerMjB6ocBNuOntx9RIGZaLA3U+JYEWti6DQj4pD8mJkD5CVoB+MjqOYgt6+Xy
5zozc6xCFLGUbKlyGfg4cwHei56Dms2JhozfwuSidr2bvNYZ0fa1si3JirPhfq975O5VLvgxXI+g
QlfR2j7ak/siddSl4bykV4ZX9xs59JkPBdGG3aX0f/jx5sdIydyW81S44BWSWaFBgrG5q+CBfH7+
IJzaaIkoB1uuhI9hwCEMWieS9MXtq+7nRMVg3lFwm/7tdJtS6OWPtT42EA/8I9hiTDG83bbK2uxd
tH69F0a4b+iT3YagY3edfg9hZIv0tv5eQN8YF6pCHBqrjB16Tg9Ppi6ef1sWNn15KGI5XQEUe7s8
tLOBVGak2NfKOODjPLKBpU3p0HylCY60nquhUUwBvMxAfCBhdDnYem2wuVA95C8d1bTl7RZ0XKeg
4I0TSmCzcwBAB3zTMdv51+U46+9FHJjPHIZYTKxWe1UFAjHNuD+Kvo9vhJbgAtc4+f3sQ5IZc8s+
xOHm3XJucOxmRPAVBR+tiI8zmZWTwh9lqEzCrNibZVE9xoVuXl8e2vq6JC/wEJ5BfIbzcJlbUv4F
fguN7IXuQYBFcfl3o3dwC3h/02dOri5HW1wqzKHSLOHAAL6IpNxyTK3ws7adzfJljpFHuSq0caqu
p3GE1bbLNNukG51pU/Wt0EOrAp/Z2fOWpNhigSrnZ2z2eDOgC8faWaZgrvTmloJcc+wrRCkabMgp
1ti33swZdnmwi4zo/yMFZLLqLbQuNoxDZ6DqOPsv9cAprNPlxf663EexQftZUHV3IZrtwY3sM9+q
NmZ6sXpUcJJoBE3gryka/eKAjpyUUkCb6Ue3yPv2toH0WuxtXDa3LtLFAlKBuEoxQbVZPczn4sqW
FHOshCb52zTLGcIyJC9lMpMbwMgHsGvUBEDxXp7Z9eBYRzybccTjrQ7Y7uPW8K0x7aNhiN4BZI0P
U1KFO9hrwe3lKIuVwjtLGcJhPkEg/EmWV6o/g2oU+BkgojWYYCUxt0ywnzD6ftrYhIbFD/4j2VKh
qG6QK6BWD6F96QmNJ+IgWoD+b4XmZKW+B/AxUkWxrQZ6zy7oevDyYdTpVnComtGYHxPTqqIfWW+b
2kM5zEEyHGKpZdK7mnjoJCe6HcNnvVr4kRSxdPJBpAR4bC9mPTFajD5kapygG5rVN98uPZ88tHY3
bvzFIaEmw2cWPBO5RGrSS4vW3glA1DiyPw65vDNTmOi5dl173TGSzY+Slyj0ss8ajhCTypLSVMFE
nQW9WMVul8wRiiHOs4xMSt+zV+9xkwOHTYFh42OvlxWadx7im/QN0TtaFX6CzC4a8u5jFOn109QZ
AJOaKgOyrflFG23I/fz2+fi4tCh4YjRCAY01jJbLx73SB5qqiMT5qUx7D8TdLK6aStJqpsVU5+Vw
XQIl2ms6dB6oL2DfmpzKaNglN5d30+Kc4Kuyh3hHGBYSzijrL35HMfWy9aawPkZNdRNh7hgJVLjo
y9y2SsT8crDFhf07WIDdKG961hFD/zhoqGWzL5yofRNOl3rllZgDeDOKYuw2ezu35HS0MlVk4zk1
UzS6HH1xPBFdlZjVbCvpsdVG0Qt3SunoeK+Yb0Onsc0cqoqXtllwuBxoPafoJ9C5YTmpDbO8Tt0G
NF0qnQm3uTy58mX/vXAE7De3iK5Sb9Mp88y4gAOg14O2xxnfaz2OncYu0xo9PKTODol0w28VyUO9
MX/rHWKyZtVGJO/Hcmjx9RpEE3UByOC5iRz9XYeqCDJsqp7B4SUb9aZzQ6JuoXYitYsVob+eqS+O
qEW8kLJq/9aoM9t7r8+gSF7+Uuszjc4JlkaoTaAKtKrMN/SywxkL+ddqpC3bg5HO0sCgx61B8TL9
9KAUzEed1srluGem0vLU0QZcgYLTstlmyiJxHYgsb4kBvxVo0HBvpclxRl5iI9Ii21GLHpsFHZEU
pBFQM1zs70iPE2c0be256KgXuNK/ht2BoodyN0pM9xno4g141ZdBFUcuD/LMNkBPQdUoWJkU8BeH
9xR0Xivh4b62vR7+8IpEn+EISd8Dij/j6VdW47TlQL2OSTdC3ReqYKnsLD6eMFXdlqaVz81L6GQm
1BezAiPk21XcfLeyPm92HQ+h9uWzA1UiF6h5s1K5hZdzHLftGI3ubJ1qt7XuGksb//JlMX3rRQnY
SBqzW9xdjrjeHyoiYyRd5zJequNJGYwabOjyJRo62UYAs43OHa6Qp8mtLS/l9R5RzSt6tLxUmdql
XFxX9NE4BUI/QSBrwuvEqHpuiMKazMbYaYkNCDfTgyGLd56bR8NTrWkIY2ws4/WGoWtBdORpeKas
Noyr8bVFrM+n0OsUVGzO01cMuf3wyofVu3EnroOhgEOpEiVTXChW39PUe4kUbY8Fbzq9N/lQgo81
hjtLOP73z35HEnRTR8KLDJ0WkPrOf3Rl/MFoptQxNQ5SQPF3eGcV17Al3GQjdzs3IspClBgYEFtR
feM/4vRtBBhSNMNRBHmHBAj2d1PepTfaaDgbmc2ZULjQGyQTFlt+tTQzWy9mq7TyN3/GYfU6zHWr
uMZdoB9uvKSBJvjpGaSuTLeTkjKX+lJFC/6MiI3CjnArKJr7LJcAvzT0IS9HWR8rlJHRumaV0ZHQ
l3vA9ot4jJusP9JMhcdhi2qI/gFHbg1vmd34/fe6Bx346TVPkkS2olNApHS+fBKHmRfW8K/7d5lp
nrfXi9LIkGQFUvDgJUbnfU51ipuC3WXxWrToiHPFL24KkQRp0ki/4MOl6R0gffcu6r3gNneo8qJv
sjW89ZxSS2ZLA17QUSYL1M31x5qc6q702qrv3k3XOCaJUWD8yzs8t8ZpZ1SWtqF6uV6XvE3J6xGC
pOK6CgfLtdZMSMdHNwRrK8LhlCW6vBrdaMv6dHU4k/05vJF4L+Imvrpy+xK62RjQcjHTvLUOMIO8
aqfAPO+fXJS/49ARp+fJulxeAroGfdBoZXwyRSwdGoSJCO8d0DvRA6BpsJrxYBr+7eWgqxReBVWt
cXJBm7rb4sSSbBNNShm9TI4pngRCK3vUJdOr0OgwOctj9F1yd6usvVoqquWhtjm6dSRry3r91KM4
C0nHONotS1N4EqWXcbjzTZAoXeLJjTNltVQIx6msSqVqoSxPZT0szXEsa/NY1A4wXlsOInorKBm9
ac5/2HcqGhJZSimLt+AS3wBDxxKlVljHBBfKmwTJLoR0DAmsOkULHU5IbSXD50dIBs17GqdLACnL
EcKkIF/JovDV16a/Gn7CTTDgi1oGUDAur5cznw4gN/1H3pakvMtTReYAhnOn6t/8wqa+1rVfCh+q
TWg2X3J706LtzNYzATmAuaWeiYvi4p5rQMo1qZubLzqd22cgtvE3L/i05R1FWRTbcFWiisireTl7
TZdQW5SNc9Rlhb33LuyMucWhzeid8hqhHHfLBn6VxKunCV4PHCroJFnLnZ65eiKzeoQ0MdfDwUxO
QgzazgcqvpMDLXGpp1fIL/yAov5Z91xliY00HUc14uBY1pgfT2nklaAOZLJ9AQIPSy7MU15iDsSu
z152CsHh8OX4gw7n8s3MUySWekHHv8odH7BnPD/ZnYCc4ih598trcr2/aScBTSF/5p2+uul4g5Tl
LNriqRtThEkgSuxgHymtmqz+97OhbAU55ITmGvc4qj9OnwuFK4iSLn8NizhJDoU/IDIF6687pFm7
lQup1f2hpkQuieosfX62Nt5Cai/+caMWsjZ7Jwu7Uw+weGePaGT5Si/b6surykvFtdY6L5T2tgSl
17uOtBIMJwgRU/mBqPn+Iy7+TNBOIUC+ZmLUr8K5dB/Hng94eSqN9WdTOuDklDzxOE6Wu6Di9p65
xbOXAiIhMGuqv4VlfcMZ6+Z3FV/9H7oLUFZye4c2Qkozzfrn9//ow9I5pDqyFVxWG6tpfSNSUKLK
DrCOajEf+ePozT4Vga7g5FA9g3s5vxU4w4ISBk0M1hkmavHprUICE7AVuYet9WkgxzSIShEZx8Yf
cliNhQmBRbS8hnZjiD7gp8dH/qlTJMFwgU+8PMEbGCMF0nzNm5m6w12Wj6coxGshE1H/INBUC+i5
bTQS1l8aKh8Qf4O0/nch7eOU8opP9IwawVOSjuX3LBvfoxACCcrQw8Zc+uv7iXYoeAr+pMa/qsP6
TcHo4ih46YcoEW+Ah1EFkSKIvS+zcCB81tItjJ9wsBqvOMgaubnwLyjxVPPvB4R0rFvI8AjbHTDW
iFBdpr2m7V2nqP7i2k7kt6QO6gg+hWyy5G+BLFrW75w+iGDoRxWgvOLeLSzVg8obJ9PugIO1Uj9U
hmYM+CNlups9RF2sVc7ORpYQdKzd5tPwPqLgotF7ACr4FsZ5DnVr8DpouE4XCF54UFnG/2Vabmvu
TlTVCOoAUPsYv4cpIGGoioH3C83HZKCzXVdz8hg2fei+IYhkR1/tAoU5VAzaXqA6pAVm9SMzs5JR
iAlhgKsOarb/dyOchKaSn9F9yvf5PCE7fSDXafqTO+m59c9Yhm7+VwFPzDagNs7kT65ddcmbF2eW
9k1AyUizfVFSO0GhqslNJCRTfYBwGpaUT2l7at1gPYxelrvfE9Hpib8rmix2bzWlm+zeupOGxvkB
JkaHzI0Zan4T70v+FsXrBvmQ6dAMsoiOEbSzPkA8RcsD1q3dOcU1qa1iYKP9KKI9L1m7vKvSjo4n
ovT96B3NEDdk+yoZfYmIcTyMevjP5fPszCLHmQJ/TQOaBZfs4mYNe0yyCwxkX4tqqvbIUYY7FPyC
fRnPWzYwZ0KB/8LOh4NKp5WyOKJQK00jTm7KRW2s/WXDjrrLutasdrBR9O+Xh3VmQ9GcJnEGhsxj
ctmOarygQ4e+G971NoyfexOjDUXR4mgKy/+NUdxcXY63vnxwWWIKsTnnTmA+P54VYQcpD2/X+khP
Qc8PnfTDb51baL/+SxiOeAUQWXcdbe5vuE5jcwyB1rA5uBDN/VA13bxRPzkzf+C66Oip45ZMU/Uk
/7hMK9goYdzY/ZOF/MQuFTXq47L+3tC3usJUZAuJeC4c5yxoDdDOnLmLVYi+0iyyrE/fB9h83hcE
rfX6MWkNhIFQctL1J2Ru4mpjjZxZj+Dgf2PiEe6lBPBxjD0SlkECjO01SiKlt2qVztdoiGiCt3q2
hYpfLxAyImUAQQEMkMgybdBxgGkbo+qeKELhdTDAyN+XaQir9fIKWQ8KyX+qwHjlqoLeEvWCNGSJ
4ECLO1djuT9lb2VwaMsczY5cNqjCXI62fhLwdKMjqzBYLJJlcSiBDU3mOjunnju7G68LfGA67C1S
RdnclWXd+s1B6po00AobE99RWmczB5uDY6JbbNQXV6uILIqHiccuRFEPB8iPH7TqQhlhr2cdTadP
i10GvtS8Bzdl/BNEk3nrZGku3y5PwCrZpTpLVgJViXcYFsXqJ/2xT0RfokbiZPVLmHXaHinvF6UM
esjqob/JaN4eqK3NO80ZtI0NulpPBAbhAFIMWB+J/SKwafd9q/UuWfbs5t7ODzvvWyYGfyPMKq0E
+6OjN+VRi2aQyw+MKrSGPXaUPdlIJ8LQha83I0qZ9tZ7P5fVfLInntU3SFQHWxjTs6FpZ/BCoue+
yvjMLPIExA77BD+Uyo6t6XdTLX7RSjFPvhzeu47m0eWvuZpUWrLkVpxDZMZktotjyLZRndCzzPwN
XIQcGR6tiT8+HYRHNBwIANcqc158uUgPk9mDsv3uIuTsoJk89/+DFYz08OU4Syl70HwKkebQMCEI
i3Tx6jMLLR+m1Ereoqat30RoImqQeUGR7QX8SG1nFSJ/7PNcf/TRt6crhmkB+nb4595e/iWrM0n9
ELrCFESUX8xyWnUvF0ijJe5JaGC8MytK7qWHq+hN2SP9fn052JlvSD3QBBaKgBPFwcVN7M620KMJ
IEoIrRYmX5KhgRAWuTNuzO/ZUVEoQMuF5swKA10lwCbnzkpf+1BCEM+aml63mwdheOUhFBp8fm3C
3NKh8ZmKrbjsY3Zmb+nIDdfPJDb/dlOu3XtuKjdO0PWeg7hFXdqEL6jQfYslk9TUPyBxuMd+6OWL
QoK6dqM/migBXVVaWu5T2Y0bA1Pr/UO9gP4o/QX+S9EfAOoi1cAGq+kRy9Ne9cHNb4SwjTu/rHko
VPtGZr8ur46tYGr1/HFeN/HI1u9s65WhQk1u5KlB6v0RAvaNhQjHxhJZ3Q4MTXXVKHhxJ68KgUXf
2kU4+fGJ8s8jlRZj7+b+W4XsCZI0ldyNU9jtnXzYqFGcGSToKICbrmc4a3ConKym41EXv2Qg1Oad
PnQImka6jvrUMHnufhCNtbFw1rvOBb8DdhJHCmwll/dEnyIth2DK9FKJafyJQjHSU7aI3y5/veWW
M7iEIOBBVePaW9v22ZNeVy3co1NkoauFuEE4JjcwS+hUti0C6xuX35lw4IQARStaHJ1uNc9/LBYJ
SqiZqbCexCymO3AU+cMQdvE11Pwto6HfWIs/dwFDoyOkq8wFd/dVGyWDFY88qRecJqTwZ6WC0Y/d
bV/lwr+jEayFjz0U+PAhLDsTOVfZmW36lJRWVOWgmiVX8XFCh7m8C/y6ML6YdRw6M+ZIwKC+RCYw
ofpga0mrbxVJlmsNUhYZF3gDdZ/RP1hsKGNEst3hdfqap631lSViIfIQVGN6azuRfA6BN32yhUZE
Zf8ErklZ/65qJdkYjP/vJlo4tNDMuX/tdS9+DnCh2FjUZ8ZG65gdjEEdJb9lvzWrmxEXnDB6QeTW
uE9Mcy81S9xXRjnsLcQaN5Lp5eHLwACtUjYlnwbpsExfM7CsyO1H+UlJ616BjP3hcjRMpoUxR4/h
VJtk881nNxS5FfcGxGpcjWm+flzhIvClDTA3fpJx/lbl8gR1MX/UInOrH78aG01I+Kx0zVxydJbL
x0AFnUO7xwzgGI5YvekklY9Fn4c7vnSNToOVPFihLT7ZS4ZuZvN8JTnmGObftKBtQKzHy7Otihcd
gMN9k/AmQB65uRMjxfyhBGL1ydm0IX3wYFYNEtrFy9uz0TQDBZjWPvZ5ZiGZTMe6iTAmGzvssC+H
Wi1NQqHMACwfqvq6ltLnuIjEfT8egcOVxX0/Gi2XS1Ya/7hVXJSoy7Xm1eWQq9OQHBx2Ig9mhRin
cffxE05ziPRxZ4dPlo5Cz7e5nVwgXJXWJ+bfQOU6NJX+Q0D2HeH4eKumHdJrHt1WMRz7yfffMGFp
GtSI3PRKE/am8dOZBQr0hQGq2jJpqhr9H2d96WLNYbZ29kSLN4Yp68m5qL8VlYcG2bVExqnvvoyZ
NSJ8VqR2qW1dAGdml0HagG/4Aaq98DE+7SFvcIpUP0kznrrbHFm5/JsBVHTixQyB97NXGyRM+hie
h6UqMPmlNoSO9HtsSbR8Qo8m9t5WkgOi8rUIkwI5Xl/+kMvkgH2ouFkOZj+8d1ZZpTM70cironu1
g3Y0kDQu53csLqS4+mwcliY5JB7CAADYhh/ncNJyMw5IPRAxykW2b3sSlXvPEwgKXw70++T/cFtz
SPO2oCtA+k9Ssrj1vEQALh5keGKPS+Opd7o8zHdRQlEzx8UH2bp72hNm8E8rZrRN0Z0c4kOINFpy
J7TC7uFLh3SFuTztrV7CeiFxfzDXsIOY79Utgqh+q3VzaR6npkAeSnEXOUlu5hkw9eVZWJ9BFFZ/
Q6hJXngxqOz3jy2TDSYoR1CViPH75oM9y0NVhsEpGrG3cpAr3/i66x1K24IwlAi5HVlMH8PpXok/
uR83rzgfDXS4lGj7jHCuQFNyN7r9a2BGzcYRtF65Hh1nGwwwlFMohovv3GSqcjaZOtdW/lJUSXPd
osT1HwaGqARINeorZJGLgYkM2H3exe2L3QgT35L82u4pGhWe5vwVg1/dGwaOjJ/+drxaIZ+CoYEW
uqx9Ti6IgZG21nNIy27XB3iX6H0x3UczSvd01uuNMZ6ZSEgGVOPpr3N7LEsAbmZWjSgM92RqTlRc
gwmRN5w/yNheHteq6KEc3yFVMzKcm7BiWzz/kxavLhfFyxP38/MEfSrUKoxMcnT8XHSV9r09H8cC
lElb8Le0BnO2y7/gzP7DRxMEDcNU5d7F1yzLvhvorLfPaQSJE2hqKTDGiWV1NaCkv6WXdGZTqC4s
yEMe0SCcF9EyHW3JIbK7Jwyikx02fq9RWornrB9O5eRFhzngrXl5gMtHLTPM2aJ6HPxJwrrcE4EW
oilXOsffvr+yGDFzSk52nb25o+7/iwj9ofWaLVTBuYFCTlXqD2oVLResMeEG7XdO/1THLlLDsTVw
qNUmE31j10rSWIZCC/Y60lnt/y4P+MwXpaoMT0a9NgBeLuY4MtxUyNE3jo4AZLCLI2d4aPzW9B7R
JEJd+fPRgPVYSrQJWYblKwCTk6ZyXBpybiefql4TV7h4lPuudMXG+a22wuISoxAJFFGJDzGz1scD
FSh+OMSJIV8nr2z3SGAjXF49S8t5FJrFVOJvW/vVfZy1n33BUVoiIpR0snNeu4vHQNg3yN/S1jk1
GtqN+wqarokbmt56N+aQBluE6jNnD7ABAgEdUgjPxfcDBD/3Jk6Gb6iXwaFuJi8UdEPK7NNfjtKc
pYiy7Ax9Jb+glwXGc5HRYnplYQqgTu6M73dnuHi3f3aRIFKIOhCAbZT7VoVqqFizHgNtRmMJhQc8
QtK+1jIMHeZ2+B9+m+EWgmi9VgjI240LSr0XlwlPlXOu1fgevZhhK4Hdd78ixdLqAIBJHRVEu+VJ
VRgtxjWO9+lLmNj0zRBFgWyzKo0kIzxx2nTICej5tK8Q0X4Yktbe+HrrYw20MdAlGh70ZFbpBUrE
cTSXuv8M6hJSSu+9ubr4VSDTvJ8mI8IREpEQBWS6/CXX5xph0dCgTQ13cgUnwtyAZC12QHmiUH/X
YFiKn1/i2wgrR65xsJA4v00HTbTXl+OuDzXigivlQafoq8vMBq1oDE/synqBlpO/WmBbb7rAwmWz
j7vos3UU1VBRaDD1uqFms9iA6DejeIMLwVtoYxjw7KaxGA+TGw3Zl1jT46NhAjLfuKXW46NbRVD1
xKEK6qh//kdyii3XVEvHK159vHXoxyHYdMvDFYnXIcQiaCPtWEWj2YJ4Fo9U6K9rUhoOW4OTDXN1
mkazDG9wbi3zG+qt45Mc+vKz9xH1BZJFXjlcE+ukFL8cjGM8I393M7ioN4Wjw+/pe/CtD7mNyPdn
zxo8WSBSEwp8nRksSzc2jkZGnY/OM24d7QPqqrDUO0seR7eOri4vytVJTZcREjFkVIVIWX202Mld
ZDTFfNJEaJT34OTdvlWglFFuJaRqzX24/AjFQ8nipP6t3KB+yh/rI2LxsA4nWn1eq6RK0wn/tB79
K/CshzLOtsQF1yuEEjJpBAVyiskUSz/GyzBACXi+dM8iN/oYB9qqvBmqzP+OtIi2caacGZtF4Zpy
PFRp3qiLWEMepqi96MZJ0yM/ecqn2ZbXfYDW7hVl5sD4IrXOMDY2+bkBkkzYFKMo862eSklfIKXZ
dTgSl748TJrWWbftiM1N7AztuLFQzgbjmqXVT28a4s3H2cS01kxB97hHr8JfA7MDgW8albbA2PSR
X918NBEVFhiUA1h81DY+hvJTu6azkzlHkTkPwByeeQbijtICJtLLDkBb92b1+r9d7xuHT+8GKrJK
vxONLgNw1sfIKEPHWAEZ9imj2m9co00Zune82Tb5p2dmk3oByQu1k9+An0WgfkT7zxLhG856mDFF
9Vc/rIeTFsWfJdApAwCA/lTzkC5RpNOPkUSoZM6RNH9yexsLY0c/6pEX3bIxPl2LRR8KKTWAC+oG
YK8vIjlJWmFh46Nt1uKj6npd8DVpHUO7wUQQ2fXLn2p1i8MwBbhEW9+ERLFC0TWtBZEBO7R3U4r2
IbDFXOG42DkmwiVzMJ+AdlbypnZtlG4uR1Yr/eM5BrdVVfLA4AQABBc7QTd6L21aab4UJd6nVxEN
aExzIrHVCzHOBFK4f74EJwsjXV7i2J+6BULap4J5rb7rmIJWe9Ka3BXq8jGH4YDDuD6dzL6yu3wf
h1ZW2jdJAezmIAK3zL7jBpwhNhgkVostpekL7x4rpzjaeF4sfynoTph/FKY4jaAkLeUabN9vhYbr
0Uufool/1dSI6OG5YIA0vDz3y3P2dyDUihXaSB1Fi1pDU9W4RGG08VK5aJv6OT6+Yez9nJCZe0HR
foswsFxkKhyAPjAqDpCDFV6Nyz7UImF7p6bv7f9Jb7imzuHeuTpSFH45iL0BRfbzQ1RlTmopSpln
hW+yQYoMJV6jRz2kOPU1wyK7fExbw/1m4jHgX/OP6Kp8elqJyTMKjAxYB9f8uHWrEYqGRAzoPQlV
XbHUvlbY5xwSh/KbV3VbBPHl6ce0kp9SliYDR7F2CRhJ7BirdmuuXlEI1e6mIutwPoDafdtiP7yx
NJePDGJxW5FzKyAH2q6LywRnoxC1ztw8Zkgf7oqs936Eo/3T7Rz3Omiqr2Mq3ftY2yz3nRnjh7iL
KdXLDNRlPVbvaJflhySJo4cooUw7+6O/MUReoIsjSU0oZ7xCwyHTAI7k4/cDpJ5oMvHdl4nCZfpY
2RBdboiJ7drVEIEU+IlclRZ8Bw4MGSVzO4S++zDUApqeE32EqxB7jfRG13i+HOwxdaadW82De4dd
qIUlaTQ59ZemK/XhgF/8pETb0yDArQA3dJmgtj4V3R0dvwxHJnCL/VUrXLr2BeZfoDynaNQeQywk
fwwGyvG3mCjZ71VhYa5qZoFR7mUduCHStKkdYsDn4S7ZoMpcvzVpnPkPVYqE6iO5vtDuE3zns11l
5UNzN9lSr/8Whl7C086pn+xU9gowLxkD63rC/voBFb7u7yn0ivAucub8B9JIlnGl14FwrkMz0L5E
QhllTOVcGY8+vmYnMzZ9LFDrWvdxMRz8fzKhu/JXj91d9o0CLuw8DEJSeR0ifOceZe+18a8sc9Ic
TwA9nn7CGqD94E94PO6lHJpbiryYFxpTVjxNo0QEQWShuwe6mYHdT7zq76LFmuS+0UzAdb7Xto8U
Ux04sUE/voqykG1zZYY10xEleZ4e/T7EyaOK03H+UdEG8e6RGhQN6l0OjqDTXjRl718jRdTWtyHF
bMwtp4jlbeKqNv2MUozWD1JD3ejKxVbmVEzC8PclNj3/RgUuQjd6iHMP0lRGxNJ1sCDLsoT1kGX4
St/qeCkZh0gXRolIo3LeBugN86QAHvLYFK0cXoXTU7ivR+D6UahcgxrICskhtKXRMXnN3MT/AIPu
tRfhJbX5rzV1UXNfDIb+Hkp8ObHTiVzxjqcK8oKV6GBASCy5shu/rrAn683Cqg6R6+MIV2XK01Gk
QttRSXflXg8pg+2a2sNJw43b4F8RKaC2baP8rcyJ+2Df1IX5q7dMeAETdEi0XvUcx0qc4v3quckn
77aYDVC7AsIEvk8g9GAbTUHwHOcmXivTAMn3tooKnrVFGNjh93bqqlNTDbjoxYIKNxdD1ORXdh90
Jvs+RZm3COeuRdW3R8EgkuyNG2Go9dF0hfbNz5UqeDgH9Q9hD/VTWaAQvhOixskn1aPqtomF5h6m
2Be3kxsX6XVYge494Kpbl3fUcPAtDDGXs97ThF+S2GmO4W2jN8NeNk0ioZv48OIFbL87JeYGSpds
Ac+3Xm/7r3xWHGGKyMeBqLdqLKX497oUKIvGhEdVWqg7Kr35a1mPzauL92ZyA7pputdj2U5XkzFo
bI6ga79iX6mMjjtqLzjI0tB9QJcqT68r2ZvyxsXr4lcWdb6JZbvsG+q50qpHb2+6s6d/ySJUELoA
L6MHK2jzyL6qMGyqOTyyHD9bXILt5LkHM2nsc98Q7U6HQ8qWc4F4wRfByZEUPU4G9vKo9M4rP5PG
aw/1TlzJEY/jt7AzMzhTkcHk4pXBtw0DFyOjpvw/zs6rOXLkTNd/ZWPuoYU3J1a6AFCeRW+6+wbR
0wZIeO9+/XlASecMqxispRQTVDPI7iwk0nzmNTOEDNfQe3s8iN4Zi30nYY333EGbKZ5bLRoPtrR4
qBbZJEeurY84i2WTFH7Foz6vXaT4U38AQIgGtLMQ/DR5qIeVofIXs6KTw02JRx4iMyF2OT7mL2xz
qr6d/NOWRfhzwjz9gPtvb7ggWLG6UlGjLFdaZHMMmkZrJ8jR6XKxU+IEmekOd5F4rdr19BWqlBy4
5qRbLpIBKovNTkJ55zQ62sVhyHUajp2kDG4jgvJoOeyVAJj2T7UMhPEnBuLZQ8k8JFtaijhSUQGb
up9BJAaxNi0qthuZwlTs41eH6dmQdzXWlVkTVdKm6GPKx72SWOktho/UTVdBFUI577CIKwD5CcXK
/RnjweqX1duUFtZm1urqjtfCRpZljDoSecgcHABRwLpdXH80F1q+Dl9eIB/nN8pccuNwrfu0USVr
g71PKrwE52Rny20fmttJInZAqK/jg2rkaQ92OGMJjKErSwEEB5+5CO1gG1ilo/5Qxz40XtArwYuW
u84sIC4FaowuTRVqB1rPsIM8krGsfHICs7funYCa7n7IaY34AfH1FyfrTNuvx4hmuK+YLcTfwNDH
HzJPKR+FQbCKtZRRYNHUWLO2x10Z6yAclKzuq6rh0OhJdB2ng+MkKMNB4h3CYGtwzGNuF0f1OMxr
CsvY3sWKPdwIlGtMBKLN4LswalvyCkB4N0bQQCuAn2RN0MiGOA0fJo2X6KH1pz9Vg4pGBSS6oP8V
4ClkdiszpzeHy61IfoPk7n7aUIIwm9YC/Lwz1IRnLLCttvIzqaRHOElFd9VHWpX17itT4k4nfbo1
EShPd3mUdkcL6lW2rqV+EbVVZTFlv+xZ09ZxoYRQ5RHsN/dFC3ripi2mKV0nFFqNtYEI+uTnQ5ZK
gzv3fRV4sQJWSHKtsWydfdKKOlvrg55f5aUiI8HkBHO4phw7ta5sQHb04kbHPhkp4kzzwP425bpU
Jrsgzcn0e33CYsgPMdMtXWWsHH2N5bQRuW2vAMacie6rK3mQu2nTWL2lgZ2fgnFDzaboYITMvbrr
NQgDez1Ng8jtIAEqbjVwsTtqVjyMNfWUTTYKhe0H5uImdCIDvllVVX8i8e6g4zjC1d9YklSydUpJ
xKtJpQdyBSoh7H2FVWu7WJWjCV+WmLO55RgGd1o+aM4+nbXwJQS58GhlhvKt0JX03hpUc/J7LAN7
F4F5zfbGOl9scZxwaCbfinRiLoRqMFXMjSFT9o1VAvAmso8mL0RzQNpEUjwpCzOuEvtQzTtgxEaD
R5RlAtCuOeCLdSGL6qejdaoXJkmSbbsB78UN1rrEe6ZcqBMnAtSOVTSacrIbpkEK/HohXxyyEkNZ
t3bMDGFj2IJfAiHK33pd9F6cmSZWn5PGiua1d8ngGU0vkGvEK/srsaQTu3PXprdzHuf5l7BUsLQ2
8nrUfbOaaW0AuwMnTzWQTRyaC6ZbamTMlosy0zBglevyd46D6xeoLGCIcU2M9k4klvgCfaefrZSG
N0M5l86xnuZx3MUWyloe1x0e9zn2RjH4TPx3PQW72W/RFJW/M7uNo52EwcC0sxs7fAZm0uxrzLWS
a8KO7EEehdPz6WwYmQjC83LDGn/g3RQu4v2j0YdHu5JmsdU7TcsI6RCMuCoTLL2wNwxT8Qtdf6Vy
4WXa0tqcwXbrUdN9rUlVejfJ9KS8mtOpesDaENapqbf2k5M30i/NkXDdSjM5fakyHNbdHiNMnLKD
RL0eZ5LrzWyG2tdywLzwmAmt34nEZMUoIT3aFSZRQeQpxYzZWCU5zTPJ8WhCQzBQvesEHSMdRzDV
5X7Quy/DJCvts4JtyAu2suGzJObG2U+DGCovKky5egwhpD1OWHtN7uDk037kBngByZHOboE+m3ko
tWnyUwytg83Huek7iRQMXRhWFnK//O8EMBlWRPxTWhh3DTfqTSiwIJiAq27aSrlAE3mnuEAdCXQf
+CJ1afC/zaK4wCQsyQPURpQ58Ceyf9CnqKPZ+WgcCPftCyWs8yejWkIziDI1M2WfEsgBEgxcUWp4
J+uB0FZVTzhzaHC4Ohpgji/J354/HT3EV7lkxK7p7p0kpGo5ZK3dhPrC4jZwHHBKT5aTYt1xAx7T
bLxkk/He0wHWAsq7aCCcvTcU0Yy6RzD5sQiwOjCNxnApnNVYgQ/y6uMlcl6m4dHoVSpUOtHzO9Wf
nYBhJ5ggp3emVu8avEKvO7gxex36tDs0/RrHutuPR3xnMikU080AeQ/r5XRRsiRHE0f78j6kQOdD
lZcHV7VLQpSS3OquQoHnAnTgTDgUsjBar5BsgGMsVl0n+yDp+0AiHtJuwQvHyqZ0wBEubu9c/407
5ZXjXKmUePsvylRN3Ysui14jqjPLFilRkUxh8MiNq1/qNJ6/ZlriFGAprhAlsXnebhq7mbAIM8Ph
Wo2h4yW6ybLKaMEb3XhpCs6HAv1GHRtBQxq3Z6gtROLjUIOnep/kyz2S9Vm1hiUkFC9KLHhUH7/i
d0YD/MbrXY4DAKon+8UuaE9nud48NbO8eByHfU0dR65m4dUiwPP608Mt4tBUqygs0w8/OXz02CSE
nozqHoNoaZ1IJTbvGsZ3u1HvrR8fj3UG2aLGBwyVXemgAvQOCF3rFK0f4uihCupjMdHjb/BL5Q2q
/1TCJpv9GsT458ndg1NcVBZ8Z2oXnvNCK4AviwjD2zVj9o2l5PnY3iS4a26pOZGU4hdL3mZEnM6f
f5EWaFhcLEy6/WcrFBtNxyGt0e9yteGulbv5ke7LuugoGHw8r+dluEX5HpA4DXcwjKcXCFp3c9/R
98BEFbW9QlLt3VgOAJhKe8xWhdPdGQ1i1UXi3LRtEIoLw783rSjPLmsWSB6ov9NpDWokDBXnYXEh
vxJBoHwzMVpdGcWcPP0HT0q/BzGw5b/TRhmZvm3PjdJdw9dY26O5m2L9l8gX+H1c7EHKbO3e2fZ5
9+Xjcd99RHoutJkUKAan2nGQ/mUMZzW41jZXdFji6y0bY7qtw4uzeX6pUA2nEYkyEQ3PM0VR2wnG
NgxnnF5busdNC51M6PqjjB+SZ0nRVhoRXvr000G+RXGTGgmb8xRJidof+ndU+u7luJ12SREEmVc2
VPvHGp71hW1xfoXZDEH4gdUrskinWGIdPc1KqXOEDdJ59rokRYEyTX+YVv0neNHPyg2g7ASWAZoo
RzgE2VPUZGCluR2WQ0MJCafVoYf4N1nIIitmX3jIF+Wrz04lVF8AYcDD0AQ7k6vTLSnF11ymkztx
sfqtgxJt3cGP24Zxq+0+PdjiAkRzHGWwBU/8duNR7tNyuZT7Gzsub4vcdLxgQBUvai8CCM/XP2qo
9L/Amy/Nk1OcAU6qVDLDOb2lLWi5IizMHezN8Lk39UsGkO+sD7ATizgy4ff5aRLCgxjEGMQPhVmo
xwGPaeGWsZIesALLjrMSXFwj560aGzw2YpTLHYjY4PKJ/goQEZQo4IuEd6Yki6sipYKp2wEeMxCZ
SIz60C3T4jnPdX398fs73+qLgpVCu21ppJinoXFBBwSVm0i/K2SrPC7+L2GKFougmHWFIuzXyLwo
WHd+Vdg0o3iN7Dx1EVh7+6z4nKFWOmvTbVBhr9lkKSXfRMLIWiuPVBhlLzQoXZSj/qtu60vOAWdk
CnYjo0PZXnhM4IxOLuAEyb6BA3y6bzTl9yCLbcCS200TdiYIxcZu1evHYKk0jebjrFfjFUF3vAL2
+Em6GIuLixntLGJaAtvT4DExRwR2CxmwPzUKd4IB5CEPIq0NcIBzgEfZx+/5fEkzHDAdWD90WM/o
+ZWCBTdO3MW9qvfF1WL+ASeEGl1n0KDRL2Fu3xuNdipTg8wpUevJdSy0NAycJkcQR08fxcRZ0BUY
jGizvpeQqr79+NnOWvBAxkiy0CHhCVnKpwuKeFmoWlPfC6zOV7KEypFXYvP2WVVoirn0wWndgoZj
FZ3e/KGQ8d1uI+OGDl3sBTRc3M5MK9zgdVcum7Z11RKPYjyT5Aun7NnxwMgLrmRB/JFpnBKoJCql
GrA45x4DovC33BZz6ALpxkegd0LXSQvL0xoDaFefyvPXj2f37Nxdxl4Mapxlx4LFeLtdK23UaTM2
2VNIrc9tKsxOu6o2jooeFt8/Hups2TAUhDRwNIRWkGBOXmTcJqodhPV0WxBBDbO2xm+od81YPljC
uiQQ9d6cchTAESZzZriTg6DDLoTgO7JuG828wr/8aKNd604FDSMcnBBhlG/+FwLx78zmAutHM531
umBi387m0OKuPUdh/Ajf20YlSp78YjSdrUiLSzWWd7YF1BSy/cVDFpXjZbb/cqfoWRZ3I8woCkca
/So5ysKfsVNROv34rb03DpICgDaJAc4Roov1QxPgSXUvoH/UL6Ju6uiekuh4AfN3XgZ45fMQcXOK
QTo7fWPyaM9iGsL4zhQEUgXgFY9Un46UVLtJZdwD+22819lEN/o2ahHKhYt+IXY8WzZ8CI4ADm6i
x4Vd9HZWm4gFTJ10vlErYqwdK7aud3rZm9+qsZ2N3ickK5x6BcNbzreOZFafNAemTAf2ijfKSQAq
9wy3WoSdA5jU6m6gjNtgzeiBqC2SGXFGB+7jV3u2WjXCAgQJTWeRVAFj8fZh5cFE997g1qjsYNg0
ofMz0CHBzYP8++OBztYQyI3X+HhBHIEQXz7IX9bq5JhdQM1muG6iYNsklPTnbrikYvQq7vFX+Bq7
wTB5GAYg/DjjFYBGUGZ8ep07OQ6S4S4woz5WXK1LIjxzB2Oqkn1p5Z3xNdCpFPrwcdMGZEhTdddB
KljnbhNkUjJ6RTyPIDVQ1sxKN5ZaSV3lcZbGjT/UqSG7alcL7bnSEiR3RmspPfpVjpbQJlLUjFi5
RyFYW5WTQuP144k8O0I1+O5UHskAlrTjtJbS6JMuGZVq3yNuTGNDjcwfnTJp3hiY+vc5Qt/h4/HO
VwiDwQp5JX/SEDzZDjS8nL7piP8roCGrAuKUGwTwXuLRuQD1OX8ymptoxSBMyP+fnddpBNTXUIbg
wbEKZA7rutRnT6lk+WkuLYiwUW1gV/XZp4PEg0gM6FHoQ+znt8syzCiLN8lcXFe2+gL5dvacbJFq
79NPesWyqXFDIAoE8c5RTQnh7UgIm+th2KktqvAlNTAneCYHB3owidYFT/VZdXGGo5S6BJ/MGZff
CTTM7jKjz6Y6vdNFS6mUR7dI2qwmjLx+MnDOFbLTbj87mbw4qBkc32j7nyVwVS8BoRhw3EM1yR4O
VZpHXydQEcNdmSz6gv/BaETYPB3nNQTJtxNqj+NSCeyGxwYBsWu5W8IzWUmmHRAham4fD3Z+fC3o
/uWIhC1IVfwklmimUi7b1tLvZb1Xg13SCEYLSakuAfvPy5cIIlB550ZHlokg4uSxApFlfZ2pw4Oc
5sn63zQ6G7UCv6kwr2pkfVVF4CIo0oFVr8RnJf/o2CyepDhCgAM+5/LW5hAi4tpn18PUlqtK6L9C
LS9XJX/4/Jzi7URkAY6H93hystBLyKQw79Q7wL9dtA5nc3Y2sxR2vz8e5/wEQ135n6Yn7IezYldV
FU2KsaxCK2rO73M9rV29kFrZLTJhX2iznWXbhH7oz5NwL4IyZ/yrTEjTDOhBPBZWEPr20vV97Q6p
VS18Ol8kD0uz6OMHXC7pN7cemqQwNAibsOZaDMHe7oRAaoeh0rv+3lZCxWvKWV4VWKDISkjopNF4
FQYVG4CRtyMw5/9gcPTDkGJB74JY9ORcq8JaViDrZ6/9qSApaq/of6hxcehiynqvulSKDGjysvHa
2XvlriBfgntCOQzR+pPHpsbQNPFoW/dBWsdeOFNYkPXRdFuZstvHM/zeUJgn2MDVaZ5ynL6dYVmg
iZxOQr0rmtqQbtAtaiwMgsA2bnTEdC8dpGc3Iff6YltHhrRkvKdzWsw1vgKjhW1fTyezQLNnv3hr
uSy+h6iQLxW8z5/uVWeWggXavXS6Tl9h1IVJqiNMNSlABAdb/j0pTn2Xp+WlIsV7I5mUgSlDUb5E
UPftPAZUvxNTsp37KkB0gSwg2hfJPLuRcvGVnW8KVGUWbgj/vQouvR2qmwut1+csuA1H0ghZlLdT
1KBN0MC0GYz5t66GN2ob/kznS+faeyPTrKXaBy8LJP8yCX8JddVYiogGkuJexEbokXqjz6w6x2SG
//KawQQcP55SKzcO+G3/45V6dlEtElYLLpy9Qe3rdIZFGEt9W9n/ruzHmBQX5fzJE5UeLaoZi0wX
tVM4+yfbQR1iudLht900ll1sChUlODtFUmqwh0ud/dMVswy1OKQsjMElNDxdMdNoRmleh/eip+jt
0dfLd3aCkqc7Remlg/T09F4GW8ROkI1eAPWnTSYwC7aOSjupX5TTMYCt605jn+7UwRoOgAGFnxtw
si+coO884iLBDGxhkVg5m03EzeoxRfn/0ZaT4K5rK1D8jjMdpUE1Hj5eHWcZNk/IeYIECSkstMFT
3QMZPtHcdEb12EwAOe/tEZbh4NWSvSCEgL2Yvo4+kPkw9H1rf8c+DUhYMuUx7JPQyhHj5+TTpQuX
5ulx9/qhUL2lXYOUxxmhl9KoPvUJldJXm2QuE19tNMst0Emf1ejTg6FOB5ER9UsE8s58vKsijlEM
SPvbSs7rVaVCps841N0oohcVz+FnZadg+1EfhadJ9E9F6JStbDddL9UdlT14PCAdU6TDw8YY/Ci6
6K99vpCWrc8rgSyhLX2vtwcP5NZKiStjvFl6wcKs/kS9+RbRq0u5xXvjLDy4pR/8TitYbpPZcbJB
vgN1Lq/RKy7WQyzCdYyp6/rjBfvOUFTTaBtSQEcJ7TQaJuSYBkWBmTnQrkcEcAY7ig5+HH+dMke7
UJ18ZzCKTthe4A9DBnq6OdCQaicC1uRxcJazJhxmmN1mNgMIjGoF6vDHz7Zcq38N2xYeKCAFXhZY
hXNFYtuQYJpITXj/uuxRDX+xR9SAEIMC9FwkCRoWxqpVLxpRnG83AidaQSgs0pMi9327TFDwm8xS
N8XjJNGeGSLziooC5IGkVj0thEHx+cfE7phx6PviDXCSOg05jZbR6edHuQVHKCHlYtZZ7yeD86xh
qpKX1uC3JbbLHw/73ssEEEG+Ro+CTvDJU6IcbuTA/ZjdsbDXdZVXniK1pR/N2u2nRwLGQZwGVAh6
2Sk3NJihzVOfCI5yMMU9WnnQxF3Rj/1tXlwUPz693yFEm8jVoPRsL/anpyKSWRQUU6LiIqJWTvCi
5mMkfEuBFLT55ENREaCFZyyACwrop2WmbDTp0cWzftelXIV6C4Pd7KtpjZHXpUT+7NYlGFzwXxRb
F77w6VCdGZmYoZXpI/n0Yp0BiiTJ0AWGfKq7WsHISnRR8fB8HomwCQwXQ2PS3NN+bGE1ct1WA3W/
pd4DqEv4s0xV8rOzSALPOUknclFbPi0vgY8fcPYWBgZQw4AShyFBNBhQJThIdqR+OpCgKEglhLVO
Vg3NaJnovwSeXOhdoaAnhMBsCKssKErpFxBqJTgYo958lj+6uPX8dbSTrKHJ+qTC/yK67yzYaALh
1CAjVmrkstoCUt6WRRdeqEWevzRkP9A15DoFucKGe/uAE0hmEQpK/yLSUMeGsyqyB87qcLpQinxn
oAWssvRvKIWcceUh2EQpj6fd2TpVig3gwEHfDhhffft4fZxdAYulFYZrUIuXxX+6Cs0uc9Acddon
OMULVVAIuvMs+CotEleNa2ub2P2T1mrapxcmxqn0GclSYF/Tn347k4GIUXLMNfMOD1DO/6bNDW/5
gFuUsLpLiklnFw5PSWWeOEin13CuhdPkFLQqERwrLNCPcpE7e5UWp1eN1bGc5mn18aSenfyvwwF4
oPn+TpJJZmIBFoudu8KIZkr5EEXzvY3eQe7VhpbYF+SxT9cKNTJ6Y4BJaE+DwrNPdl04hGOeG0b2
gPG7NEMG0tNwNztaGvmvz/XfP8b/E/4qbv8ZGjT/+B++/1GUUy3CqD359h9H8aMumuJ3+z/LX/t/
v/b2L/1ju7pfnf7Cm9/nn/3XsP739vubb1Z5K9rprvtVT/e/mi5tX/9tPuDym//bH/7Xr9d/5XEq
f/39j+8/M5H7eBnV4kf7x79+tPv59z/AwXBD8/r++69j/OsXrr9n/N1DVzfJu3/n1/em/fsfmv03
JElQNrNpK6FBsoTXw6/Xn+h/WxwLFgEmshRapCzxvKB7//c/DPVvCxCGdhf5FspafIIGT9blJ/Lf
QMvQCF+y2n/+6N8f7c37+f/v67/yLrstRN42f/+D/OXkbkP8ntGX+js5DjSLU/RN49h1kQVGvlLG
OaMaJu9w9mhuxzyLYbwISHtqWe3jqjdWQL+bbaV1smcU4x4iZwBA6RrYwe+hGIpnzgbk1sOHTCp2
seLkW7TfC1eapP7RClcIc0KPsczovsocZ2UL3T42qj5v1bJTXVlEqqsP6ZMS9+2x18Y/TWDNblWr
2U1Yhz+RWjlYWlxv5sry0FbYSI7ZHJXW2MKgSm+tWHVca0rKTTBHo5enQ7cJa619yEux6evCvqHI
q7lhrIGzRW/NVoWxdEzJp+zwT7x9FddMnPka8sh0pzvz92hIra+ajPFZ3OaZO1sKLZchmvZqgbKy
CW63Kon2u2qIdkINqm1SF2JjFYpXaXFM3ahTHxNVv7HEFH+p6AKsI8uqfTDrDzL1pYMR4nnfliR1
ath6kmreZo6IjwVp5VVvBqvZyMR2QFZiK0aQQLUFP8yo5/yqgwWyWeTP4RgG0TPcj9if2z7YYobZ
uY6RVuuOIyVC6+qR2H0FDbe9s9qx9uE0jgDJwIg6mfguArEl7oczJzXSOgqzyC/MuPbtsnM2bTUe
AUblV1qo2n7bZ6Evdc66muV+M0S17FdjGXmG4hpVHe1FUd2pwvzB6TOuQqOzdzoeW66V7S0rF3ul
bwcv1ybVr7Ez3lllPvoYKmEGoAf1xtHRcoqHIN5EZvZdmhTdk9qGhN+Kr51h1DY9jNN9J0fVVp2c
aYORoHUI1dmhxTCUG5odNtqrQcMH1/QbYcQxy854SZHmuNHvNILqex8LWbGu43C+noLchuMR566o
gy+aKpAtSe25dktV8FpDJXkIrT4/cGMn7uu3TSx1vsAMZ6UOsrzWpTTzJhOaca0pflwVoyfNaXJT
FUNyo+RReTBD6bqr7PAptHMBWbjkZUpF9OQkarvFaFwAXeGnc2TkB+gtsvv60zyrhmsskp9Qupqg
bkETmudsdCXY7DCkVc/qS+tOQ2x7DehlL9uB3zndsNUWVwXigPCoS8EvCrL9dTIVG+Q79igDzrtK
kCbWlvaUOJmxljSjdzsa9/Dni9xVC2s60OEYPfxomjXC7w/RbZypyfXoZN8VtQu25ViH1yKFzWbO
Wb3Ol29noPmyK0HUt5vefBJxup0rkUZuacXuNCTqg1lmj3VUJ7MbwCVbpV0WezCQnV0u2Mb4Mu8p
srId7aK6AqU8+7mjJR6mGzhhWNJ92N86fd6+hKl21aJKsEcWPsD2jz+9fjtaek/VMtV3KosssBDI
jfqr1y86bGPopyAyRlt/zDTjt5Ep3y0YnzHFJMNoH4Qe+FGrpV5lZ34EkdeR1HthKcKV9Wxa9Vn6
rCvJN11qHg1zBE8a7/NO3MdCPBKo7OwqObJqHtXuaGTZsa+UnQjzn5JR/tD6dM+24zBrMBYM5iBf
MwfbYJC+B30suWnf/DCict/q1oPS9oln9iZH0RQdm7J8AYq7UKO1zlVMdndvNL5axjMwSPFIAbJH
oQ/+8yBrO4JeaTWVxbMmvjrxfCMjHuLCyBduOyT3Tm1/qwP0+/jRLls+OaLpRisexEDCYhVP6lSt
2nBRIqrKTTv3vZs5RnwX6IhENp2Tr3Rc6ygq0FrDjKFYdbFU9G7sdWXU34xqM970lXE9mCNn9e9K
TNPBVKTxwCELEyQrlRUYqqNsDda6iFC+H7TpGjFKyG5xMSreJOzATXMJLn8aD7daG0Wwv812P0+x
X6Rhd0WhJbtKOxym2/yLFIwvebwqW6Fs20mYLmARX0e5wIWWOG7gKY8bKcIJSu88dbinYtoeWPN8
2iB4RnSjPzoFkzkKeUWrK0I7LvWVQNcOdooJ4tiHD83kaF7cFpZvvIxOUK3SORueulRrNwH4Vx93
nXXQW4XfyvmXSp6071luPrXFrslT69HJ++qAgZLCRbKQYCcn9GPDrLm5pNmnwzY8w0aOXKXRpAdc
pPgsYBOu6mLO9vFsz1ut1sJrLQ/0lRb36VbOrRKttGA85IHGIm9gQGqR2GndWF3NRV96gga3D3ey
uFaBdmwC9H/hH5nNFWIBT3E8d7Ur5D3CAs+5ODh1PF9JyxcB59JNm3De5IYSIaSgXcN6fhRq9wPJ
kFJDoWAyr6faMlfNOGW+GIvscRYm5OI2hnqu6m5rxP13OXmBO4L0gOgNX7XjVVOZnUul8lcvrH7b
4t1g97LlhdJ8C7sVUfLKkA9QSTU3Kq3oJlCq0J0jfXQdbC2uWtmvUaZ4DHWgdo4xFa42SeWu1rDA
nEzr0e7HaDM3D6XFbMD3h+fVl7VnWqmy78tuA5Uk3Jt6J3ldVlZu341HLGjuEnAahwFRFq925vwY
0sT1lG0CwXCTR8MmU5XAdXJ13qjluBdNFWw1uVIPpj2rh9c/6QAoUUyurXWc3NITkq/mWSlv5llO
r8N44EqRfzmS0vpsdXk7yCnuUotrl5BKc/YQeyj3cQcucwha0ysRg6ZMP7A05M7VWjO8KnPnBgGD
eKMi07CvM5Hoq3FMhlVRQQmuRsXAM7edN1iJhptm1hbF06xY5WZlropIbo42YiZQiWVjo+St4SUF
rRvIjKVb64QPdGKTA1al24ga4qoMtdiF01+ssmyeHhHCT4ihHFhiynfFUqqt7YSLjokaehEGMB62
p3vMSccd7tD7EfnINZarX+LerHYt6rlSkpl7Si3pbd1LyS1VnmA7amaC1Ezaofosys1Mm+5XL+9m
dWHJBbWGpn9RvqQJmhKpykXbJgfD4kBKg1C7agpNvUq0SFu3Dmjs5TidbfPBWb5oZQ345Kazx+kL
SKJuG7b6sJpHeKHT0K/tXAkqFEqKhvnS0dnOQ/mhG4wjykPKtrIGKMHV6FWW7Me99ScS1d+sSh7v
jbLkuGn17ApVk9A1wrr2SjnfT3KT3o4N5zI1mezQz1V2kOX5X18UB0Z8YePWPqFTd9Cl0sK3NHb4
FteGyFT7G2mAeQ2Ohmp9Fa863c48pzI47QarPoh46rHMsqp1FMzd00jg6KK0jAGKljkHI1AH4qzR
2TWcJd6U52JT6XXrkYFsB8KJY4qmwW0m9OmAXMbd63dKYRm3r39Ss8zNq1y4BTW+FWd0vZ+kqNmP
Up5tUAG/jZf997oJRZ5cWx10V6t2Dq3Uv8igyLajbncb/GTl9WAbMdeQXe1z6tk+Dlnmnjj1pyFK
2avSrrqvi23aNbNv2pK9GkudmH0qYHWZza8E4OK86iZJc7VaDzZd2om9EyuL+FJnPLfUi90I45dN
YnKftLO5bZoxOipYKR4d9kg/hvM+LebxKmuNyM/oFHn5lEfHdPnSSNhzBqjvbnSn71eRMTve2Nh7
4ErlbhB953d9k7tD3DgrDDusfaSm1VbL9auoMYMbIberNNY4XpcvKLQH+zx56ZumfFSp2lSIDN/X
cn8cFWFd61JkuoaUyWsjqqqDYlUbpS+nA6zHalc63XMUEvWkdbTt5bBdJ63xEyya3yJk8FigtbS1
JOQGnM6A9A8i8xircuFNZac8KVZ5p+bfc2fWHjOFfi9wJAU6uohtT4lLdTMOhn7Awvg7TsKL7o9Q
j4mETag2HoUyGVgCS/twmq27uQyVnTOKFVXm2J+GQHB3imaTpuY3OwJn6KjJy5QEvM+wUD14W8Ve
tCF849c/ZnoA4rhWUsnLRtm6cex8W+KEuulHO9pMVCeu+Q0EQjUl8bs8GK6TAdEeIIg7W2nbA6ql
xSau685z8KNyEYczbrtWf0LhCHIYWNlgq6LTjPiOWNsRu7SR5zuMaIKjle5lKZvXYo6SYy56f9CV
4qcY29olSw0fynkQ29hwRteuS+6AeBoRO7eyr7pd3eeNTMU8yPNtwLHoak5i+VFcKX5jWN2D1RDv
Dbhz9rkakL6EqRvnLUsS6kqetfNxmCLWoIzxaQq51EMfUd6qWB4dcJSOEXcfvcRx+o2Y5edwegDL
BHtxDInG0RDaD2X1jPRQv5aMWdkGUN9eNLNfd3YZbiKukk2+QFkqNIKmeUgPZsMF4ahInsS1ZAHP
mAevmxR1Nc7KjdUr+U2plkR3VUYk04pko5KzuIMU3xrKuDya3VwBNu7cKJj6fRQ3rj7V0bci3CRG
8IJHnbPTQDveLo3bQ6nZDxM2jm7SmtpVhQvoi1Gv8bbG8KiLi3Vl3L80klw8R5Iluy1uoXnbOlcl
xNprlH/KdS3IziTCDE0NEuT2KstPRsXehKOir9XJfBAkU3ujLedtopQWjcLOPk7kDK5R5J0/uHbs
FCi5DO0G0fF2hX/33kHiYWPn5gql2692mRtkig9JrN0Y7GdL7lVuNHublfk1ljr77v9Sdx47jmNt
mr6X2bNAb7Z08gqFj8wNkZaePDz0vPp+FFld/z+9aKCBwWBmQ0iMqMpMiTz8zms3K7+mTvfaq4p+
xEbNOD8Nh1QsxnEs24dk9pTYEcbVGPMhEqr+pimjdmulZV6hP3y9JDqiAnY4CKQ+R1lADlST9Sth
A3SRCCL+HLpOyXfsde8zMd9X2ZlrnGtdYJazPDjcQlGpGHHtrfKxMqV60Kx59SdhskynHbMaz/La
aSISJNgfkSi1GCtXecc1IlKk9MYr4XPvVb4RoDbylZlGe5oHHsybLkJuyWsyz85jU5TvzmS/eZ1d
X2t7UQNXm7tw6qnk1uRv2nEWX+brw4SFPlz01CTp5SobN7ZbJQlAkIqd1fZ0PlYEnczz8CG34a1M
8vnB3PQmrNrUr5Z62llqXYdDUbz1WACNyZCBXtRkCznqclRyFQFK6+5za6QN3WxCUph2jKEdKZfr
Ehnze1KxD4FWD71tlpGd85CfteWbKo3xXWyWiEorlxFEwkOXYF2wFqXfe62n74bSsg+5tYUGtrnQ
QUlK0OD4JIE6nzNFHovMcJkR3psqvbljGY2Uv50rRAbvdZrgObPNSHWbL4BrF9Oo2R61kx0Jo6fn
TwoRDC7TddJK9g3Ok0VKTmjcmUlncpVd0pVRPb6KyjLOVuqSwmZMsUjS1sdXk7Faaoz/8xQ0SyIi
K8kSBtXZL+hIP/Ol3aphIjgnL57qMdtIYpzChBipcHB0mgwnyth5xoC4EqE0L1GCF3Vfp2YZl602
Ro2lAO70qhaWmARiPEit3/CBXXICEfocZmzuk+nAMPFbmZL0C53n0t82cpAIpYnY9LonuxHf0i5j
aW3ac6uJ7UzDD9OS4exskWsvcpu+zJtu7k6rSrrfxMBwYj0OFZbi09SLwOHppkAWOb3mp2V/SWzp
nonDW1lg96tbR7Pdz2fPXd2YPivDX4pd3u5NDdTJMmj2Key2CexWVL5VpYT4vNrzVj5gfP6VQktd
VWszA1NkBxQov0k14zocTT+lko69nTCCSTeP9TJ/K5s2VihACYaZhC1DFxXJCcvJVnM6gpcqjbOu
vK2sHNehmHAwkTDka9kCIEGmFh6YTESOwBCYrc0jqQ9hY3bFPs/H1e8c/OsS256uNtdl8odeW3bi
XHWJS5OmV0ernYS1m5bYvo6eSxTDVBy3tBdHk0bvtfTEDvsPnsalWQ7uuNb+sK5j2LvcM7qwQEIJ
XIxm5wBLqz3MP0BxL7JhpNV6QdQtoWAhybO4nfJF4tytf4jM5KEjS+WgN1YdCo+SYpuMpzgj8ipv
DgUPd9+cVHnmQpofc5RJ/aGrKyMgwWvYuZLbZ7SNNK5zfSNXbGOD0wN9bZMWDpVNcA+JXV+KtvqY
aPB8Uqq/A/L/z4D3/w9i8xhCUHL/t9j8G4BBm8pvP/8dn//nv/uDz5vOX0jeIT+5Xe+KdBux3B98
3tT+QuqEgfCe1IBtw4NX+U98XvsLDQumQmRYeDhgjf4B6O//PwsLCaZdhJ9AQvr/+h8A9DrKLoiu
fxNhwDrrCATQRN3VOYiu/4uINM1ccDotMyJ942Ho3LeoeeXpJwF6GDpgUKtQl3h08umZx5nqOwC9
P6q68wcKMT/GovvaO21sJ64gXi59BG8lpSVjS+1W85Nee8Ts1ObwUKVlF6cGb6kROC9Qo7fZyT6q
RHEfJvLF/DIlPq10mQNXqRw1N7Vv8GnWnwM1AKGo2+aadmNNRrjIFm4GAIHt/nsia5sYoYftL1mv
tszU3BRIWIpwSNo5liVjcp5O2aPotPqkzePeY4P1Yek44wlRPG1kA6G4Ui1Eurm507rMe9/m/lsn
yyzSSJzbzU1unj4PcpbmvVvROGGKCQka1w//Om/OZGnmRG3FozXbYPs8M5pyUa72Uv99uNegHQex
Xj7P13U/7tDdwgMUyns1Zc1bWfcHZJFvKvGKX+yJMH0uErFHjjqNaXHDo36Z9Eo5aIMS8+REAgH5
xPdmrVfiiqtQ6eTkSzWxL0m21TvDHQe/Ktl/jqXoj12WlW+CHDBWtplQz/vbTkpCYJPNvVR6qpy1
LBnwYsv+gxCx2Bx1/WUbF+NKOh8wQ7ToarGXaqMeQazUo5GuZyfLo0Exuy9Zd82cbPnoM5HFaAz3
i1X6n79GP/V2nHuUoNgxzB2XztESQKaDt54LuMLT56Gqk/QoQds9wbQgckxFszaLi4Je59KYtbik
hWhP633XP21oyZPOTqNmWkrfzJcb2Lh+KlShHhvV+Sl01l+o+f7UkXG8GR2Zfloxr+fPA7Ua6xlG
cz1nDGhHaej70s7WN2fs6mCT8pjWenWd1FKP08JUrkRj1nGD6vRQ9bXcgzwoJ4or0mja1Dzqc9md
PWU42YQefygV17NT52dNpHaYm0BZqZo1t0rrMe3NIBtoq/458fmKWcRgF2Q4YXP/JT0tqjuZ8mEo
dbXT8tn4qCrjJs0iHkAs3HLCY3I/EO8ACK4OTBRF8zSTr3bqbf3H588+T5kdvTxlt02RMDOCcpOt
iYxS8jSE7rmVifNSys6E8lHrpyr3qic9tWN9qZxrb9H0qbTSOyuVc/IygXrDRdIDlN8KChQNxXDY
LycaWbGaEqq9Uzf+Zo1aWG9ojZCSytuor/0tbWaPPdEQlpObE73qHVj4nuCrNlJTH9fKFjdRz90j
9ia2rYyzWq5qD1OWtf6GhfWmADfROGInAaHEg7TyezqkGmkG44DRddplbcEOZPaNOs3Nn7d5ekw6
bO3c1deirKbHXJ28UE7aElBeaBznrDSO63IPv0zNh4qZXiUEJ19b69DLWRAduj13+rpe2QEBKC/V
+fNgDE51qLXpPuT8fapa7L9flSmgeU00va80NOvQ51XHrSSBMBdD6vw5iSefZ/Y0lzuzmM2Hz1/8
czDGXZa/jkIsV3dr3OcFWXPYDaMZf77thZOexwl8HnrSeabT2XocKHpCLexDxxT0vzr5I5zUY780
4j2vem70OTECBeaG5MDZiyBzDmY/Zb8B3vdEOg2/rb7fica0f8+6jHPdHg+qNtVR3lbmvl3uKc3C
bl9LmqgPSe8MvmIO8wn57Ma4ZPESWpXynhVQ6VRa5Fn661bOpz+/pc0fKFPOMM/561I3P7r6Ujj2
9Oz16S0HZj+LuXqAC05OPHusm5PO1s01szHY6hS0C/YkxYD+vdWcPZWE/Ttb8V0yNt5+0RYQskQD
AEFt8WwMYQoc3JMr0FRsze4Ja8AEY5crfp6Y9pcSuoI5Tzf2mpm/e6JSHxRbRrI2bo3aZ2+IUtZr
Zypfc01J33S4touWfiYVsXasJIPdWO0Isu6S9aRPy/isT+PLqBfmV0trVwIumz9UKBrJIKUzes89
c4e2zPmR5ZZSHi+b47XCJDUOEFrp4KTQpok4iik1/G4YkLZk5vOEY9qfc0Pbq3WXBbiPREyIsnPN
VPCKJJt+0So0fXQLbZC6pjz2uififlpgWmRzIZK2PueyMCN7a8dQ1ndKoSIx1rTm2Ey34kLmY5/k
V2DKhce21D+I2DZDpLKv5AAv0B+z9mHOOIsbmb91YiHQUiuLuFKVyqclznxbm/JWN15zmu5asYUx
wFLS9ZBl4/RMLjULdsc+hqR5h/zE7qXQHHk1u3GLXRLa/bSp1Ftpltm+KUbCj/XfdW/3B8GOudj0
jrWfA+Q5lGEmAV4G17zybCmCQozwWvU2BB6ZnF3pGR9DI2/dmsc4mqazU5iE96ByeWCgr32qExZC
plSLv36un/E3UKftHUdHf8rwYsRK1hSndpiGq5FVw7W+v0rUwgott6ebrSq/kiu67USa3PfiLnyV
pf1uVo8elKywoiZxSCXql/6e5bvthtZ7Lee0emBlIp3YX7XSuHJ1KVcm7uSqtplyndt+9od80eON
O0FbrGdDWWqIQgBzszEhRlE6FKKWp1lt63AuvfRrp7ffJR98XZO1Oa6qs6/algBdtUjf7Wp710R+
NNwi/VlvAO5J+0MfVaixNc8fHC9tQ6fTE3+wE0a1zXqZKxLU1MFZD1vv5cFAKJBfTKu+q6Tp7lUy
Ck/ubM4Hl9HlqLGyHY3JuTRSfepW2fsZYbEAXPrD4vXzs1W3R+LRx2eeJWagj+NBW0pnZyZNRGL6
qaxRrtea3h3NrjWiqSgbYMCHZS2Gq54VLmB0n5+IH8tPn6+ES8Xapo7h5CTsXcZpX1bpYyWAYLOx
LwKiorcj+WHbsZA4gvx/ve8qZ+HTyr2IBGn1slnWHS9LRsLjYQyGNj/N8/J9Xs0xllVvXT8P1I5Z
MREs/ugp2fETn/zXgcgy8efcpHSw31ausirKH2XSvLta3Rxhj2vwsaT+8+pf57ZuXINhAKpNS0U5
Z2ZLw1lewjmJYu/KDLsw1u+jSd5UBMKzk9owniRL6onw6yxQeNBgWLNOpH+/TIu5EDXfmC/ONILL
rk8t8tNQ/zmPVnlmuxkrTkmgCz5T/rQueckYhwOnyH5vhYbnLiE2faw1Ch4airnasveXXi12srZn
mK/RhFwq/z50db/jdtTPyaiySV5b+yS9nl39SzO8ofhSjmBo3sm0RHL6fGXkW8INmsmjWZyJD6nO
NdL08zKOWoRlatzNaxIk66hHRaa3e2l2vx3W8zgvvV9kVwrqWjQlGNaSGG/FaXb3sTXnUwHLwFfi
qXw8FG+mp6Vpv5ty1fYrvMMlgei1qrm7yUILl7wDPWsF6eNWST6II/CnZLV1NDfvNzq0PNYqVRyN
+wEbIpDO/Hn8PPF5IPcEDHCGRc9dULBxUeRJkT1PfUNdwno0vNdO/Oonk5HIWoygmua3BU1JxBKt
vY7FzrPn/k1ZcuVxSmoWQKsFRXbNXSMaEavFArWZLcajyr2BCeOl5V5jF+K217lYiDRvvoCToUhJ
Seodjeyhzy3vwXqyk62+ELfaA3CKMRbQ2auejq969rWxEhu8kYIWgNhz1hYKBkdHnhGH/Kp623ko
DCDYqVUP1mov+yEd2PuvKNl7/cdmLv1pmZcD4lvgcgKl4HJg/7tWfR/N3vg655ZfbmUIHZC/MbbF
Q+1CpLDbO83t1kXlIvSA2jV3z8P+4C5qxvVl9C9iKF7hfI6TMtcHfD324XdrIZUhruu+knth6xXr
wa675jBuPTe36/hLOqh3luSskw4edzZEfUnbeTwRELYj6DGL+9l6UyEiA8UT8x421dob62FRHzXU
UMy1pe+w4h9saV9lanYQ0Ws0Tp48Lfn62BvttK/sPHBTyIM7STNSiZQbJC6oWnW4b1QN8rIDr1J+
dqmTcHkFwwiQAzq21Jn2uhFZsAPp6mLNSJM3RFNRbs/J0bUgQKt1LOPUyfpTu0AEE6pYnVUqGgGL
5YAWSrl3ijZMS5FqFXao6PWbimE67DNvCqrUCBL6M2JlAb3WvW7Ytyt6mU0MgI4Lqi57GPX3ivKF
bKASoFPb1zpIBbs52dEKRFWkdtQY4Xxb654LHo87rH9fq3qe9k2pts+OqGLG8bgkYt4X+eBGSaty
sZASeFYyDp9vPw8N0t4T+5twazfDbxRJJLlt+pVSuycgqiYwkK0R92m5vlZbxdecRGJfJqp5LbTV
vjWKEeV6FdcDqe6+5cGJT9nl7vEpSY4gHR6aRgvKYphZPjhIW5uPdROspCqj2jBFTJ0Aa1GtTjBO
MFf5KKZ4gKXpfaWYEn8rTWYwBE3mIL1LZ6jJk4tYi89PMxAH8na0u+lqLN2JXLYqbk1zI0u8RJfx
z2EooY60NlGZ5bf1qDjisFXu+G1xzH3XzNubLL11L8eRx7KGGGcmKGNp3HPpMlalrqRfatajYWy+
kQr6a9YAPcvS1G/b3QjDhmf7Th7Tbi2u5qAgv3NHlGqup0Re18vjDJ4aEpbybWha208zWey72bBD
gly3SO0Xm4fuWJzYMQ4+l/RMP5hciKuaE96ayqGb6LEg4WMBqdwQvKXT9qyPQbIsz8lYqwel7eNl
C0n/JoOCF4w77rsxG5eWkOZTdz84jCz7tG4Pn+/qBfoxTjIzD0yLtDEXFOdR015FKe2npOZD4q89
HdfO8uIEkUhINrrFDwbTL01tOXZUzZ+IFDB4/g7ydZVzuqe+e1fgS9pxVU5cvasRpV7TYLYuv27O
YPtC94p9v3T1h9cA+VR59k1v5WsPLXwUWNSv8n6ohnU7jk15+XxHoI7N2OSi2eg3LVg8pzujz5Vn
6rDkWZ3qhH9F/q0T3hUks4AD94RPpIrzM5+6e+Z+T1MXcUP+5K3bSczDqgRFayphbxirP/bGtwqT
L0xwsSJCQaKRG0V+HVUxn9ahudGYMLr9/K51hnlas3kJZscoH9gTDOxtkGg481dbX83LsLXmhSXp
W6oa5H2yczjpi4kry+reKydxDnbarhFCIlo07AMeKIMtSN0HtnV3U1nKtK+T7qDD2cZ6T2mQ1nbN
eU1Hfh8+dFLb5cp4NO0Y8H82m9CP9bDqx6kduW6X8jxgqZmTxLhMovZuhHeY10WZAkGCFnjx/Vyz
ovHLhHkhO9m7mXbaRK3qTD5h6HTHbKazG9IyuekJXQdK6zZPHY8xujrIh1M2iWx2c67opaCtFKX9
3pfLwQKqRy8nBhYem8wfh4fhlsAcKY48rEu9hCXin2vde+exnu8ZmppOni7u7bjrGosMfzk8Icn7
80P8IPQnLgvp+T2JEp8HeqoPK7zrdarsCmmmsnNKrT9/HkY96c+aM6KOIJtsPOh1wsyZbYP/+eMs
13hp1d5DmllemCTl9qS16assNefLKHp0U8lABq2idMfRk+WJTuh7J4JyzNqMrGVdO7VgF8dZ+Tnr
RjAi+IpItyBg3V6c0+ehtdMTWpdp//muaZoJO2jlOKc/Lz/P/tt7s8+XuHWnH7bChqNzH+6Bqqw1
+XptzbSOkAXN4TZ1xkOdWhHFIFskJ/A8xfTkRdRDETTaon9pMPD4GZ3Hlzrdnk0ieXYWgr8iTc/O
ICAtq608tlpRn8y6mvaqmaHKk/kO5ff0LmT2IWb0IE4Lz9VXaf0g5Xfsg4yTrdU/NL1444vTHxwr
ib1KtV/44zYAtvqnzSflz1RqIIJdTSYE1f2aziNhBlzdPmtNzVOlz25Vx+5G6BvrQZ5lt89zW63U
gZFkV2LJSvC2TfFNhQYmP1Wm8lStqElMyznABG4PNXjNg+UhvlwG/naomm3/85xgRNjNbs6mitSE
w7Kp6lFZxMF9FnlV10SbT68ADNO5pAfgKTVT65w34rlEYxiTUUShqiTc0a0z9t2osgKbxTaQjIxx
OyzJ1SPFKu7YAPnIFbgqP086UP1XtGSD4iRXyi+QRq7q/EjaT9U4Zk65WBZ21qz/FinLbCeKa0Jk
dYACnOWe2+s4UjxzKbz50KXDdi7Li2HzYFikyE+W2SWxPk5WsKJqubQqmmhB7hQiI+OiTDk1Dt6c
7Gi8xIDckOa/Do/cRpe2cK23HqTmPMG36jMoARSa+ToJ8v9YrLTjWjGlrTCufZrWb3PaNY/utJ1w
IvYvrPaBU6ld3HZqjw32RGiN5TtSVcIGtyK1yFl3tJQmpOen2Il6he4iWyXt3eYNIbGBys+eQ2EL
MjKF/FDQEOwamXhhbxYGMhdQUR3Pnw0Bm9q9/m2YkGl09hbT0TNcRkKmu3L+CcCv8jUO9RNw8riv
9abbZ6rWP/WVuwLg8ispcqtCd5yoshOxt5bNuZW2thvMfEQH3zq3z1M6FT0+O6YplONa3YpE08K2
td6EUF3wWDCvZpD3qeAFjV96F+sk7+X0e5l747Ti9+F77KZjUc9O5UMam3sno7zSVrCB5jZ30DB/
qZuhA66Rys5DziiwArFRzfTBpxDtlQdTG3X2vBudFD/gLPD8m9kOn5Z5azRKOHA9PlR9k/+2Frzz
zdydZpRHkerV2aHc9IJSDXeCKjYIU8znAry3K+sAh6r9TdOqh7Rt+teMj2vfC+pilHFbvxTKwvbb
ELt6U6iAWMHyJTj8rdnKa96XlIDY9fpF1iohB3M+HNQu26tpNryb0xqs22Cyx+w2KPeOSrRmfS5L
5DjteMTUYH3b+vVt2oLK1ovv8Le4A0ztd8ciorDUfdkW/akBzNC9BmmO2PQgGT09dkqXT0abQ6ev
D13vymfKNrKDvWR8ObJ/qvkcTzA8vcjGD6oteJosfrdWCDBc70pZiocSwTp25erEec8Qrw+uwngB
r59Y3o0zm0+YsBZv9nOziuVJH/VnIa1vVI0yxejZc9EPaUi1mkV5RftjiOzvU186D0pXK88O+xFA
N3ERBQ6ClZp1VmiEdubaFxG3z70zVHFOBP/MzO4Yo/hHyfs1fj9ZJ7qPa5aqTWogfXqumkI9eugy
d3XZPRBCTnjr/fD5qq53oEbsZ5d0J91ifNR4VrB9t872XF+r5VJOWv3oqeVKglc1RiiAfc9tE5BY
YzjlSoIWU2rudd5s98Dtx0iexUuR4R9ore9IxJVI1yW6WaOynrWERaqt2c6wRQwYP0YfA2CoIViN
DNkXj1NelI8lq16MA5dPxzCKx88fwFBAUdep7a+5HAnjWApKthYnGoYBhFyFvfl8pdiT5juJ+9PC
anOyOobMQY7Rkkzt0ZZt+miDCPpNC75o6Hofa1PSBZ0Hnebm2Xckow/t7CUvvWQQU5K6Rucv2luq
3pxlBpIibGHXzpZv9YkeemUud6LTLwXSgCenjPq1rY/zOE7H1mxdn9WeAL6Woh/H5BPQZK/62VIO
+Bayiw2rNAuUIY0gARUrSmWKl6Lty/PKHeCXlT0+btTsaEXen+hiChWkVVTs5LBufRrJQVmeFnUZ
HhX3mSB3mn6K2ri21WaFSDLYo087cWcXjbGzeGqKItiS8WmZxXTYyF09TJVylmNrxxmjaYyiyghc
GJF1qKj/8hS+1QavS6o8oboaLts6PbtFqT+M7Lt8mYEQfxL+LaAJnqE281tUeHBx9nimFuh3Rz9E
MAmx7pdq3l6g4lO4sswLvcGUFwcNmo9kEhJtMJ+wCqRXu0MAzMStxRpm3sfES6ZHJad23uuNdff5
duPhfB01Zd0XaeHsucRibnnQp/shNdQeXUSaXXIE57t0Y6PXG/tG2mcQxOyci8W8IY4yb9xRW9CT
XNpUv0ZAFzSi6HnnqvdF4kCTOggFMwulVml04qu9NJHKI6Rd3xat1s9qixCu97rCnwpLnK0miXig
i4AaNvum5zPInTrou3x0xkttkolOHHviG839yeYakSzk0cpcNCCgk0HdenMUqnfqoKsNI6C6rww7
nXI3FKTIMSAujp9vN9zhlf/5Xh3zHLXJPz9HAMoIMRSPVrGjtsz+oSf4kxV4wFveO91B2t2Cetr+
ZlBZduAPQNu34Z4iJnI8WGX1AbKtHNL7DttsKxG3DWLboVStoB/V+QHXczDk5rcCUsKnfhA8hVDv
B1djU2V9LPOqXMDqrKSa3lLlhq2uZwvJkpbqUxEjv3nom9kMwLfMsDDN37YGJmfOKpKPcojaGfFH
wT8l5AKdArq5FqhUghag9gZ1pVNzfeWWaMOmb2lT7MfIXBD3xahXulehdeWOeqLAqNrfVS+M0+jA
bpSr/MCbdDJK9aExJQ08zVJFVMioKLu60zoq611mVnFNORAFmo3/wlg9TD7FuYA7OLg1zVS6Xp+B
An1Eal+FwuOWguLkih4ryjy7xN3Swq4n466apy8ZgsGqLMYIFVzuVx9WalpHeAEroBQyU1eazRI2
aS0g/AmvD3APSW9KCgaKFhTBjYosyKBVNOBKH4+mgetKseq3rJItov+iofeQsDEmaqqTLNiOpCVi
zVH3WZlDOubprlmTqG70fDcMebOHd8XjR/1jXm5TOAjH8mVa7VpbQxA8qeq+zH8SgsFecNFeebxC
2bsqzBmy2MpTf2Te15IYm8PY/NQMAmjRUSUHfAPyYlE5h6xqTeIBgJJMu8FfDGOInBTgLZvdCZUo
cG7Gcyqi/bkDU2IKoidxl2ZI8uhTzeJpRKVELefzbJphK39BcMEN9OhyST4rg2GS31Nr3XUZMXLW
6D25zTrHqjH+qKz2OJdOgWZgvFC6ORwkdCSe4z6aKmxWWYHmS10qF7nZpr56VvNKXgfZeroBP6q5
N7N2swO5PYVvmCbF00ZxuedkRL1mvQyq4/pJaltM7Vvj20PzzSAFwlIK47ApKKwwX2MdSpMAUWUW
0XNm+9WAmrHymoMuQHCXzoPaGTsq7sjvxeMy+LNWuGcbt6Nb4AucVCuLrDEFJXjILGU7Zv1ZulNz
pPrzYNmDGY0otGjltPMDBk7GCdV4bOSPbLTWfW00VtgqCluxPs4aZMt2NjYHu3V+VDb3paM2c9iX
XlwYVh4kBtQdyc2JT4Bw5ysTujJ3fev6xoYgypUgKDUXH2Gy6NGG32S0Jc8cqoAqjy1JMYkMD2RH
YIMsgKumWo8nRRz79KRMxU/Zm49bs2qB3tMWKaxs9tkKuEE2WVa0jkjyHDTSXW7xUfAdKC7Ov6QN
p4Ys6inhvtQXtBwI6yNbZpAsYCWBJlSDtE6QIuqCNL8isYbNb12FsJVVsIJsHTeJHFTJtCOhHeYe
VA8aFdOpNjqg+LZOJrPzQy5rc0RJ/girxSiUbjziaxHSh+nt+oQ1V+bzcbGohhNUe/oqlZFoyia5
B8baAmJv+vsgho+wqfj4yUpCi9FkkdzKF7PSMz8zvC5omX/4fhVAlwp6Z1TZ7XBn+5OUJa4WN1q3
+hfC8iSoVMpqUq0m6qaswym1h4MynCsTiVrlFEO8cnU6ukKpqiJ2Ou1tR7vHIuSMyk8tTwW4prD9
jYvKV4vcCaUhdx3S14hbNkzIX/KTem5CZV3Q/i1bLGqNigpjag6EXRkBSXMBgGwRdFY77CpjhidT
y52xzhlLfC8elnIvRH+yqzl98ZT8WbNcenZK+7QpLuMj7YK7pqq/rlLO98mayDp1bPY5ncSRS9LG
wZknJ3TK4ZxW3Ph4ny6bI6bI6zXt3HsUH3ktaPEy0MogC6gSZzWaH/cLvFGOPRLzOwjNZnSVxRdZ
MLNxU+q7emK5a2eT6kpChBggNMiy5ctkZNYzIVDzKelwb2zWtMb8XdPQ5H8CRkfPyYA3O/IaW+zl
Mg3gVMNwxeITOdokv2UbaSQLdbn2orUHI1PILCZdKWpq8ty2gmAB1Y7x7WxHhnxIuvurVlWwPatk
HISupMvUbFIwX7zBweqIMJm65IwjHDCqH+USqu6AlfGOUDdWcwX7x+6sVLvauafPj9AZrZuf2bDq
FNq2xlG9H8iGcWruHl6SpAVmYhcHb0q9O+xZRR0gtu/awjt9Kl0/f9AqMMK1osaUijKAd9P2pRjk
RfZ9u/u/mVDwvwUaXJ7jl/8vIgx0i7L3/y7C4KH+rwkGf/8nfxSSjv0XcWzAvQ7xmTa+JzJC/igk
HfWvu8aRSgJKz1Fj3nMK/lMh6f5FCLRNToEHkHRP+/tHIWkZf5E6eI9J4d4jIwXx5P9EIWl+BiX9
m0JSI0HJIXgLtYd9j9X+r1EhKVt9oW5ueXRnaFQwgv9g70ySW0e2LTuVnACeoXIA3gXrSiRVSx2Y
dAvUdeEAWjmNnF6OJBcZ8f8Ne41vP82ymR0EAUoKXVKEHz9n77WxEGsGSJmseB9Dz91Whk6yr7Ty
94DFC7cX43qJk3WlKeWckH9gnlTMw8sxXUmZOQ+kuhiLeZbxqcM7utdp2jEY9bZ1mFf7ZihbPzU0
59Eio3MZaQonr6XtmzTEBns7oIU6W1k+7JiXojgZuydUI/l+NKKEKduwddjIEU4dKkzIAVGyzATR
+Hq7pK7rRaJ5PSqEWV+Q8liegnH+6dJP88kf32ZJpbFFAk41sELgFk0O7J7sLXSpCwqU9IR4J6OU
YCYqGG7fL90P7tg+oqeJV7xhzrIPHIpy3Y0f8gSs5dh3bwxEPlRHbea7TrGgGEqYSebeCmVhjsVQ
34Ji2MvYBbpZBBM6TE33KcocIu3pc5vRCQDhtMvzeEeyqPUwTii9msn7ORIOcXerGvrBMox8U81f
Ih3So/sKuJsmc2buyHryfMJG50VXeMnCsVmAMMQZ/lzh4reCrZ4hmq9K2S08TVFReIqc0VvrhZmT
vq464PCtbR8FzrpFlGFys838uQuL4RA37G7l4FXglyeELjWaJKG3pBXjcWorYz0VpXbsQEJjDVa0
quxjUPWrZHS/7XkI1njvxyt6S1zRHZsoqQkqpLlqt+R9vE1hjaeAG+0xxszoVx1Fm17WyfF+7f7I
Zquyd4NukacyOYZvUxH8nJh8L8Ms8F6aqj9l9cfQDslDltXRczza9bLqx63T5Q6L54wpv9LRaeEM
xf7NcMtqnkNypvfEVa40T2QLa0xWoD289Tg6LL4OyI3ACYAZWOUP6sloSSH1FUlouzD7N4WNpJ9I
vZK2BN32QMNtqks9wwotcYxSjeIKYYsfh2N8sKO5Z2LsmOhptKcwcjctnr0vo+Kn1zldWtfduhZu
28je0ilgpBLhQajM8MkxVQWIgFAZZp2PqBss2GrpV8xG5EQyu7vGm6pjuyhjX6a5+ZADmlvlwqTK
x81hi19oc4AX0BVJWKMfqsr7VYaut7fz3303dy9pww5cFq630Hrp97SErzTR5VOdgTfTGYcvifd5
rOyEPBJSy5BLOYncALkSwr1kufdexjRTi7Z4M4PMXWYmBhcLDoEH325hWpp65oOJ2z55zRx9/jZl
dM5qT1y4BZ4VfDZUeMmrV5sfMX0qTDl2e4k0apH49v+SiaDwDOYjLnz9ymeD5sjQ7vSo/Jg8h26u
wilu1qzjkmFbYWQI//Nm3hAtTm8GK+Vc4xuTRtpfSCPdYY6aj/UkukvEW7FskKj5CVbII1qXkj9+
3tC+UsWJX6BaI31EnplbOCKitmwPOe+gWyXaoxerrZMnyTmvreAxG7tq22cYcF0VwbLoS8Rmfb/M
qfANGA7txZzCgcFsFD8keuwjSvRr+VDUcfxizAiNZvP3nVsB6yt6Ib9x0SpizGJvUBsXNG/m12GB
jQTRMz8la/IdNraYUcmQ01rzlWqMtapxBVvyux26+OtGFyUweXZ25U1e61XNIQy1dG1bs2R6Bppd
Rfn4o0wZsAzmt8k7tpy1RJyKOZNH5xZw7ZRevxpS0SzrpMieevpfwWDRsbydFVP/WibyMk72Y6U5
9pMnaUWnsfg5Y3EPnTg8pqExbbwxeqqI7TneL90PqAu0w/2ao5kJpVLoLmNlRnj/o22ly+zSNYk8
jcm4LxJ21H8OpWE+wyap93MSO1dALLHfOGG7b2MqIJQ067vFLe4akDjn58xzmnRxjrsquuhTv0Bj
Gmy5r9HCJEniJTO9cMefV7ewoyfI1ZiyvSJbGG5knkHXn5yavb8CFfeYuE29KTUpFjgXS3Y+s/iO
6lw/JE02PerD7K2JmaA/39JbpvP4PLNl8XMEeJuGtNIXsFvJ2rjlcI0aFvQWVfF+LK15QWg9M0bT
eKyZ95fCmC7x7cxK1LzV6GItDHyqj6PjRfu2Hj6ZJ1lPdpyhPYNvvr6fYqn0w5xxQhnE9t6sGOJ1
LR2j++lgC3slO3g4TqP2vVVzqyKofUmLwFyb1jW+3TMlyThPHdw92HHtxtL6xEfJ5x0LQjEOaGbY
QwTta1Vav0d9JmD6VyBC/XdgZceBXbFX/4BNUz7pfX3MiIU/FP95+HMa9phv70/IQsc5AbwfrVH+
CJHSOE5T9Xg/w3hFxR4RSq916U534mwBTXEBrtB+tuspvEKMfey0uXsraR3s0I/HSz1WtFyaNN1N
WfQs6G//ttJ+mUTl8N1k/S35oE0fm9ZqN3UxFnvIO/mDo7f2crSz9q2y1ZvJ3O+3iwZHjWP2DbHE
LbVm18mbExmB8gXqaXW5P7KmgUFUJzZNInYNPaPr/WCqlgaH12R/XdONpL3KtGJjz2Bh0OUhQz76
Ng3moojT4Dm1rOaSyYaY9AKdJZnma0AgIRIQVnhXlc6KfWV46mvDWXeOVH5D+PU2JMd8UbK9vN4P
VpJ6iHqByt5Pp0YiXKvVMXFn+hKWUB6i75iH6TQR4eEZj4WzAEiMXT3UfzRO/zRZvSI91NBWzAaq
fYCUdYnGsPhk83s2QFYw4vRQG1RVcMoHopQSry23pRgXnZNOe2IDX2fZNxdzMIYlm2W1jM1iOtvl
wNJeR8lS1N7Ex9lwV73GdjVFQcH+TOSLfHofCrc5ExfdnL0qqnaZpn/dz/5cN+pp3mHbfM9rL/Mr
u0pfqt5+ppcXPteqK/YZJAj++oR2alNSV7EHVzs0UI/JTeIQDCJ6iL2iWUgyTHeyRJ9GPxQ7stau
jLRkRBE684bJaf9o3thAhqm8JarU+OxMYXyuoF7teTUe/zr7c51t3hZV8A+tkdliIAp6qUk6gG2V
zQu9b94deC9XSUS8z5072FVVmF5xpBG4MyxcPCln+Z8HEP4eeivamhZVU6OMSz+DRpJVEr9oiMDZ
L0bhp04/WaM9tpoSjB/DTcj/52DfxP33U5kGL4Al8l3Z6N1V0jQFfFGBXZLRXreyGjhMNb9F8LdW
mqsFG/12CoL6dz+ZybmvUsuHG9QCztLlCjivQxTTgH3/dohYqJfI+mLC4GkUpm0GUGNowluX6sfo
zdUSIunMAkcnANdXt64bxLeFrsnnMXj2INVsjLARK93Io8NQZM1SpJ32odfi0yM25WqIKX0o3I45
iCzKA1pnHIeVAdNYm9+T1LF2JMzSSENJ3aWR81AE4smcXLkLRYhkJ0b4tcqN0WK2Lb4R5k+/9BAJ
WciyJmyAKWVVqatXefE2zsfX2NHzbcjfJr+FmX9TkfSFa32OpAGuwhn8kZkFn2YlC5xWN5pTks2H
+6M/p2P+s54kVt04npdoqoKj6PLpNEayXApUvZ8d00ln2uDiLl7nWpuIdx3W8w3ppmvCPQ9V+nR/
ToRzS9MjZHNvymDpWSpdl0EVn9RtA+DetgJBZP2cRFFt7tc1j06EkVIWJ1pd7IvMK/b3R/dDPM3F
HoFAsb8/GqfyNwQKeZtpiUMkEvCEk9nPhBsZ76yz6pQEHq7nwDO/tQFZeT86n02u1atkziNm7Ooj
rZPxIvt+ZNH3rlTFLPG3S/fD3NXQtCtc6n+uwUOBQioxP3P7pjKxrmj6qnPuOeV5ZjAJc6z4Vdwu
3a/bOGaCSekb9LHM3sBiPRURUxYi+Fway8yb6EO9gYiYT/OYl8+joKasoyrfBEy0HtO0ZnUUW0Tz
5SFX3o82iA61Udk/yek617dbHRXW86wHw3cemR8lIc1feRr8CtFPfeaCOwt7P8uf0mxcqbwy16OV
SrSqTrgB3Y/iwBq8S5xT47oaoimXGrjQJhI+7tfIBrdpzSIRvF0a7OatUInc359DiPJRFzltOh3V
RUoH7tER6MhaMYS7qUztC59NWGm2rX07pGVasQp/uRp2Xa0oJCNf4Ad6WWZ7ZxiLcze0kqmqKT9j
ZPkm0/5f1KDfQ31TceZ2vC50uwU+Qv3Gvp2XqO+1dw+wm37/Uo15HvGjb6MwCj7/zvtguM/60Ek8
96b72GU0pWc3Kl/KPmCInAn7TcIGhLlk9p+1XX5muix/xHpyGoOm+l3rTGJTnfqz0VZDZ9JFrhCm
TYh3Qmbt+VZAC3kUkMkBE0k8SJWcDkHM7dE7B3Y6v4eoQg81vEaGBhUYmjFmIRwD8wAVPHtHfnm/
nEzmi1uYYgdcjK0yrava6YxTjjvwxC4U2VtfR6uw4p9BogP/V5l2r6BE9txjvS8GzhCswix+iOLC
eEg7F3DM7QnDjB7ssTBeplYkhEkPsz/lmE7y1tAuVVxrF71pDXagziG9XXJyJdZA0Sd/QmlcUrrj
vvz7cV1M4QG1ZsPfdbVh62Tv0YyIfezFN8igVcy+3mXtkknCuA9R2P11+LfT+xP3aw0sv//O1/35
UfdHULH+H3zb/UcZTsANvOjYnfIzEVDnm1GH/iEaI/hhmB8YKfRfkSRCOqj15oViz2HWlqTHsA1p
WhehsRq8yH5BMPPr/rUTOBGgbtlL7IU3i1u8pZ3vLghLlk9Nx6td8v7dz3rVSoiqxW8rkQY8JZtb
nQ1qRIwuvXHPQZlYOPlG6Q2DDM2jHlS+gOBycfU5uuL6UD60gBHLgTXs/zpYpdqjSq3GM2ohtZfO
hM3kHw9HZfAPiZNilbnW7GcVIWRJNzUHBOE32rCCMWRX7J1qLAyVH92e0gGOreBhMXXQnI9UtPnH
qGHzA8ui4WvCIFkX5oRwAcSIprv1ocIuxPcWACIBN+3/cS0x8Muu7xfuh9hOEeffvufP4a/vvp83
ZlcvdANg518XY9ttKobRtx//5/v/uno/dzCsLENGaWs1eObhz4FoG+uQMzxYYfvv/fsT4nbt/sS/
fd2f0/ujnHCDg6RLzf6oONwPwu7/fnQ/TfPks3WqfD8roBOV15+lid9FCJZLFJnRgzGZV8oetXSm
PD1ZaVeCpTAQbScSgVTf5Vg0/uMQdgZF+dgeEwtlXeJxR4UqufIa6AmlCDfM6639mDjATETFR7wD
AYfynN8O+gCk1vDbo7jpofyvksmI104os2PRhT2tQjf6KHSLDV3emMfKcNULbxq20Sr+GOYu3caN
SXfwdgpf7wXZk32tU8SNygu55d2ulzpG6sSq+939VDXPTpxabw4go4OemHis7t8NSguHVuGckI4l
z4Wb7O8/talcJjpTZ63vv4uW6g+148RPA+0l9MJGD4WQYblXRL9Gh5lhZaHcoCXUnvB8yYVVRu03
ygCk0mK4DUey9RAZFiSlZtqMoXHTUMVMVmS6QIP+QleCtYxtTYRVALHWUzY2J8utHdY1bLZpM/+m
k1Kgqxrrh9bVX6cwG5emQEJbcl96SmJgcGOnPxEkDd3V+Wbr3R3GJEaNTkkQqZYJplSf8tzkRf1p
2sxnA8OjABu1R9EOCDsGd0IvX8YPGXn0a1PPtSPazn5bS1337bs3udYUE7fcXN1P74cUxUw1jNV2
Csf+qmgVXIXDMmU7tFpSM1logYtGOcb4phq5t/vAAFvb40covRcKl2jRx067Ils33M5FLI+4Xbyj
Zk8fZjO0izyT41PpNQXehRnTjqbGp6q13SOjyvf09uT9K/RGPUtwV6f7Fxia6a1tmYxLh8XqkjPe
7lqtv8JqebGmjL717SyVc3+VfX7GREQbqWucg4ff5YG5n+Eb2OPWLG3zthzYFimtCHctQd2I6JAN
DqRDbEvN7Jdzmy/GOaiiFWune7KZ+QbIZ4RP4dqcIYRpIC5CgC6RvQlp534ghMfxletPMpENc/Uq
3bbTSuur4knnfwTuKrrqrcyfomEIiBgNkD3cTs1EqceZLvjtZDB6Pp8GNb2Q2U8EH9pnXqnfUuXO
NSkgnKAMy67m7RCl6JDGklFtziARBF20a1RhXUbCY58VwZ++5RD70FckZ8YMqnyVB/0SQQWCA88t
Dq05EVg2aR7Kl6o4JjSajznq5mUqa8/H8HWTJJW/ERO7vgpdO4Xn90Ob4hXDLX82huLVVmNxHXMK
iCAqQQ6JJywl1mEouemPDM/xd0vnpbZMYLi6aHc4jW5bRiI+RQauCY2WxNtlnVAHB1u3A++oG/wB
Bvk7gryZYb+YTngsnhMnlwcjxciQAUT4YeDSdVPZMyNFfBfyx4p3oDQ2VFYYfjGkoQTN0QPm7Utd
QWicAmkccFfMGzty6qWwmo4mrZhWQC/CJ9usw6d2m8jce7w/9qrWWkGgPM55apJ2Vg1gOek/9oA7
DwXCoDerLXd22NSU9Eq+mC1DXDPaQkWjH2KOVCBlUb5ZnTbRatLFY1jU/UqZFSQ2SLPLTupnEFQK
iq/ZrHpsh08p1ENohtRcUVJtUQ0rhKYmFrXbAeQMGJc8KVdabQpEtsOwDjOVLfUxqEFhJXCkAiYv
8OC0Q545zRWCAOuqfhjxkQlUFhbzYuTsdyZsMrUP9u0wRCPOqTgUC3MIil1mjtabkU9ndwEpe4bb
mclVKMxdiNlZp093tIZ8OrJPbrdlZD6lQGjOdtd9umnZ7QqvvaikSYHGuNkppRm+bxCwaaWlvwaJ
uawxlK+rtB42xlRhRbGf8FX1T2NmG0sSIZIrbWpzBcgm2lRjIM/5UAVnprT9OVoBL9G+c8NzaevY
3SoAckI1Eh6nFvYgHTnvGkW3uIx5PNhuX27b1pqv9ObWtj6XD71LQZCP1JwtBc1L2WEAkmOh/wiN
Es0G8ep+ly/JnAEW1GflNkbOQKEDuvucGPG5nNMAMqvMDveDF+f5X4/up3b25Tl077ugD14x+b+Z
GHPQKJzF6P00itA5/TlMTOAO7lyu75d6y40WDAcgOSSgsmj8mCd8vxeK7slXhjkd5sTzwPLQ4elM
iqRchvJEc1qe6fygjlCi3mYibA9aYex0OmL7+2HIlb1n74B7VPTbKguZZkyZ9zBGrvuQxhXYECNS
K7tskor9kfdGtnL5hq83L5X2uxuc1yKpnHdACyPMksG9hiLIV5nGLK1V9qPob16nvjF/kJ6wwws6
voMhmcH49tYill1zmaec0ZJwHdYsxgBNNF2mwPjBWFzCq4CoKBHzc5u9+YSn8GFE1ALR3hiepgzh
e2dMwVOcx+4i6qvumc7BQUto2kdG2549uBFLO8fSAujmiJNLLBVYq01nempXCUswYxi1pSvgYkaj
OJmZK06BnXmbSu9/dJ0KJx9Lx3BqEW/6oUNfDqPBR1m16XPBNdQTKSItI8neosLcN2FtfEMYcf24
Y9AaOPWzZZvycaZl0ttxcLmfWYWGPGxoEnYbPBnzxCMRjNu0dkEP3M5Gc6hofdQNk9ik3dl2Phx6
4MmwT/ry0VC6zg6rMnbIqZtzKxAjteMggI8j2AQBFh3vh6mq4r8eeSk7uNFFiRPo6hk/j3guC8dZ
52Wc7hO7EOz7qU5Su3O+DfVVpc74czZK/oTiL72/pLnWfWEbBsjmfue3VoRMQuPUOZW9bMzp1SxM
+1TrudxlUwK7srlCuSn3rNzPXiGbk2qLM4Yl6xLchNKyxe4FFdHv9FZtjCR5xJ/l7YMmrrFz5GIV
kosXiPhnMrTRGQW9exjdl/lm/OgpG7YwfX4xrJfExmfBsSlKPnWQInuyCA68eO/IjHCfm6gz+37t
WdO4YW60KTQAAHFpYylT9UWnrtgOrsXnOTCmNUMUfc0r+gPQkPpVBwUyNMym5mxxZ/LWroT9AsWN
2zNCafWiTyLZ9ar+VuTH4H6yr2OiHUwv7sHw4lIS3OMB/rOD4U1SG73q+13oxtgppL4j7hp6gcFr
mxfNNjTayO/Kkm81M7Ua7QagUeNcoj771G2Tf62jg5txbJi8Koa13Gf4qsbooamya+4m1KOd3Bp1
7pN0kSzZxCdndoC4weMG0XsYHatEXaOZ31w1+OsjBGHLvJowW1jdc4PEa11Z2uDPTZltkdm8WXm9
ksLOn6Tb2Egj63yfat1VZAiwLLK23wfZsl26xXEnqgQ2jlyLF01fKVzQ3DWh/TkG5GJQcx+k5Er8
YonPn+64nHto+Cn5yoy643Nj4DFxijFZM4yjX1hNLf1q4RuGXS7NXvMOiCsWTZkykQVS0+ZTwmQN
iHMzKeeYqA7cjGAsbPayoq7HfAj7epkWuBhUPZlrlUIyj0WM8cqlRNKYVfblw8hmeRXGTcFOYvKg
R3clNGaKomFSdHg1p33t28LYlO10xWAZLEq9Lne4+b0VRU2weKBNkl4Mupw+q3aDOQtBl54fXZSr
+6psm2WmiVVqYZct8sHhHzjRc+YFYIPSgb/luoPka0H7CWiEPhQbpfl1GuTXsHZSdH7Qzjudf8hg
PeueszAnER8Q/i7IhBALrW9XQsztMu3zJdLpaZcq++FmMUCyaGanvFcVAnvaWMieuf2yaFr6Pup+
VmH8bs65teyUhQ8xgqaonJ7ugYb50+TWGY+hn1dB6dtjDmI1gDDS6ca16zzhg747IjMpdoH5ZSf6
vJclrtnRC+SaLhVgJcOD9fEZM1L05dJBdbKIiNrFQW02xPfFqY/fq/BhE9lLUCGnVsGUmZjqQA+U
4ats3YH3BuNKi93Lx0GNpnaiu2WnerixAg+OidS+I5zGh3q8CQFkrVasOOMp1IoY2h3wHGLqIsvP
DFTvifJjM2pX5PohqKpquDbkl823dwpVa7sUPUZD3U7PXgey0gIgDwgDikdXfeqOt58q+ljJSOnU
IF30lZzoagMykM1NtGygjDbAHjBpxxNXuHW2DoNG+oaWrIdqFGfI6NchbYudq7tiy+RrA15qUZbc
9liSL2FjQGNv0yUKIlLWOhYEK4EijF1G4gPDdD6drdD6FI7BVngW1zxR+kLhrVFaPV6UBLQDPsWL
5+7dLkBKd0aEHjoFgthLnKXN7dH9FDmxzicBtU0xi42lJ90Olkl3zKPu70Nmlb8V6UfrSa+fRRI5
awSPJ891spfCLMPlLR9tlGm9L93xksXJF8YzdQ3j9t2EW45vasYHbI7Norbb+aFU8EIj7afpQrR0
RzaepH3Q9gkRkPS9tXKzZAGpBAO2Pk/UWZl3Ynvfo86jCu6fjNILL2gysGZvpptjhKEaraW0CdcK
5Axhu7vJ5a1NymhneTOLxxQ0C6unIpu1LxPR4CrSmvDUWd6vLILMWkdxCjw5r3AkGyz1cbZxPEJJ
O2m81yFtn9DSxGbop53R85wgkM63wcz7jB3GA2Da0IcPurDd7N2Yw3pjFv2rOdjV3nAHSIq3R70G
uJhRyX7Q5wuorQney9zie4IlYJRAk9wse6gpO00WvAzl+5NgpsRz6TMmr8x3qzx/cKe2WM9e0TN1
mbWF0J1fZEI1vlGxmSzp3rW5dB+oofVFLrAOhzabfNs9G3Oy0+zUOGqpGa7hvITrQkRP+dBZPtDc
dD9YAH2n0jP3pafic6rlKHQC8aBn3YrheHzI0phZvzkNBBr2aitm7eKK+UojrzhYNstHqZrZL7W1
IriAnQfNtIkGBVwmZiZ1YflIlDDWm55f5waWAn6fqfqau7DdEPYh9knR0Ikl7omhWgIHmkAMH7Ch
69tBjv4a8pNX2896eht2tF10SmNr2aLEPBM99TpaoDwdNp5EYvTDhlKjBgPZPw92br73ahTsx9/k
uHdjHc6sNbnLkb/NMMdY49HBCgxuvoM+MFWu7bWyi/ZBm8lxSU1kr+AoMfV1lVg4Nfi/Mr59gAER
fsG9fBKu+Gjokj33RYWr/kGrMH1bI2lAnh3QxSYSMfdl1r7alXRZSQtjn7rTI4rp+VQ1eNhtS30O
Ca2/LqngjbSMmjolADlgt/ezqTUe2oGUCBwRGKGjLwMfg4+0NX+sC7i1URr4njXoq7sndVSScdKU
bu2bAYEFBwdwHS8TWQF1V7geOlMddTdBgJ/FTOziXTckJfyyvqTfoiDp6Xw+odrmeAjA2iIt7FdZ
y+4lFMPWLqJslUd5tx5E96k1cw7ZvNf2ucq0PW44Fjle3XWZWg6MDUJfgi6x/4JtlSlvoaZNFhOl
LjqksC1aqR/LjEwCV/KbKS1ed0SZ7LrALd3FBI99A03yak0o6wxKFT+RIBY6tikWy+b+9kCZXok3
vSn91AyqRRAOzyh5oiMgt/Bo6/ZbIbvyyLpKwyICCmksMN+jlshcY9Wb1kl2fbRzaZxty7I4ewIM
DKkY7l7oyle9sE6t3mGJgs66qsEZ3TjZxToODRwaYbVxgMKdum7wnRGafuWkNqIOxafcfbo11fbs
kotVR/lE3IGNM8WuLbxUvQLELgElFOaxFbQNsRqRNXgZ5GOfQx3vg9BkBZ3w6nM/a9paLLH67Ycb
uSpGE1g44xukAZRyFuGziPRxVXcZzMCWl1SKGy7J0n/EVvvDQPN2obe/wkgJd3UUKElc91Xhr1v0
+vwV90G7VVqZP9wiNh5SmoHw5syV60TuIvGydQT39ilFAZEZ3bCx65YcpeSgTQyfxtK8jnVPTyR7
ANMjl3qqejT5VXcQvNXbIKI9zVjeL0VpnHTlQvChlb7Kkfcs0gETW9gw2m0HSTiJNB/C5mNMQ6Kn
6Cqe4zocNj2ESJp7GeIeWLmr0uK1ZFCKnsSoHxPFHyn//402lsMmK0bn0DJHPkwF4T0oVWTi2keV
4juotTpZohMKdnXg8CfHF90P9+9xMmYCs2b7KKu7pRFl28D5oUKz+qKd8xwP+beJhnSaHYpmRhCZ
o/1OxWS8ClPfJDiHZvhQvKbjtEEv01BIMQ8qImM6Fji+HasAV9OZVKoeLHdL8Ily3yRO8EOd0CPs
048MVu9BrwgrCCz7EQdcxt3xSXSm2EgNlDBdCnYgDumLOWMy5Fs5dkdMk71D/Gmg48Qx1KF2QUWl
rfyQQZkTQ1MTg4UuDqTAomZ6QHWSv6f0ClZzOkI5KYQNaaAWh653GFpkHmnqQKes1N7UQuzNxBQn
V2vY2aaYO9w+B+lsVZS/XXrJCkT3YVBv0b44p6yBRDgIF4LM8N7KkX97heHLc9HHQNluFnhC0Sgl
zJ/TImGWZJUx3R5o7JmBSXYaHu2Bm+H/F63/17l7lgt8+b+SrH98NXSovobsf//P//VPuO/f3/g3
2tf4FxslDBWGBcTDdS0Avn9H77n/soiORYIORJzYOodQvj/CddImCbyUHkM6y/T+oH2F8y+BbF3X
+R7+4+rW/41w3XD/LVtThzvskbzn0WGxb7m8/0b2HU0LuWWLarOLM0yidmasAkAhUxPSBhc2Lj5d
jA9sxE9UsFShRbXNVQRHH+yPmIjKyHRiY7DakCKC+melRg9OrD2dcLCvPA4HTcvw+HY/IjL5FtU4
Dkj6zK926NNNpo+VL+rpmo6g38cGbQ9eMKiuKMe7Lf3T16QY4p3XdPzMSFM7ygt8+QyP14OEYItX
6ZaypMYlNIV6M6eAs4MpxjlqLeGmVetspvqgUGMVN8mi+O2BMFqIST5bN75iXIbPhhAVd1v4EX5h
WTHpYJazIVmkzKvfkXqYUxNckVTfKUXaPjGdCya9CXJ+1OCCsjTU3DbrN2udT8/nR4AQfoV9Gv0i
Rpayh0c3a1gGtbnZuDr7Tpvx/xyDw0moJletoJphbLbMXfzAQlKzohRUJy1sHokf7MKG7IYbp1gk
ZYwhDAdACAfmAH6TTmY3yVVJr2XBhjWkqnK0EzgNgt+MjnXCHo9OdlNTBG3iHEbdWjNCAO3rzJdG
p5XXsKuGVJKu0VZqP/OyXOut2KVmpJ2nApgi8hgSXKj+VnCfs7PEqr0OjeCizGlEgBUsyUVGTnOj
u2V2samkPm0mBoN2TWiHm09fZsca706FuU4ifRcZY7DMsvjbVJRSemVBTP8wRscFXOu+TQJ9VFLX
D1oHFiFrccgOSVZftCr5bdX6Om81tb7Zz/cJXe2qG+2jPT6qQbeOWtyCQR7SLZEZdIsic0bYvXDD
kAlKOGP1Qa3qiuyRIIqEu/R4ewOvHbU2csXCD/WSkPmUFYVIutMSaMSPL1t3EDkU096SBIMVOLXW
/7hN/J2A+T/+kXhp3iLm/2EWuX/oBMG5niH58Ov/ni2ut1OuFTbQ9kHLumVBZuRl9Nahek4pxgH3
AjfOpi7YxEwDNfhN9IbGr//D3pksN86kWfZV2mqPbAcc46I2JDiPmhXawEIR8WOeHePT9wHzz86y
WpRZ73sDIyULSUGCgPt37z0XVQCqRvJzNE790looPKaSDhlC9MY5JjhJUY0bU9/zP/+xOted//7n
6pKLkBQwyC1XCpNL2H9tTOZDyXdZnm6HdtL2GDxitdLJvp17CBkbZmnaCkhs80TV1kcP5fWUWK13
TUJnHQD8vTmjdG4NhN1icq8UBjcbgPm0F2ZOeGoG/OOhwjjTJKP93ICjjbv2Oac65nnGKbHlHAYp
ELTlUdZlt51bJ6aoJu6B+OEIK7VfYV+JL0LArELp3OBVANZkO1CpDLp4MmpURBwYT0UXuFtvaUED
ODn5XPTKT8mztHSn9yQss21ijUdlDcNFWPZwMZbDbICrARQ6sQg7GvSX49fJq5OzKrhy/25JVwYD
3QrojbyAxYc5jeGl7RJaOh9PRd7tajchViuiaT0ntf1FyuWTZmrnOTeH4DRBJPDJDZCOr4RJADW0
j4+As/HAJP/7+ZgouFmPbz0OlDVkO5xD0CTnCIWkIZw5Vb32TEhoPquZSIGDZBe21P9BP+EDO5KZ
vsyqRKIr2TDkHfbyKaXASmSiWD2E4IHz9fh4FOJPWuf6rkFP3XapXbymAPpOdlizeVo8ZXCfuhcN
u9nyvcdB69w/dkpHxONZXTjscbW22+qlhvpsSqophvSMtpierW78pg0OMWx5phZmZYan4Z/f7Nr0
O0Pg2AdmSFEbzNf1IHtv40Edv0VtE90ej4R2DtBQokC4Ryqw3WOG7WbVheYdvEIJQLAqyEGgMk5Y
YjaD10cvhTFODBH6szu6pOM93dsjSG5l1zfI3Igo06iSd0wq0Tavr0bzNoNk9SWTqrNq9OvM1fZk
m453GiBOHkNr7rfmUglJMaOxKjIc1BUdtoweOTy+AR36WI22vWfnaaJhe5/d1NLltjzzSoE+4A1y
p1MsdJvMILzVTVmfsL0fH8/CjnUwxWT9oXGbW8J2JaNyynyy8wWK6zIvRqiRA9Y3hj9BoXm0wuIm
UOQb76GbO+sW/fxzjAHGV5lzmbuWwhWZYzTu827z6CSFM1GVicVKlkiDKt0zgbPhmOW3PDmkCqJI
W88YoVuaGNGeADHOQr1x6/AoK9oUmQaFPW1Zp88yeAkK2UHwyJprmY73EaWdmJp+BL9/xqKAnDdb
dP04RKynMu5xKg0KpghzKEzAM1SrnWN59L1Z0bOc6bEzhwp3UMiGKkCYvMTxFC495sat0jjzikEc
BSYcHJnJsI9c8RoAIT6maiY+HNgnPpU1c71AXRrpZvRp151Pl+KXltFHW0/VK3gavx/m8oO7cHih
rAYcnG0WH7PVdjvb2WitSl4yG2kstHdSd76J7Rl+0KYw+3O34KRxCOlHC05Lj17hYtY7NxpoGJnB
7YK4y24tL8/Wya/Ksqj60DwiKKj9pFFSMAgMKNMfobD7wS8Cdk96XRv+yG70OgBU2wxlgEi1eDPU
4s3AX7w23Wk8ZW5kXYASA3OwYxuqBYPZND1rQxbuykm9lI4ciKT1Lp7E5FpgnhejA8SMW21HPZO7
rhu3WNJo1o6m4J+mnjif2lXXu/cKrDQmLTpP+z6PqAwb/jKW4Zq1DNfkclChUR5pF0VFHrRo3U46
bnmaUrrVzKCLkq6gYnZhJM952mWbsjLbTTjE6bM2znQg1fGxwoJ2KcPscwKc5mqiOWo10wasKH8/
wpjUr4TI1TlaSCJRP29NQ4nL45nVmZ1vosvKZRv1OARpRF4uMQj4LLuqx9esbDRYvBFersL6d9CK
6peWc155iQEI1v4yxICwzn10ZbcTAOLlgKuoPhqAoYMRDlsc16zN8tz6wjL01Znoau0kA+abc3JX
wbqbUyoKQs05Zqnx96Eds54Bjaf9clmR7DwAEFfTJlbllckpZ0xhGFN894KBdP+8OMzz4kulpfX0
+JKQpruTrA9HAmp097gsSzk8Hj0Oqmld/JnB31+rGoroSKz96/nj2+mUfmqsGtcdPsPj4+Dh5lhZ
EDv2XcpAIehcZItSH6E+zYfBtO+JDHgnFTT3ic/8MJbiBm1fQGKGQkXDgc4aOBC3xgzFWR+nLYx2
52ZWrn0rYRcwt2yPRpu/OXGb7ajzAkpvtLBCuRuGyia177XYTXkzKjhwjcaGVsuPmTfn727obEWj
PZmt7p4BU5ZP2li0h7GGQ9cmaBAYc6GuLfaJBzcxz9Ia71K97xPM4BRXZ/M4+SBN09Pc84i83dFq
Mv2FipvoZseIhibUnnOHYcsXU0xUrdMJ72gFCS4JTdkZOuPQG86pRbG/yLH8OfWS4kdTV/fcQDBU
QDmnPgxehpiqi2oA2OpYxybX6wWDpn1pEnlsMMI3x4s24JbmozIoDKrtpHjRwC11RT2eADT/mOIy
elYKd4MQ4fs0MPEvEmtLw0h/q3O3v/VmH/mtJlOf8vZwxwbtO3UBWudadhFNPx1xWRwpvLAbEAkG
bntCFhrABcCCiLy0oe40w9tjwmje8zAxcBrwvUzXS3SZ7iMObP3OMtHvQOQ65TNJAvVlJsz1LMEH
h7xCxx82b3iBw02LkvLWgpaNNf3OdQkRYRa7uG+pR3cS1uLUKKySpb/RMKN+FxG2WhV1NZ6WlkfH
neK9nKtDIVPnPC4kdronA4qHqQ7qA/JXdSX2TU1EtWF4C+8QShgueUyYTX33eI39qWjeXc2TKLFG
tINJtZrp5jrF83SV3ClJHhrTDjJCv6Dz+300h+YqItKMoOuBGK3mbSOUfS4jczOBHvLtZlb7LoQ6
kzrf8GHYJ0nQfwL77WqCIrrJoi0l7TXsm5lG9plZXtZkCUno8t4wn9rbcfenCgE+aRH8ATEZe8ZK
29xsy9fcutuJ/sw4NzzkLdeHgjabbcpy/sVxf0zJXbRF/m0FxE8gZKBu1vFVMSP26bbJf4IowVmp
cW9JQK4NOJrcvCmehD6eA5c7SGRi1MgLOfqs1Z+tvHN9rj+UqpuwZOzY3EITZFXUnQIVq52pnWBD
3mpNc31bU84hCPlfGLI+Jy3Q2Mh0ggXnuo3rur9A93azKv5s8TPWQ3lIY5H6OT7GrVZRUZVSnqOF
qwJz5CYogIAAwV2bEp/f3NrapmsDUuF0yyWjOuso5GvkJbHxeFf1Ni92SWNiOyQdt23NyFpbrFVW
qhnSvT2Mr9Qc9u9Wlt9FLnyz1qNr4I4CoVzSKQvDaq2NIfSNkd28YdDkRVIDbxJ/275hWbuSZDGR
7Cvm+l62tRWraUyL4TrrLKh4qtlMbWBRImZ0Ym1zITu1U7snT5NUrvYra0Fxaqm3V9LhoyYQYAdJ
XCuInWvR8QYtjQrCrQk9BxhekdpHhFJl10xhl0mIHqs/uF2sY+hqV8/h3JxEB022SX/qNdAuYarv
pua0bcxe+LM8w67xzO5dme5rYap4J/PBO6Tsk9nDG+hq4C+8vDbXdKfLTYW0BUwyuBKOebJH1iYg
C2CgmPFy8+m2WUaZTD2ajP8G9nzlZNWffXYJgBidQ+UkG0KnXEYxJXvxeJyWA9jpyq/NrFmHOiN+
01Iw//okZozKWZgb5PUzaX6IzDEuDMbp6MN0tQla69lYrAUJGn/iwGyvBDTsYV5Md+xlcQEM46Ur
GZBToQg43fRi4vP1C01p3lqV+UV6RXyfhLYpIiRyQS6DUZLdk12kR9FkNOmlVL8kWDqm0OtPIW0H
qIHRS291cI7EHL9imLro07NrjeHTGLSnAToIWqmJDXHCF8byYV2hkS6Y4vGcO+lX6Tr0Rni0BDgT
LTaF+WmrigoPxXnEOP6WEoXx4UzvOgTikzIIoGEJ2xGcUgfda5kRU/+L0C7/2QH8KAKuB9Qx6HTF
5vHUjSJtTT+Mu5HFHyTr5FNX0XAyNL0DF5CnnwXD/EqbLiV50QMFgWuZSpa6gUltHVmyz8Qrld/H
wjoITftktOfuqfg2aTXikHf6azBG4jqOlnlPDBmB1eMXPp72y9eoI8xOTju+lgYlKz1B7HtUEfnq
p2mjt3r5FUK0KdovFFOdKdhACWgntn09Ovs88cgRFOxki8x4cbisb/WKXJpT1ZjI7MkpT2wBF6Xp
99Cxay9Dt6UFeIIXlebq4MwSLwzO7EaTPdoTZMulAzxQ+yiOi9fgVsfe1eT6fH8ccA5b+8xzX+IO
OlKGZ+U6mBF+0gn0dGGtSi801x7FLj+EcN+byONHksJJG6t/5daWrrvElIfRaftXsxq6bUsP6ebx
3SQUT0WMktzHuXaHUGszWwqsNS42xnyi0k95A9kiRaymPR15XcmqOz8egaij8i8Dd4Mg+cuEy396
3JcDlwFVX5XEEE3aZOCvTT8L3Xtum6zd4Q5lRpZJcSqWHz6XL6AE1G3GvOGXYWuANtWeybbg/Raq
+sFidBPBt/FlQSqL2k7N5V6ptqrFzZoLAxY3rKAtSkN9cgyT6GCkxrdBZvFZEzNupeUpFgBGAbAG
SUBV8tXxEtwQdhZvRUqfg4fvaxDZk5Q2qL+Ariad9dg0iasK2QN2+MG3ovxtRZqJTQljTaSN4NFQ
/Ucnmfwu98CVJ9Wwoq5um060ec5IGCsU6MSv+c2bIaz+lLZK9rkFp1dyxWyQQDWAZ0H7pVPZ0BMi
3UTkoEkaxJt8KQ1hgfxtlxn90NjTVwn7gkNhg3Ii81nLRmwYhRU+q5uRZdEh4KRbQ2kDr+FZzS7p
vW/2sZte1O22aAnrdmngoUISPsBPsoISEG8oMsTYY6tnj1r7VZRXCHo2C86KAFhjncwB7mEW4pjH
Ga0Utc6u2f+Kam8fO/oTJlsbUBcV97Cwv4dS++1US5xzdJx9ULP6sPXSu5n5VNDGyAsizUFH9tM9
dSGV5+euFdySRS7MsJ5inLCMeytG3AATLhN9ZE69iDAaGLonNffgrAQ4Y6J/wa5OVX/G0U2lZRys
ucJN+7ZJgjfYiGf2hvbP1gX2Heaipsoiw2FNgMWwHZL7FJZBRsh2YGOtsxPibKQ5EoxpWuF0HVS4
Mbws5cWtrJ3IR/MY6tXvuOgFxoa8q/eznX7GYf3Ehzf5Q+deVhTqo82mrwobxsnogpkyyuFWuZb9
VYEtRDQETMJlKLxnNukJ5C2aQoNUvwWlpIE88bwNPXGDHxQjkzVKvvRa10FCUtEtqlk7A0H/Q7z0
TSuc8t0OTW9ZgSFd5R0Nv6FGA1w2lOv9te4C+dE5Ayhzt8MoRhXGKu1x41PzBmQdFinAMwTMMvwx
FpZ3++czh3Optg4BXo9XxLruicj+Jn0Z3dH+MdXdBJxs1jZWGtLNqYVvvV1CBZglJsRK8jAdu3eH
ULZP6jk4uGmkXWobJEgYGyG4vbk7F67bwW7g0eOgGyngQTqANjo33F1ZJNknl+w3ET6lFp01j4q6
gDT0nobMGFf+U6Y5/dvs4TaXg0zxGfKjrBAOCoTaf/3oRmb/X457/Z/lOIoubds1mE3/73+Rmvyf
6uf/+lOwyJ2uP/M///kfFwam/c//qsX9+1/9LceJfxjCskw8rsaDJAUS6m85zvqHDlQc47Cuw4Oi
duzfcpz9Dy69toPqxiJH6gtiqi07Ff3nf1jmPwxGOLbLGJ+prqN7/y9ynKGb8r/N2i3aT2zdk4L8
goszAgXyv87aAd/Q7VxH3obZW+KH1MCew5nuoES58QFF+dpZbHdFRidEOGg/4D6+BU2DhykNPUIj
MRbH2S4QV5aDSb/lGorl1cLSg6lfrmmt4hpDMfLGI+jkiyHeBLjLD7qWJhvVBA2j7HYPM6bcxEwQ
mQLj85sbuZCoGs/HU4aLKStwmcGbWblDU+3GuED+jkvjIDGW+pGF4J0uIZJIi06xTksN8yR4pTmL
oTqBwd+n7M1jOt4JVpMEDbuT4+S4tXqDfDyYmRgmrtf9yQb9gg00WFv2n3SoMFLgcnIBXm9brUnW
fdvVh9mq3SdCDKsu6P9qMQ52ZtPhe0nanTWkRPwsN9+zii99Im+nqXb0q+yTrxSXKKpP8FLhhkRn
6VQmdg599pSvkVnE54ZLs7d3fTpdwXmxp3fyo2PqqzJL0/s8FK9gymDGkhzxzVnX2WZ2T00QH/Oq
ogJBZ0WhxsqHZJgyugtAGps6Wo2dJvcsyN/aisI5SCzNC1fCjxFA0t4Fen2axchmWXKHGhhsLAwf
LsV0q6Bk2fbaMvJxH7Hm3A9hu8X+MuyNYsAON+ywNJdHtRgeFPu6LLRdf3ZioKkqK0+JjJFlhwSY
KPicGI7nPambZKO7pYeiN6QH+FvbkWDTOWO/uca5nTEqLjwfhqE/0bvn/w6c3DzRD5lhHxG/+WTI
e580yxKVQqNQhP5AKcTBcb3iHpudu4/sstwzTyP5a+l7AwQ3dl1zLzVySZGL98NKcEchUeD5PoFO
CZ86KvrO9GNRaUab1jFmMrwuqbPHMOO9S334TXC5gR4ENbrCzt3Ai9qimqR7hbnt7jr6e9gywh5S
JVauRb6hbABYZ1lyl86CB9TMd6oLssOoMyXpAiL9Eh7PKWZMcupoHKGuVbH26Ht9r4E5l0MIcT6V
W48MAbtgOz8mMqxOZfOBYB8eLJuNC+yXR28pdmpxxK4rjjVOvfUoCZNR9YMEocExo2hBJ6Orb2n4
rg7lRGGb2bPdTGiXPBO0NT7oAlhHakjfwjqN70DwfuTSq+CKen8ehhs6HtdWIUoaZiWeGsVgL4gK
D7fjmiw6r3abx6BEhtYXiQNhug3rE2RNVp+9RsgtnZ7tuJr/0i0QG8SpYEoZ9cahBlzFL1ZIrNs2
J99sIFQbDZ956NV25WvBFxGT9hgABaMfAmPZVitLd8Ps4q++ESbkmPI8WyTUUwuTqJZ99fBwT9HY
4j8ZMO1qDLCNsHHPnRzfeBO0HRQGwWlcJk+CrmsvyuevMc9DuE3TPgXRfYrqargoo1xHuoCjO7Oa
yzHbBoO1llE4Mj8CE6s6rmNxpoM00ixcogWU3l73HCpbkf/bCFUcG9DPAqxPjv0S+bq0/ICo5d6Q
5fc46r+ThNIhzv5+rZQndqBW5NaIA4rBYNqGVnHQQeZsW50MYeq8Pob35VIL8Dj8+ym2KdpKXzJF
+GsFKBlGgW4v+K1kPfFjVmncjzuzEGJv2pQfy2z8RftztlJdcwvzYdjoinUKEaAf8cz2VpF42Tat
/WklYbp36v57cns63T0YflVmyJNnmgap1DZbB8pZUPiKmA8jIH9oGFhQGZptGisuTgRmICJXo/PC
lZQUSusxMCokjiEHEAR/8ZwfrFa317FmVJem6ciZFzEXfd4rrCBXQjEWaHG/jOxdJNtobVD/QtY0
jXFHeSwZZZ4BuRf5a2ug1RDN68IquQUfjbzBcg1O1VLbkyovvmLeMBYw0uPw+AWPR9Us4UYEID+q
NjwEoouOcxsFEHXMYZu71DHqjOqxLuouxP34JNKZNbJtZ7eGF/BaJR8pbUHPk6PntwLrgJ2k9dlc
Dp1ZHkP8yXvAQxKbJAT+yqFzrA+N4qg8WG/kyr7JUPdvlFeyp2/EyhPESclgtFYx3BVqXmBZ5Ush
g9BPYBpz7SyIUOP6c/xEUETI4KY7ZYHXrdguTO9uRw1qPckjM7pjqCSq36xvCihWazvr5J2LWkCD
jm48K29+JbPhQDmw9T3DmQxPxpjuWF/vB2ArT3LBPE2O8YdBtgTCDrY8qpYiIkD6G2oCkk3MzRrL
DX1clZNuOzJKa225NuOTVX5i4Uqx2FncnYlkg4zJMJn6gdq38lItaRdppKlv6prpB04H6MfBgwuk
BoSH2T9HdEe+x5paiQqjGXPciA1WGO/6llVHyt6C5KlEIE1mOGPGCNQ3xgXd5n6BIf6pKL1THjna
HU00X2kEwgD+BhDgbGX7bsV5oibovwQMmdugyTWRQShiJGvgiXZr1a1AISA0ZzH3XA9ZHy8FmdC8
Zkp56nmgViakbgAp8btP8D+PugGsr+evpYsCt0s9n0xUcZqTkE2HNtI2TgtMeCwOtcdOriTMuokk
XcBMsQ22YuAoQkNla8gUb0VtE9rRi3HxcopVYhr6k8OqhDTqdJcjV6E4mGF6ehVuUAqRz9z1wrOL
eB6txA8gJNaNRqF88oIfIq03oRlA8LQcbWer7KvkQ0wPF1w0Ebs/mONP2EoL46MwKR3Hnjs3VXOf
3twF0IHVaOwjE7/+ijJIDJUlM1IrNU/wPN8KZYakS+1gzywpPtol1zkrd5OjWeTjxUSkLVrzbcrh
aRgz+AK3cCom/GT4zR7+e22U81YlyMZDM2BCrmocJDFN5GHZHAqcEa+E7RBtPJBJjuH2R22CRGPq
r6G8MjiTQP6nn5ig6l08O6wjO9c9y3I+mJ6unR7xEUsxCC1J+l5Gu0luo1CMw7x4P7aM7dxlMs6k
fJNhC7oVMcHVbLoFHjNjvazeQ1CKNqOgzZCCOyixsQ7YO9pQfrD04V92OwjSlPdO/MO0Cimm093o
tbD7xvdk+p27WX2nA+1TAij5MKaUBMGggn2rqWaHtjf6pkbXzuMQOV16KTo3oYLCpMuPO4ntp03w
I2EsuY9n/WpI1pQNr09Re5RiLZA4NHDGH5IumlxO4SWcBtSoWL30gJgvj0MTbDmrcOlSnfvRAwAc
ZofVVfOnsux8GZ4GF4fg6zbrmQoRHeQ6YX4QZfjsZpYVed/RyU3cgREAn+gZnWGsyMvlTRVuzIm3
rnblEzcxRvzZuPZk09+lupvC6p6o+Um4r0+4uSTrgGSZQfS5ZFnXYZvrPWBVEvzYCuYdhVOJBtCZ
rdaxrIm0Pw5INNOhUL8HFgmnnEWbCFiMDlVk3+Ykta74dAG9OT8xirl7VZl3E/rXbDkbRzrNJ0Qy
4nxwFIXTxcc+K4t9k6jxArmfESQ0e9qN6ncTKNcxEc5BuSXqz9y053o5CPJo2OKqcdtMzhs4WLnV
g4HGPiPz6JrhAG7kNAzd+GnRuekZc8lKK1h6jmiDiTqdxjVCn9u05bcRCK5oabPIC1osGK3C2Zrx
PcdAAfYo3eaOl64SUnwbd5h1Gm05oFemh4hJE5N4t4CdUwR+W6qaGx8ZdzJsL/azYdU/yzziN8lK
v+uFzHeugkxYIj69RR6Ju1zpxZGlFcu+0P5AZ5T3HEsj8Zj+iFUwA1NWevvSxpGImDKe4shscAcw
zEEJBw3O2m9NER14ds0OthN/+S5MROxj7mHnV6pppYp0uMaLqBy7zTEW3XBNl8Oce0w5KmQknEw/
GJ0ddYSN6+NQM8v55yOvMil1D8PTv780gIQ/M7ZfdAD9WY3ic+hrxkZN1DwFbXSe2COeK0+vnx5f
95ag44wDW8GV3aFQqk03dYZPnaqx141cuzpUJAU2gzQ75+OJrQMVK7vqoq7vudMmF2NQhELjemtq
LIUxPR3rem6Pzv995FLHdsQuECgKWejpoJtgKTJnMNqtKSQNtzWN8ZQ5dfa6a+oSp1XubGshjLWR
uhR6zAv6asD5UeL63kREejZpTKTFcWiO0CdlnKVSZIebYepP7UJz7G1v22JVuJlxdXPzCuOC3uBo
gNXgDzbtqPlEJlRP6/IaMcMK3TH03U4QQZvNj1RM4j2x/io1Ejww/sQT9UHFPrS5S8wLW+Vx4Zj1
ZCm0wx2UBlV5qtzw7wNop4g4gj4eJcxYiwjqTTTh/MYelQryGB5jiLyWRcU2isz8E1wtgc4BE5yS
volBYKvlkvJBLiYyyzLAni0TRl0wSotiGFzpe1ia9XbwrLcZiynVOiQ44BekY+Phii2ajQMO42S6
/L/S6VULVHONjKnZWfFHZLPtKknzfUW04WDwkP1TZonDFIwBveWFjPY1tDQWHhb9Uf3knrpucdBE
Dq3xw6ERevdqdlQZDePEJ2IcXfqrZvdojYU6Ce4bi3L8iMaNrnuxssrd8c7uYLqwhI8s/GtOd69n
8e2JqnlBe1oJ6ZmHYWEdxb2hbymInwwjvwL2JcgjU+NcQ8+iJkOwiIADGzXSOTY4Ml9sLfAbrfiT
kE82J5csopbVZy0bD03emkRBIupg+G+swCbW7A3t/gBHsGUG7Vh3mER06pYeO84g8xmKN4e0tdVR
syrcQ5N3pk1EcLPk8mcnzRnDDlgcB6JLkPdnJ0qBC7tI00GILlG5Y0ZXZxq+4zI7VPAX9hYIR19T
3XwgJsJiosNLYFqxd+FjTtVTdnTF2puM/G7Y0XygkOQPlLaTGMJfmTLSl1419EkwSOgIIP8Y+RkY
Ry3nkpP8GMwGYItHlqPCMkwJkXuG5fUyLvvcOw3NH24vtdchpHpbOUPwJiDNQCGLd2PmsBFxLbjU
Ukv3nMbZbtRb65NtFekIBzMq7hbaJ7D34LbVe8c+1mP6NDcaHR4AZLZuPfyKm6YGOQjlDs1H3nm9
8PIULfz+Lq4OTJnIy1fMkp5tLSOGO5FFnDLxHUW2d/GasTqHDNSZxDYHIqkkYe2pv9ZF+IMhcePT
g4EMSwtOY7JYK4C5wn90ibvObAFF43GGVZz3nnnrB03tmXMnPifKyZoUvt+4Pw5jo5+ChmV418ze
RqYT7vAC3Q7t3dl6jXdLQM8R+ZGVXxD52PBmWSTbiL/gco/oAbYSdsdA2hjQdPsuUkSMxyjmypuO
11ynxIRw6ncyZJLw0pge8Or4sdX1OzGTkE6tGp9QY2+d2pnfzNR8L6v6bUJXWltjreFpJ46Xikuh
4YjLwii7ZgvUrWxCAHJsbDSDVrIU/vuWmoJQDhT5IOAQQiL96OIUFxchLYZhRvAjd7/jHm2K/qP3
fkQc6DLKgZpm2ib0w79VFSq0zUjT19y6YFFS10cYhCy1oWxGrqyeOdlMRoBvUUruMLFBGKQTlU4c
ZqG/spOiYpPac9T/BLxb+oumEBrHcYEMcxVg0wANkA7TKevn6qTmmXQy1MCD5jAXCkdS8b3b4Ndf
JlDxZK0VjTgSKxWEHFDWhZkdH3FBJKYD8rB97KeQK7LBRdByN+nSGZThO7tO6SjoKWHvgrD5MZZb
y9Gzz2ZwI6xxMw0WVGEwxRRvVt/+kgm9dm5Zn6OQYpta4EFs9XryQx01uxXGDSSEcRMVxfFx4e0p
33oGxCawIfL5Mqb2xZzzZ3rf4+/+sXDx9GJvaV1+GczhaYyC7pgVWLjzLEDB0QngZlnxDbC22hcA
nsh59zELaNfAKmFnz1hUhlXt2vamGKecyR3m0E1hC3eTDPjQRpk+SysKKBzRy5WTOwQpqItWdPHt
q1p17xYxJy8ldtvbzBeHOLLX1cw0sRrRPsKi9XazoLLUyeCALz1ACdYQRLYm/uWslvXLx1zo4avr
YezRmSNu9WHsD0Edvg0dhGxa5etNrln1Log1LLaG/UOzz42C12DV9a++tj8yTNE3oXP3Z/F6TKLw
ji0+v+HjxF5CTpybdODeNCakqQ7Zi1H0iBRDoE/0MC/NMfrnIee2m3Bbc5q1DeKexkttlw7WBj51
cpspd1gFjaZt3EyAz0+E+RLTSB07bnkpvJAdLeSjFdWj3RmUXon1A4ioX1ExcqmQyBBnboqmrXpg
Z8XShoFA/ZsgQHdpy6JjPIZ4GMIg2lCV/Srz8aZnrftVYrHpve5nkA32ZpjYzBcqSFnQSocu3kb9
yBuqtl2XKrTO9LptOPdPwyi7fWg5xNMlS+lyP5vBqWa/8l1X/Y1pT3wYcztYa01AaTyNf3vudAdw
yzbICUBsTa2DFajZRbDI+8sphHXN824+Q/X4baqp3RL3Dy+liwN04h89AwSbyVuq8krmGWawXRUv
lbOcKk98OkC2GWF5thlomzrQgIZh3Z4LoEePdFxhRBlYUVJesEqCZQTYpu/STdpX/jbfXBKY4QDZ
zyi11veK5LOrDMw5fd/jChTfwsu6K4GE+xSVKSQObh85Ycxt0yfqbMMg2rtiupFaQ4fvZpsxb3xx
F+dciJbtms8ttdy+k3TjIXYjg6yO05+WQPVuoocRRyYinkfFi80txAgpKwrzCE6sbb05nQddG4qJ
Rd6c9jf2Z84n4zMaMRAejhkkWARfR+yLMKdyh1Oi8KzkmWCcXkEjlQMI+szy3u3SM869zPRVRU8o
n6aaG0q8JCgYo62VrJ/CgTmeouJg64oxPVX1vJ/D6d7p9DiVoVUfKwBpq3gsn8U8uE/aXIb7JA3s
ZdZQYmX2IEAmXc9W29S2vRD9tUtZnzTGREEWjbRI+KHYM6vau8nEfYpemlVqG8Yxsdu/vHGqDxMG
9q1ncxmYm1vkiR4/wlgc9cpdhkEOq7cuYp24OGidxVDLeIY7HYRU20AyDXWi2I0tMRNkZDnnhZjK
1qpZiT6nSz6mVd7S9epZNtNFjJ7akMVnxLO0aJdZNqwUXmTfJl1UNdNR93rrjfkgVAjGZ9o00HBA
0J1erOpjGCIEqWTojlQK7hMTVELxf6g7k+XWkS3L/kuNE1Hom0GWWZFgT0qkuitpAtPtAEffOhz4
+lrgi5cR9cxy8IY5gZHSbSnA3c85e69twyALlKT/NJubekASIbvgXOZw7hvHRpoANn7rz4Pa5798
FdhfSeOAyapmspwxfYy2A2Al0cwDopulS8dlnoxk1zQ2reK++m719fhArNSPVNo0xDSV7uLR7Lfa
5H/gF19LfcqeVIBXvxImmYMKG0bhmUSu+H5Dw5+aFWSB2nRl+R30Ag0xZgIrsmwd4H/U0xa56lsW
mOo5SH/gPUYCWixe3dnSLnlJ6rUCQbWvkyBY8+ObsMXTesM8Z+w8W/3A3SOPs4tIgs96gkkjLqS0
eY/cj/K5jZwzbiP3oNqkJsOQsPeoHNVVeNjCkKOQzyxp5mVZkJ6lawWcf6AdTh46gtSU6Z7AUfOw
AH2BGerBQ4tsAv0rYH416Q65a18zSRQBycCwZNzMOZP7mpHconmvZJvSQ6kr9rwBepnWaXLzHyUj
iMwbeoBhsTxlenpcjp+oW3dV053q8iYrezvV2dbU2c39+cqqvYcPchFyPxk6gaI8xB0+bVFco07u
QPqfhoKGXd1jowHJ27m0nR1zM7pi18QarTF50Yx2O9c/IFWs+rT4nRhip2XWQEeweWcQ4xwMyXEp
LnamxeY+WCJYJdG80HUDe8Pg7BBgh1uUpQ5hDEn5OqqKc6Xaxy1O2JoyZzRNRqbg5HvSiCe8YdWX
hjzPoeutmx9zg/cuEo8LE2ge06sn02+uk4dprj0CoaH1j/rFc7Hd5zIQV4jQkm16KFZZ0ntsN+iO
uroODo6w3+p+sD7MXB6tyANjME8JjkbCz5RYTY8o60So5Tx1qgSjXR5bckna+bVZAhyjcdXZ0UYO
e1xGYeLmB4E+NSAuXu/avVdxCKeN1B+HhhiSPMeO5l/tOHoJJjgrAmsGcRWTGl+HLNkzmts7NpOl
oLgJw3pUlfZLg0Nb+NuZ0tJQOB9aBDSVUb2YrqT5jpUhXVQvK4Yqe8tic3Ry8WlqDnCuGvH+EDbT
+2Ag7Kid7ykGw1H/1DVAtzFUzTYw3xGn7/UgvuVG8CoTeXXt+NYOVtiWCtRKsS2lvQUdeUyyblfL
8klq4mCJ6Rz7+qfKzQeNbkJaIWwmXRoDmUZ7Gp1LnkOutMzom7CNR/oWT8sgJGaqGVDUR4ZzICiO
+67ZZxq9kSEOdt7gXUgsfje9cvgAq0skOwgbJH72U9TV9KkdnuzBGCqKMA3cX2FhtmijlyJwDwhj
sp1pku4Zl9Yn1kcEcqvGGNiQNXNbli3cBQffDRJkWOjKicK6dw+C6WmPLqb3J4xAP8pk3qihOI/s
tg7pwW0n90Ub7+2Uue40TNvRONUyAAqHUTY2Dq0DQ3Y5+voIzyN92yMVNDN+XyW4BZkZza3xLR2A
34zJKXanE+vBhgF9SJdt4yRgYqqG7B93q2J9rTGdnjF4OfP86DTmmmd8443a0RiyrWbi1qOBCD4y
HpthTUziDsnZk10b7KspAOmMR71T/vPsGD8zrQH1l8iVzG9o3aqTP2QTSt8KOCxQApPkELEw/Lrb
2GifuQHnRXdC3WNtcdVLUbosh941IYIBQlS5Sg2kyDw0FzETEo7IPSUEM5Gk5pmtzsAe/mxogLxd
eT4muAgDXj3Fj24Hb7CFLz3awzobdaD0VM9Mb2jePiQ1NzxRmCIDsTz77k1rm1OCchauB/wLq/9u
VQPufObsOFThCQXuFTLW6yYbl6bHwZnBGqEq3rqDZ9Cg1b5aA+PHFJYFPdOGMEaCU38mVr9jDN1W
bcjc+Zz78gTh+SUaf9DfRfIAj08wZKgdoAAdilBFgHtsFqesjp7zxiKFpHtKBZ8+mXi1StedZiJN
xQRss3mjFnh0gIU/5O3eMlnRvKpQu8kEdNzYrg7MYW5fG7hXWXR1J45yWuImx0GHqZzaX7YCUVNW
ZGsrBumBmcGRpFsGKechlsAQ6xgdNKEEe7e7ovZlCL2wARHGj3lN0pCDC4/v2xoFgqL51K3tRL3Y
Z61oF7hNtkUYoq0sOvj8x74sZR3MOt3WnRsi6N8EygAdjKBipYRdEw0z59surz/YVgnCRmCynHI2
EYPaB+dQNyI/ScOgKVDGu0YFV+AxzmZ0xopEo/Jznnr85RljBgQVwF8JyTzSbWQ4VExh4kdvmjZk
z5l7nB3rq+209Apzzx8XmShqk8ggHwvjb7efpglJrfODBIodZ5pDMDfGpssKfiTkziInuOlFc9O5
Y9ZiaRQ+Oim6bU9iAdJzpwgbQO0kQckMSoX9uwJvSUjTSULtEaV1Rs2KbLdxaVcZv/UGtchcVL9K
430GNBsP1leOtCA/Rf6w1Zxh4xrIF1lNHqp0ILUYEU/fzA8QXUY57m3nk7JxSVbYp62+Jav1AoRv
hwlw6+WEnkNPJaTNXWXqkxAQL5rR1ptbq0Hu5mFu1kg+Hfv3uLT3mEE5rDEoYV5EssBDMRPs5GNU
U/kj7eWdRTeYaX08R5va5MZG1XPI3PYoiT7BpzWG8/Tpi3rt2PMDXpDvA3+HpervPrrlik218M3o
4IwMgseQouFxigT42vKTSukwEdfIAWk3mNAcgRmuOqVIfu/aV9ZqxM4c3LFZSxvdA76zbsP9jBMR
x6xIjjHgbjfo03VRu87O6OU+SN13jtGPeTJ/08AoZ4n1SxtoJUXMgsuY7depp/ADZ2v2pkEPzwjl
eeaPLN4oL325IT+jvNqR0WwwVaqwmNX8wCiFrp0FH0S5Apxr2uWbjNKfErIlPM3r/JVKfRE6pc+E
u9s142SubMadq0QUT6lhvcBom1eGPWkE33LCEDuzGSHiodsoU+9CPBhu6xa4zap0aD6ZwvzS6POP
NCWoOZuVXE67gbtPKGDlCDyWqX3vNwAWyByYHMyADYUoGsTeCQNFOO1d8fa/yX2Mf1V/usu7uwTu
R1VPrQAt+S9v/8/uV7UI4rr/AdGQJpo7mBP/vabvsf2V/13R9+dv+Iecz/L/AKHhBF6AX9cmKQV5
4J9yPvsPn/Y5nAy+7tve3+ka1h8ukc6B73lob1zf+5ucz/gjsCy+ZehegOnXcf8dOZ9v8yf9f0Z/
x3Ztx3d823UWxob7L8553bKQoQyNYm5vZqdEOyYt6BiD9evbUOBoaDpEpJ5/YMbuk2xb7xpu9asj
m/x6fzUyuSMoIiKE67++EWWFe+yMkV642xw8FX8YeT5vLfaJehbqkNKTBSGDBk24hK9PjAnaJiFf
zrA+PKPe+PX0VgCXPGppMO+dXnbLdJbRnTXuSW1LN2ZRyF22qMDigSg723U7klUJAeDoRJpRkocm
wKklzrXEAD/tB6NpnyRB9VhGyvKoqC2e6rlxlrb5qvej5un+K+wgFvs6ilD3lCYOTFMOW+FoYNMR
MMso2AkftFFQm2FSLIDEaDjr5ouXk1AMuf2TJMTiYDWjAn9jVgfQ3M/kNKudbCxmsaRF8eCnV5ph
NqZ96uD6uxWP47GvCIoXDTL9ZUTjSVwuSULoGIIw5NCVBdnYAToYDdk+b8T80RT2cZRuxMdIJhvG
0XOeXWhweLc+Dog9ER2Ss5mWUupOkEOr7gMsk70mugjh1Mz/omySwzipb0kHBOV+YVw/X4rlggOm
I61Y0Hzx3mWm+oNN3XkAShiF4E3sD6r3N3ShKMNl64a900S3CiwbScL+jyjooZ3Ujau2nWRlEqTo
3ArZpbdsTq6+qn9NUUaJinoFVWX550UvTjZBfJ1v8GPGO0GMVkT82Rw7H0jRAI165Y4blDmGfciz
clPE1J+Mi97ttu22aUoK2P0tGVlPlI/RbezsZ8spENwLdcE4jIDAU2+znwKnV4O3mewQ1ab5RhB5
vRJdNX4lYVz69ZpaoDyXwA9Ch+nDs8ESus4sceoGcTYyO78okXATUDC53rSLMZ+HMMrEG6aPjBME
KQMdfcU3o5XrUc/aI447sU84wWx6za2eRh/JlQESdz83H6RGRmGRRL9SC2LkWFQ9+Hx735OSyGRT
c/DkG78M1yXxZsyrR1p249pYeoD3pJTSTo1LvlyMOn8yZqHtcz7QFaiGJx8Z6MP90jp7idwBft1U
Pep6l1+zrtlIkWwrLZ8vORp/qoDz1LPjkHmDya8d071ry1vUKv9SU9MqrZObpvUPg7XwsCKa4NlQ
q11LdAaWEyiSs9cdUK+SxuauNUc5IaE/07EQ0+J0WAbYAbsLWTTps5Qw5PwWp0ft+eU5zgJGctS0
OZ0ebgoZfxvB8dBFjvOwRiqFQixozw3RWSFwjJmDCW+jyEYylthze4bcjPDLpRh2YMj3nOdCRvr2
WaQa3pdIvTAsa1YuOzt8U6fTQpK4OtwIVnesFxyWX78qPo4gJvGcJqPu0k7SG44Xk/BsXLob4VvU
w4WHvvX+Eiv3sLEHDgyCVDHMmoSfKJqsdPBMQAxLBqb21C3gYxP8HT6Z7h3Sh320E814G2QeDp5n
fYDLKXdo7rJdYWnmB4B2+Co/hmHjaa55JEnj2NFlJ0GJLpCHd0SA9dF70Il3cd9EHhC2pfrWOCQU
GrBRv8XwSDneyuIBqWj2jQW0xm12lqn5OdzHIUBz902Sv2PHIchF1PUR7VbdFvGNoWJ1FG338y6M
8nUKBUa0cqMzCX3Sq3M6DVvcxx4eLoF6oY8vRSQq1lMPpfQ0ArNzixj+oEivDYeelaipfYUHAMeM
46NWmOmFEAy5cQmqp6oa0eDNefYo5rhnaTNOFc+S3QbauagyPSx05ZzGKPiME4TEjnSKbZYxnZaa
He0JBTzze9U2oeUKLi9sDSTZBgqkxxnNazLF2bmmIo9G031LBwwchdYBh8BebkZ+s4uN5mJ1moeS
h8YsXqtizSbGIGjxlFmUKKpoMnDM1WGAI7egJKnsDMO6zaPXk9rk4xvtFRrqvjsaEoFrbXoL/POf
l/tHzfO6plVS7UgpNLdCg7g9Vt4JPLlLgR1tcwG4MfEse2eTohwieUYZOlgOvM5CPEVzCobWIKCv
cBNWbJSYlZaStuZkB3RfhJtNzPRMg/5D04jx1qnmUEgOj5PK934wX12LONah4mmYqkUmQHbaijsf
RbtFshtPKN3g0iKxlr87T5SJCwsYqp/0hEsF8XnU6+DcRD8hI2cHtxqqDUKq5MGf6mkb6VaxaXR4
8iY/slJZa3QqOkpO5kND2f6MysrFFZvJ09xd2X27E6aUDgMiF8szu1NHn1BjQ01KXZ07JL6OytNz
nmYL+Hf6IkxGe+Cj6EM1m7AxDALdM41x5yAZE/JNUmdTa9ORm7op1LY3aGEPJbJkmTADn+nvra2S
FtE4T7imhrjbSbf4Fg019ffYspF+Dm5cLzUm0uP7JQtkS4TGeHGXLsQz5MiZVPr6R+ypZqWGOfmM
WRkmg8yn3EfKXgPy7HwNvGvR5OvR6X9HeuOugtiTT3MmcQE1VKnZkvbTen3LrWFArdZEGbpGYaMg
ctq9YJS4MvJxSx3h7YJBM8Ie9vz6vpz2y5rqjtlwUoFMw6AtyC3uKqdexVH5FY16siV99XLPr6qa
SR7mKH6PZt0+3jOqgiWoqu6djUrrAhJgTJoHzL9XNO8Vbkuxd/BGbYB9xzfHIisz6tCtBchV1yDT
rrMR4Yco6K3N4twVcbUVnpNtoiWd1NKr7nFAnpqb7SkirfuQz9N4iKUZYnvHx9xWQBHpgrS9bDG+
uQ8V/tHbhB1l5Zix8+xKnSwQz0EkzbBjmwa9YlydqVMXMzzO43HX15LOI6ZN6Qv5jQcc2HKYzM0A
3WpJi10uzgCKvMQ6s5WFToyKIHEzr7Q3gr7bkzcxJBvz1j1alqFvScDMbPXLTetkX9nfZySdD2M1
xNdU4xHClQbCESInxsOue6THpG2zxtbOI10exNLuvpVuwq4dG1+xDYOJj/WjTkdja6WcMPOm+kCy
W2yU6I8IfZpHMKG57stn0RnihXRufandV7alVrMjcaLaqCwGt0zAQxMdndoRupgaer1PvnIOGG7d
lpjawId5zDQHdXY8NHSQ0gVa4zykw8KZYbZphQ6mi1JdOVe/jTi8II1eDyhZdsxl+lMxSAzoVQXj
s1IMv1wcxy34V3cI1AOLr9jlWCJ3SQUhb9C8R+bGGmF1UQpfmCyWY9LH7G33l4QtmmvwS5ztRfkt
M/uA/poPT6/uduAr0rNuiSysiSFlrGQcbDxmN2JCThO0S0TtyXTpiLYGvnOxOW/ssUl8jaNjn1AB
mDs9KYW/BjOBnMyAS1cs4k6j/NK9+qbqwXgVJm21xnOriyOMbi1lrVa2n6p93TnZCxtfCDHwZ8p4
a+vE9Dli8o+qYHjL0qI9IBKaTktLFzF/czIgtGxtJ3fJ4ei9B61TtPtI2y7y+pq6dv0yq28uSzNq
nHg6Ee05waQfNnHnRo9maZ9jE6xmM4GGlcvoO5oBqdgNGutMlA2Z7AGyLjtYj4EBj8CcYrQ1d9G4
Si4tslJEZaDZc/DzYVbN6jwo0BlOl4RJkouLXnjJJeA/us8IBDEwku4StHyrkrbOm+MgEyyQGDOn
IdwT9R2DUCpJyEZu92uYKnh5td1fHB+6ajZ0rOHMe/KheUIsppOF2v+UjXKPuJqwUbl+g/rCAfM8
4YscGRjsZmxRCFDlNxdNCsI9yr8ye4gXfoZYLr09X4NYFjsX+ytWhqQ72qqWm6LB+sr+ucJW4Vz1
RYh0fzX4isA2ezrd38nYx+zTdvvahlauylLsWn/2qWNUQFEBBS63yN1pR5XfRjNqWOQIXHG8Zpuk
E5wVNRLThimSYGfbL9YxsI5NP6egUsyOc08yPgoKtMdkrFHIaMRoqCRBLYkPfePUAPR9g0Ht/TLr
c0FQMahqYLD0VpaDcIXqgIydBVUAvbuKaI73DSx9S1bqidzMT8vFNkzootOode2NBf5gYeyhM1/8
MtafJwH4VzZVt/YAvTcrj4HjFvf/SutsbBOJyyDbV9N7kT2aNX10esHP0XJp4/JnF/jEECTWtq0s
85wtxn7bI2X832+zXMSPtuqq3/3/gD6LgWoZDOF/32f5v3n/Nf290fLn7/hHo8UP/vARq+Fx1F3D
MUlW/Gejxbf+oF2ytGB0ZHjYJumB/BNjav7BW/KsaINY/qIk+i/fpB3QuAF/qmN+8mxUEt6/02gx
fPdfOi0mFn0HpR46eU6NtmUvyMUfX0+ijLv//F/Gfzg2joKx8Rdl0rcorjmecbOuhwk5PV/94cOv
D0nKrA9ZGWCWXwJLNO4niq+QYeiTzMgfps8XH2fVvOkDppLMnp7qGNSxxvBmWyTjV8wEek7yeBv4
9AcUlVKZQkVsRHeKUSnmjREcfW9gCSlVC7m5gxYq7LUkp2Dl1JpzgIfiryE3GduYfKF1mno08C1G
rUMnTsxLONEpbOb2cO46Nggx54cRDd7RwL+h5b/GLsUhSdDjNIVGlUAuztL6QnZ2sW4Gk7iyUn/j
+cOBFozTJipywkuSksEIPv4cGMhxKNyLVxg/An1Ei2QhF+q6vAOHLAldqcyVEbxOLs7DbII83YBZ
3Bm6uQd5htvflLj28q3gx7lhTKi6VUMANoA8bWPjFz/C2kjCIbUGZpLeZ4pmp+4rdRkrBqGBKT9s
s/ruBEO1TXsOz96YnVLfpfGaMUpY/jlDyhFDVhXNCS2JVmlW7zU1vlQSoRgyyARV2qIKIltsrZod
YymEdZTPoQMmGulT6Wxreyo2QB1A+CB7sYaEPkWbrEF2Q0oDTBNN7Tr3iKtzo/wzs9t6benZsFiD
CKah0OZsDI2TBGW1dnUXeL9hRTvX8fwQ/wdxSKK4OU7TXsjEep28btNRqKw97tU9CJjfc4Jbs3Ao
v/s2PZSqOQVTWxyyEa/I/WJ0xnc9Uu5WG78Veu1s5VRv+mg2mGpr/drymQD0/tsUSW2dqCIL4XFe
BbzLHU7b1MhJVI0wN2bF/CaKYnpqp/xA4/zZWU7nsPE7wAV4FZsaXrnyplUllqRQUmOdkhxBQpSv
lYrl/jbnH31R/h6pXgxTvnJTT1eFZq1t4PNGWv898y2fgLnKvs6e+70rH+hjWAy8sw9sbdtkoIG/
YP5zpeGQlfKTWNKBe7kbN42rPRnpxNrtqj1sbMD6tKvWBZki64pGLOs9HzoHf7w1/JFI5WDXYAmZ
8QmZdC5ECbMlyvy1DUkZlTce5+VnCkKJv7PqPh3T/6kYLm662nowEuLJZh5USGzvJDZ1O9gIpnHU
kSpiIeO4irjIOlNYMNpO56ekztTa0IvfuUh+Ty3+sjR3+y2iq4uNNhV4h/NFH3ZXa0cUeuO2bhGx
Ex2U7vvAu5kGFssAZUjnUpYYKD9IiKCLz+JQrBC/jFe/RG9WTOCCX6d59l5QUj7qDCHT0WsQFFfc
xtBu1r2OEbcgLbmDDEGDTM4nThUfOka4prXSnQmmvlamdnYJ2bmURhjQwj0qHBVKOOTUV/5iPFW7
AMnvxRfkdPkVeKQxMVf4GukwyLHalZPalkksNo1NmSR0Hc21noYDrGMaBhcrgzLhyYyyXKc9WkQU
tiV0j3VZF26YVi3RdvVT3MaKAVNZoSWaQZIY+TazySMc5SLgTPPiUNYq57g/FWFXYhxNcuOIq88i
0CWz0A0x+kaU1yGRzj6xAxEajPl9i34FG4qRP9Iienek31yHcdRQayi0kBaa6LgdXlSuiKZJA5js
DF/XA0mxKzWT1gabJT0Ia3Ifqf1w6uVilbZWEQ55GoekqJ5E7+bbxq7Pll4XmzmnrO2LVjumHFhX
eG1oQQesPTzNIKA4KPOvGemWRe957nDUTveGzryvkvlLPloJOaE4DRadYEZ5FspqEruxRqzYdQaj
o9J68vx2P0pa03kzb1L/lxGB7KUWypla+ybgo/Kgyumh6soPw/4igyEO6Q0whOvEQ5woxv9989SX
Lg8WJ3gxd+OurIaPOLWZGFOorXtNfSXknlTTZJ38KP3IB30j2wGdLlSVMyD+0JydlEwr8WZ1wW+/
g0VRBUCJDCD0o4yhRPdAuXWBvWIAzCdLndaEke+8qWnWVsAkWoCiBOYfb6O8vg1V14VexogYwIZ8
qg00mHBYpVwmdFo9Xzx/sN6GZKQrIuSTEQ9EFw6VdgYEZVixvKRxnzE27mOSz/ufomUWRyNLQe0f
Ak7BOEQne76VxkzsY17mizJxO1K2HbmJNKRWvDI9TsA0XOLHjr2aWPu42ZtDnCGRjbhzlgtZ5144
p1W16/TMevBaoJ6BZo9hs7y9f40H3HxoMmM3tcG1c4rx0jo+/75ZRWrlDuqaRsOegLGIll3z94sW
RxKxkn2Gjvfn10nZ+fuvuH/jX75WMMzdL0DwVSAGeERB9soHVJ8Nr5y2foXHtwNp+so5hdrctJFN
N4Z4HbEKPbit8Xp/l8++f5vLfnN/1yy/Pp1D9OzeRUvEC/7W/CklFGEjsftzGBis3VShlFf2Piny
4r2SHshQyolwaNv4IxcDmrfK8C65MRYvbkE8V+HEH/XYyF1EwA7G5zL5cNP4BjyKYG6t7EK7xlIA
gE6nvztIzHSy1eZ1oXfzktsmSQdCOCb8xrgi/Ow3vV17Vy316w0VX3LDvwtTsjFRjtUIZfDmDjeZ
jjGv/PmmmU1AiqaFeIOwwdBlKvSk6ciG3NgpmCLhAxV+1z8hDiYnlm7fU4H6NvR69K6aga8uGr1F
sN6mRw/hUlG52a0WVfZqzNp77vnpw/0dJce8igcltjKuDAAPvTr78TdhVlSviUWpOL+QH8OGkIuM
NnNCKFM+5yg4HciYEz4XwePsYdC7FrPfX/vEuXRkbT6CxEzPlSIdBBl78i31UMgnBTq2QgwlQFYt
uGmS+KsOBCHVewb8cGp/0zm8YWOI3qWLP6X13XLLrdmfIrBwwfr+Enm1RSA8GzBYyoL9VrJvZa2l
n/MqXjYax6dMx2NEIRyf5qiMYLBRhBnjoxWgNrQn91egm6zxIv9OvFDO0YRkMbfXhpWAo/l4v+TD
Fz0v++Gvr6SsGyEGYxH6bm0Sm1cb4b3NVvsywn4sf+YauDW/QULHT+FzGq3gyS9EfYrVZIR4qgRd
7QTtndMvmm4uNAAPXUcSnIOhw0e/u182yEOh1cSNYKOozYYoXzqIO0wmPnYzxzx50M5NjeahU7Wn
+6torl/lTJeO05PvhMgpiTWC3fWPtxn8jyNNrzOuI/UwfVgtj5JvtMlODUa5yeTcgdeqMgi9KIbJ
Ce5fZ5Y7ImGgbTXkZl4qUkAe75cmQysTpWmAtFSP/vE1tO/c48xhRWFCY28WRZphvupmW/92ejpl
5Wz+gNai8xu9+Rk8riKmqfogmTF+s1LtOYGm/MNt/I+kVPFrRaN+RSRQf+wKJ7rVvZhCT/+6O1JV
07L1ebRlNiYcdWLPe6IshyJxDjgoIDnVuBpnUxBOpRX7xDevc++5r0Cg20dNa196BG7rjji6Ry1O
PrQ41z+yVgFQTFZT3GlrKN72iTno/ELO6mmOByzItvd+x8T8dUnG2Q2RkHzUVhcfJzS3R42sq41L
CguisvHBjBymtvVQbu9v7ViMG+SicRhVs/sQgD2tu9y+pUX1VREKyLpKzO9qmVik3r7LDO8jN0WL
DLTuD2WBQidSdrO+RwqlS7iQKYaPvJ1JufLzC/bEncmC9gNfCcaFBgt9ZvrqDZCv2sI2SICitj6T
3uSNffugtWpHCsp4w/qVrj1FfoGNzRo3St/vvwMLTKOZ9cKHAW8y4dEqZrdtq9EozHJnXw/okjsv
qp8Dg1qs9V55RKaXPkPFUSAV2gK2177NPcnFkOyz2WZ0GLugqFD4BHQ4AJ8yui3c4BQB3Q3rzIFJ
W+wCG13ToCpczW7Sb8muth+TyOSAE5vjtiRi5+bpyQPQC/eNoCvy5IwpPphJr2+SRYXuOMBDyapP
prPOeKvvo+Stx7BpQhX/HDwGxGPXOUcUEEjSAjLrWn04BjoAHNsASxbPbDiDRjt/LuHPSdc5Yb9v
9jAH6aTfTU2CwchSXQ1PZJcIEoHh5QZF/1pEXvxgKIYPTifco17SNRN4MVDrOrp9Ytx6ZWrS79q4
33uiR+fKcWQ740nY5EJbMlBNPFh+8NmrnOiIpN6JloRKYnDjZ8sjPLUtmKuRSRXlWY3BK8ZCeb8A
+RCnOzjoX9422k7NZPNVhOqmdN8KQOTpZk696Rq0SXMxNbC0MuNzGNMfbu58pqL7jamH4ISli2cS
63mRsw0Sgh1r3SZAap05vhnIOE+AnMEeKUS6MaLxyBqeUXHOP6q++poN7aeC27Y1rDx99FNPPHoB
tQfWOiFfdKrAx3rC7MNYaHEasYGMmtoAyNRDLzay5xKO+nMwXxxFSFxOKjAy5r54tYvxh9NUnKS8
FAoH3O2IXFqtN+eX+yXtsiMDOCwW6COFZWBub2ik4U+QhxT2LWolAgWa1luZXWZdxZS8juZADQ7C
cNPXZXCRctzgKmZW6VO298CPCm1KWPPKfEOBmH9zdPM17dJ548psWFFBoL+P0xeBS2YXIE8mbcAM
XvsGPkbfG+0hiorkoNsXIP/GIzbtAsAAzFY9cDpw+2MH7A7e7oroDqLW2QU3tirQ+9ZJv2kjtK5K
b+zjjDODzCLjgvxAPdYB+IbWSsSNuD9yRT2TkHcqmKxJsYTAlk2ZsfJ/M7eyq+XeyrIVmNH8IoyR
oJUhfytwcp1LQW/PKnoiKapO8iGzW8+oUw+NmwCZgVGHsBbVLTHdKFUTLz5ofTXcRtx1uoNfZ8qy
5BQsWRR/Xf7la0pKAJKOiWayxJ9ZWtznkzCHJz0JSKHUDfNbHi0BgfHovzZd9gitPfkHu9rBKRN6
ZB+v6OT/+TUmmH+++utrSg+gWP31/q9fw4R+A0LK3rImWM92QHVtYfQjdoO3U4E1RDI7og/ns1Qw
odAccsZFhsjDbw1tNY1OeXQEPI3SLkwOpnPxEdBJW0c+oE8fDXgQ0X+G+BPwXHNBmxAwOeZ+0Mv+
vZfZK+027D1oJ+NspB4DPx2Wrp2s0dP5+wh10lPklfnDKDXy6g3tqWhdcuhoHHd2ED27oJC5yWzk
kciBhO1Hr7GrGC0Ql04yzOydNJt5s1Qp2dAIetacMIOHuBwxm7ke4eQ0n4Kyqh5IdSf0t5TvpJ+4
qMv5mYKa+nX/S+6XCTiQVgAskLQ2SBAcjnNeBnj3MudD6/2E/AuyC2NMHg99ZLrPQ+4fSCBa43Tp
P/ScWmgYU/8hm0mvnCFthhwJ1Pci+SIfoGN1S2umerNzRjfl4KfjlaCQJwEXKoPs6ycP+s7RSlL9
GNcuc4jl1cyRalbdBq+PMoBIewABlovnz84uaqNPHx2hRR/wKy+JFx6WOm3JA79HgfdLHrhV1fA2
usXd1Lq2uQdyaYRIllYZJ/qzXftgprJM7pGa6quqL9K9A/34GozGdHWsoEPejr4x+tUVCS6/+P+x
dybLbWPrln6ViprjBJoNbGBQd0CCPSmKaizbE4Rs2ej7ZgMY1WvU69WT1Aem7znOvPdE3TOsiMoB
Q7SUaaVEAvtf/1rfov0ACzYd8uUiiEAraRQ+SsuZn2yUy6chinYBygeWGJ5VRusdcEv2JLD5ivuX
pe39UtFmh4jwWmjDqu9ZBh50I7qy3WZI9eE5Vc9VJ8YrwZIYiYRFl6V5zlNUG19R+JrXECcJ2oCi
44UqbBrHp+M0QtaP6m4+3p/mOkXuntAfk1hrn+1bkNvZs+tN7XM2icqfrEysKmINa/itGT4kBCev
HQoo7xEREN4cp7vDq1psXvenud6jUkXuvM4GPT2pARWgdT19NWtlv2Yzkm4aQdK98iCf9doY3Lg3
AuwWU/ekm7ydxGSXLxZIUZ9IH4wolfwk/lidetVD4u6zV3sEmuS6Y+5jogDzX9dfaotYfuY65bVb
ulPdPoxRE7Q13GTy9PH8yaFf6oELqfEwYIt/sHqZrd0HL+2MXdIoFhqk7U+cHBpUDp72TP2dRuJp
ngfANYA2tgkCmiNjWskVG/YZQGdbIzxpbfQAVZvWTB2eVlNUx0RMsLNqLrKMCQ/3jyKC+2dJH0iv
acaDZmMVtzKt3hfF9BZhKrzEVly+KNfCRGNY+4DERTOz/jaICx3KKbBWMZ0TK5zhxcPAvdsf3Cgj
WzJ8dsw4fWga87XJGyqm08mjvXJYmkqXp8uD5Bizr5XXchCDQDAGgPl74prsY5Fe5sjNVskfj4Ne
GkzOHnGecBS+1QMydT0og5XZ7jtR5D78YbF2IrO9QizqrvePrJqG3iQ3DZK3c7OxkDLOImBGxKGy
lp2nrkNQrONokK99pNUbvSPOh0ew3WScJp+dmsgnQPv41QsIncz2ZeKIdqJNTaxJjH9kFdinxqao
qs77x3KoEvJ9VOrG+Agr0tDCCL64ogkP9KrtKYYFLahWYIDUPqXRGqZlwZU6olvT3vE9KxJEwbRz
5mA1l6CNG3zDaTjNN7PlGK5cDNrxQrEYhTxCTW83/Vg9tyKGbjHJao3L4VXQCyNr03jpxo4ErVFd
ICgb32zhQzeMvpla6eLmduZ1KCeaCjumA3piJgqWvPFYfK7LITjpLUizuO8Bn41vjNjDsh+QcOQ5
H2cCBM7I7ZnjKrEPfthr0SK9Z3kcnHWSkUJSEdwnUAzUNNtPXUR1BuEqv5E9PY9M7BfAzxtpVyPx
t5u801dc5CiC8kSO8n4NcJKLhSrao6uBHi90jRxa3K8VbqG3tu/STZc57drp+1eQCvAR3SQGsExH
lwGdk3W/8eSAgNvbviA47C8gmI3n1pxvgao4HeENTNwrvRw2huHihAmLYV2EjO2rfDYvFQCow5x5
zCXt4MI1cuKjDLUJdoVq8TdCAY6zmXpZaMISujY4j/CAsBjTvuOwGlbjU5GYrG2H5jFJLZecWxMs
uoXYdZH8mQfDl0x5N2fSTJw6kpYX/aUkn+i4ndinsr6EAoozocR660hKh4rqG5xw50AnT+RjFD7r
MXHJUBtvXcA1F1AhXeMeKx4ZJucEtw2cguTTGBtPiZV+rUXS7UubMKhtOVwE5LiT43iweMWueF3U
J5w30wPopZDwbVK+FzXHLoO868zLrFIHd+7q7UiF7d7RNOqj4C1to5I9v8e5fd+Oat4puAPrvNHR
YGaxNZclQNbgvegS/dGbRu2BHO7OTvHY1RCL1yZW0SB9mcMZSmeXnFTc7MU4kXIlmYRTDcuTJHQ9
GylhJkov3Fj/5lqSxVXWIx1Yw5Y3J/cWIje1rr1TQ7AqzfBrlmvAEeOQLbDm7uxQo5qkdbjSwYmH
GuLuIsPo114EcBNPMk1XxOyLZhi2YA1rcKj4P4L8oY2jkInSlEevGi8lg8ziKmN6dbRwA/qM95mh
LQRPCs/DFlh4mNQWpDY6ApTe0WDtzdvJkl8xslF432ZbGblqF4Bx4ijonADJHwFugRzGSlHPtvUA
xNV6IAOm71KzXGWz8QJ99tTV4lrlND14qfhcJXlx7nQ5PVeg/RO+P43+oXri0tnwIrVUchqdcT7z
l2eUxOf1Bk7aZ1QkkwKW9HubRHioweL3gZauyzykN6OgfJafdM2q/x3d+BB3sBuoANFUsC26wljZ
k6UOhpTfFUdK0QWf6lrVm5F7+qjlrP67NCV3U5f+WDVyPwL8IxBUgm5RF6blYlfrbOsTiekj4NJg
umW+jkeLudlIfnqag6p9N1L3CmHJxLVlkQWWhokJmGqoNY18wCDz7/FgvoxkQlGx72l7Sgcl/Bum
9pVr0gzLpeBTSE0BhHNQZsbSruY5bcfG5lLoRrgyWEXuLM6kdKY0cj0HzUs/sRWjXKthLVLKXWvW
n8NW4k91wSt0WhFtR2MIfWpBqocBsvdKlBrZcNm8FTM1cXiHXt2UDLHNevTmyde05ow5mJZ56USJ
mDeYvGOz2fYZRPysaa9dm+eYQxx85Mm0q1y3WJvj16pxjMfcFo9D7QY4KQrhN3Xrm8KrLlmqF+uw
bWH7gcHxk7Tc9pt4xh0c2lD701Z9NaPW4tyHDmNbRcfQ6Sr/Cd2GvLjm+EvAykrsYU3bLcpdWl6T
MAq5+nB0DKCc7bCJnuKQOWMIOlqnzGFj2y496mNTHU2ggkfKGrs1EuS87mzCokMwMllTi+7HU+V+
s34mrX2L2oFCRaOeVqxu/ZJkn9LN+tJTLnewK/cI0Ks/sL8npUVb81MasYDRYpcjcjZ/RPTusbq2
uARu3Lbe2S4cobp+aUcBUgzWxVe6CTYB8+d6bi0yCU3/QSL9i2Yjd0b6MUhp+5gE6F3XnbZgMX5U
gQ5tncqOwhpYm7K+ibP+7IpTk27FyHskGYZPnjn9CCyb2dhjpeOUKI+gxrqrdFV3DeQXmn6P/UB+
qVLVzwInCVhOln8MSMwTsV+rH7UctMc+LZ85fET8lgbEGvoTEHnjk9PAv8EV7XWGsdadDb4jl1Il
4ncDnjxlCip1hu6Y4xa+dGHNqzKEFiMwIN28j1LRklR5qaSbriNN1C8DQz9Kf2pgEZjuuQZ3v+a2
7NJH9rWutG3hEANwqFdI4x5wZe9R+96YtyxN0B0Zy6rY6jb6EhWwOBsibTdYfFu1RjEK10qy5TON
mdZslnICQSyunds8Wh9WQ2Ta7rn6GuTVgVfQ/1BupgROjsVveAsKBkZzk8qjXXTySD/Ae5nF7q4p
COxphftA+UqzbCd0hGBWgUA1I43ElZT2T+LioBmF/Z1NRYUlb/yCnFA9VqDKdqMJZzV1ru4cGE9l
UJeHzES9cucY7athMenM7NKSOp33DbxDZBttU3PCwWwxbzSbO/p9C5OE9h8tnf9SkOqfOnxIY/09
ffVv+83T5q8WoD99weV5+/LXL1i+j7//Jwhw/fq+Fqb5n55s7nzzW/+jmZ5+tH3W/U4//69+8hcl
/b+EWLew1vxzm9DlvYn/2+ZPiaw/GOvLv/aHV8iGsQ7AlJPwYv4hYfX3UJaw/2bbBvkqE765TXcx
Lp1/9wrRhoxGAXJ0wQL9OZRl/821uG8Rx5JC/suVx8tf/3soywCqThyLv0iYuomdCdD771YhzMR0
0YZxsD1BY1NnbgP5yeZ8vdar+syKn3P9RD4dWJ2xTSZsggVj3s3Ny+qWtehuxmT7k41LhJpM366c
pXNq0ROXj+4PWkU+1nRCAiydSX6htLgqpe6xXSB+JbL0Ps37L8nC7zMkIimprB3hr4oe+DmNz4Np
IoeR0djB5+t2oV40BwOW+KOd5t90+OfpEr8w9do+68ZLbMfPNubzRxs9bVeVWrXq+c7PMxsROjUN
a0M+Sh8E2wdyaKFg/5yOWbmF2XmWFbVnRU0lk5v317miqqqm/xLHTL3hTjgf2ON/0URjASb0kEcz
93Ew0u8VrAdAxLaGzyD18T7qF8OK113rWbhPZ6LVIEOUqstTyUks0nPvmZNzOafvpioHov7leHU4
GK7agP4k2ifxYY2+PpbTJhqieFe48U+rdWFVkXVATdo3kcjWiK0aB8Wu2sKJPd57eYZi2FgoFRet
fKTgEJZtNXwWlHHuHSR73Oje9yLthxOi8A7cGhGGaf6eF3SpAqLakgcgrdknRL+TH9xh8L1a9c1o
s3KfhEo7lKb1VYtt+wVYhZUibuZtrG2zqh4etNdstvI9Idl4lerCeTBESEcpIqKaTRiPerHV6/Iz
L/Uv+dhVh5lo9NYje8r0Mpu8SubLBD6bJZX3xZ4lekz3ZQgMymYC51wls3lo6kpAEpi9dVtO50Go
YdUTO+ImL174v6gXaOW5Yxl566F+nqTVvzUMnovl+q2dgCS7SZ9j+Z9Qoy95gsF7HMJbhyRAz8gs
HkoZWA+/XQh+BU9/rzU2dPGXNvHFGai7UgrhWsiMmP7+/NbK7RkLUB8BXVb1w91rrYX6puxT+zap
/mVwXW2dkobBg0+ZkhnFFbcZq3kuMERtpwRgXXu8n8GWrqfLwFnu/uz+wOBETB281clMUOdb2b47
c0JJ9qy/963xNXHm6gJvRSPsVpE0C715p8O/aNqejKHoPyVj3JLowkRzf6rrRnXUvUGtZ8v4Fkfj
/GJRBEOS3XkPHML7U6q7V1XMLw50a9uR49lwPG1dtxGEYoTls5WTG2LtFPhBHPS+ls4UPDKca6CR
r3aVMtC3uTpG8WM14E9eucApWNoWJTdsRl0AOrdemdoJ5pw6NQ3FgJhMiieJBMXprMkeJKrkaqqs
6gSR54OLw2vagDzwGns+DcVMFGke1kZA1Vtres9lzR5ubG3//oOnBCWj4EYZV0uhk4yLK7qotZvZ
jBxB86U1qCrPmR3mGx2Z9OH+UAm6UqLGHshSo701dmI80jloHTAscR6cFAJFNHBKJ5PFYUSoPb5g
hUoAqNtSZUv9Efg0Y3lwMjBVTKAJ8xBctfvDMjVdEzN6bqdKHT3LfQeQkDzVsf0m9Sb+pPQm32rj
0SX7YA+gHFo20TQGLlbvanmw6+4rHUMpUvU305q1m27n7XNZ6IHfxW7Jia9vnlUHJVd6w4Gxk+1S
hokT2vOyWaIx6hOnIo+wg8zOZhq8lx1bXwKuDL2ED8i4hhIWCV3Ul7TvVhSLjhsbCdHP8V6xt7Pi
m92UpR80zos75PdKvvS11wOd5ggFToUy5byzVb0yp56qUdksaZcm00+lh6u8kMHBCFvlW3GFvxzf
0rNu8LPScg09nPLIdNCInDup8NH3ml0W5e1OYye9qsOG15UTqRt+CbaQ0dFip0S7/NI6gE3COGaS
jjsWYn6dw+FUtdewAAqLz0nH2qwjHUIgjkFRWKV59mimNeZBce1y+hNAiWHBZPEzsPX3rKZsY0Wo
sTlNi0k8wcd6qp3c2vUDUgk+w4+yKqe3yaOiDJ6s98i+LgM+MJ47lmhrIvBYa5cHt9SDc2qFv57e
/2zo2lVpuQfcFcW1dVN5FTXlkIAxr4TdLESvOnnMXaLzUH6ZwiyNaorJZfAKpthPvbn7Vi1rANrZ
YKLfRkKbhAh6/G8GtbalROhaVn20k/Lg0D3CxT7deqJmJcaGd+s4E/spITC0TX1kzav7p8YIBAlQ
lTKrrqROND9qPToWy0kZZ16CBaZKg7K0aqlMQ3ArT0Zef2mDkH14iePF03FuFJU9cEGS+cro5ubW
6N66r6uDUWEH8yjEZVuVOTR1FAVSozHsLBgJ+7hyQTWJ4Jn+3oQ2vOk9jlTxpaMnWUKIeE96E5yN
EYH8NUKIDeVgnrIpYRJflvGymqaHfzyUlLfvO5N7RDbC0ElMnUQTV126B+eDFdbvRhTdtFqqDyAr
uH2GV4XGX+eDTqp1iHeg6PlWkXcUvHDZ1lBauVsrbnQYh9PODya9e2hiK9uAEqrP+WhOZCV5R9rM
yCvbAQzsDN6LvfgW68XBOE4ZQ2pa1Ff+9luVx/olacCGCsYhciL9szuUzTO0vfoZMHC2YqVbbFTr
sG2aoGhye0l8OqHJ+kzM6UfT7H8arT1/jqhnCuxnGXvVY0GJ+FEIXcL3gxYEizGCnYxZk74w6+n+
Z1w7H4bJY5ORO8idvXN0lwertLgne/Ob0kh5j56PyTju/NJy4n03pW9OjqphN0brNyJul99Cuc67
zHi06N5xgtY6FDO77nDopqdhgCqi5VWOxkuqj+As0UtT4FouRRSf6pTi6jL4ZIesU1s1uNuicoHZ
3DdJ6bJECsniIwXJz82knDN9EXz2/ok/vlCwvzpNFTIQObXvukuBnOZMnPnwUBydyjE3Qlj1Fycu
N5HVy5tVQvrUGfgOcL+ig2fP08NcBCw2MA++FhGaUy6T4T2Xag2JfuWljfuuocSw8+LeEvVTd/O4
SMHEqKvP9Yj7r8f4MWWChKSX9S7Qpmo4hLL+BGBoIraW/+hFyGqSkpQaANY8+W2tUR/H4h/SNz/S
2hoe78/ySO8Omhm8a31yduMAYxUhfyxI/ewLOC7XgPamAzj9l05jp8S+Kbo2y0fTOLxOsU3uZCrU
TdVf9S5keRQnCkMMF1WcKsfMLSZag65x67ZPsUFreRBQ2N3U81NfWt853ZMTnsbqEGUqv/ZxeZJR
Xp5yx8mRsrj5gVDo/GopftOnAUl68d2pEPPObLPKoeKLs6MkTOmG71rYuzs1EYazUbw/h5P7ozxb
Rmwd+iUMNUqBMEtjyj18iRk1vAacFZkJvMK/P/3HA7419vKpPviI/vJGCRGHFDtz8ZBw5fIWDlAv
Fb1i2AhoTv3A00SQOjMJpgbM/aTrWITZF0sqsansckmv2xpAFCvQL9hpeMPGxoYMsS/VtICdQFHf
HwQSwlpjx84PJaNr2zgmIdEsW4zOY925ixcXpZs2BW0GThTD2L7dt+fSyxdCp6dhWliW6WWb0+6n
3u9LvPv+LtNRwMhy5a9jH2Oq4UZ/GVKZXO4fkV7Szgwk05Vrqv5EzUR+UDAYCWZ0yXHwgo+xkBIo
kDWiolKNFxcImWNg7GtjKG7GwHwi3AZXyhJHUxLRhBQ+WsEEQ5yIXYdSNKQbZhQJIcu7tqMVYpjn
5y7N4XR/kGGoToPZDSfcBwxN1kXngPnH5+5fUNcgo0Bl6SzBq3U7IoNHmhgOhm5/1RdbJ/flj9n1
+gub7PKVxdO6yefwsxYwYmVJzwTIRYUK0B+zpgmswZRoZWbwwsGdC+vErSZMaXPVgmnkotPRLeRq
PCwfqcDYph0R/xYmdkKl1SdOWNSillgg7k+TbjAJgKtqrS1Qw5zT8l5MvUCSnp97Weto/7wlyCh7
MSaT9gUyNFVKGgw1EF/Za1qCNoMCbnx2OaH5s8oe2qivzn3LsxiZ+7WWGniSHPKRPo3PgQ4NnUZC
0BN1qcj+lZySjDIjbJfYu4F37FZvXAWQn8aNCSPS1p6C6nMM3KinJqor4AcraVmPAyFzsDqQIDS9
2fcGiPgM82TfE6MmJwOQMaDP0wmHD33hEBfxY5yBDcpzIJq5nPxOkEENYAmwm2toAscR7Bj441yn
QQkOIX5jAqH8Bfq4Ycpd2Vb9ARs5zWhL29NgOTr5k+rzIEW8GUtpQGYYs4tTm+JsBhsUC361zImp
NVwgLj/O7iwv8LzfcmmRaS30cN2YbnMIvfG7WSYeYAVinx0FM56y92rEITVM+SduqT8Hg2m60EVx
cPKo8oFGvkDaD9cpl8hVMXlvnjWqq0k6tCslGYceSLayaxxYs/laEjVY6Z38KVAw1l0zoPkHiOTc
iVFJ140O0TFY8ORxg9GT4EvpC7wLfAcN8iKNh0fMn9/TO8eiLiEVzW0J7cjkN9SBiXCS4GdKJpao
OVqdsDjcWDVxTjUrVv2SeKhr9/BVNfEWD1vpld1O1KzUSmPgRLV4zeK4XYR+ZL3a5LbUTkSMxt5U
a8VO8JBAAfNlwC4mVJ3YCqR0UQ4ov9oQrFKvgYFPnrkupE0tavhVw8Hog2lEBzRc3iR4wn01BeHK
Dq1HvaJYc7LSn3c0NLc0jho6mztpZxEgEPSNUNXpMV3Ar/opnOXgZ6wGcLrTU0D4i/23D4d3P2pi
F3KqW5f98EQmlpUe1QXZJYeydkB/tnGxGh7H8I43SjI5GxnR2dvnCUTDKEVIBQeLQW/w6Z/xHYdl
Ex4btie9VR4H2BIrk53sarYYzTNskJEuoZbo4FEqKnLijkECzuaB6d840Fr8A3gLfMMWTmYe0OPt
RVvTjcHSDANOQVd9yXPyxa564HCLRaeCF2kN+VfMtuIQUgRNKuOho6p5Zcejvbd6Op5xOhXAANQB
3ha6MLfNNR7DXafTfxNyDQbfUQniNQLEqYZu45GuoEdNxvusdT5NxyH1OL1X9C6ksLUec9kM+zlg
Z4aVRLtQV074ZNLIlXRpf2BGDU5pMAen+0e6kWsngYULoN3yGbSoX58pJX0bAebo1f2r71/Yt1m+
oJiHLSWfxjEs2IzFFnuJop7SkxBUoGtmoRONq5y1V0OVL8jRHaeKhnPdJHpk9BZHGcg4vE71nCYN
SKW5M7xTGy72cWe9CZw8J6cE99cbGC6nvsYksDRHZAFEN1e1ve/Qpf1Y5e3rNGTqlHf1j7kLkO/t
cdv39ryjyOSldQx1JL6AD3LKAn+IWjxHk8cBwam+k0cbdgNTL4sQ2gdsuZ1rAhfwOb4ptVglpZsf
XCpEuGRY5J+El+0XPw5tLnv4ivbJCSISsgVrKgMxsgud+WBoMvDNdgY95gT6WvRC8znhJhuMgCgn
IMTWWoEfjoK5MOMNNUYyxylOz9L9DSlk5awaRAN0/nTyG7513k0cW6ME5Kbzs0wrNkCMymF7G8n2
a+h0JqfxSyk5v0Ld/ujZ0rLhgN5RBJcirUOA3NE6DUsO8ialTzbJ0EunNw+YX1/NkBBBGHKr69tx
3+rdT4sL9W5yLlMjEhARo+4TQH6F7FKfuBPRZrzQFykiDvaxw3ghHICVQZ0dPVotUg/7atXru6gt
aVx3f1SNW5xaB1Qf7Id0h7QEF6lq6mPnFjehLXTc9Bzq8WmYYmjrTkrqsH6UXS78TKBQxgRACYqg
BwGEa3Zz68KEndtxlQn0VQ0gaJN50HO9HW63ccMbQ986bH4rK8Kqo7Nk7Yr5GdTACO2gs08GMxPW
gXxYjUPDz6wyN5GU7qGpko+izT9PuCQ0VtFnYV4jxvE9kgAr5s5+7m1mmiggCWnJ4VabU35LqhZQ
9rtuWRRmi/InpVENH4wnXcTNOW8Scag8Jnp0F3Wq3LbZJCVQ9QjRaidd74Hji72/63f/0sLj/7rK
eAOIU/34iN//us/4fZ3xb/+PLDykoVtsA36TOf9Dpew6+vE9KqY/lcr+/V/7Y98hHHhyrsm+wzO5
VzpL9vgPCJ0AQkcelqUG7wuk/GUV8Wvfwad03aSW0HSYjNmdtH8Uygrzb4I/4IQpcefd49T/vvD5
JcH+Afv7Bwvwd0nWdp0/LzssfLzSk8I2F5od4ei/LDuSZnJKXB3dJmgAysg8mh+bqj9O+Btfq9Yy
nj3rQy1PBpLuK/Io+oHOi08V3sevQgcWmRa6A1gun09SNd9yZS20ACKjnJOmA4NKuavN5FuO+nHN
M/QFlUSPpZWFnxIwzuacfvIYQF5Y9sbkXtqW1PWQfdaeE8sI3oiAmWeBgYgWCKpU5k50R0gCJGzF
eDRpOx2y5g3cN46deur37cDNIhHaSVXf3QTMdN+NNB2Wdb4yw6zaxkkuV7WXN9tcl/Wtkbnu10M0
bUyH44kHRZycoo1HnWzrxnXV17bVPa5QfbbPVTQfldloNMiHFZW6OuXxCqVWtl31WscocqA11aEq
U+9IfwOpcTjq74IhQ680HbEgL/dkwthZ0lq4aUe7WOOzx3vAuCIjTHLN/fAoo13R1dkbdHTHb5Ke
hXE3XsfC/IHr9Tb2jn1c1m0+vsnpkFHTumw+nRNO0J5gQnwNLXcYVrqW6Xvdrm+C8/rNWR6sCJcm
x/TFleFciFDDHpE6JQSx4RxkxKnDDej90wyRrPJeb9fTbLVnV5M6ZswRuGuhn+M+DzazaNaCYvtv
86K4hV76laOpeSpJTzy0RQeJzSxPZjBZZ5m5DwJXOQudvn+aHPO7bSmgnrBwk6atnysmUFs1xqH6
4qVE3uYB7h6xmAaJN0weq4xXpWZ7hDC6cxiZJ4W75IeXIKK7QryxgYcRZrvRJUGRO9WRaW0ae/o6
afykc+m7Cc4UQi3tOm0HbB3TiI0nU2dOiC1iXHGRHjPLRHkHoQWHQqhUBhsjcdJtolHZQ57mtbFL
HRR5BLLakFfFGB90T6rrsk0UUIxXRThbkgQ4jCIcDmsfh79S6WMyjtwCbWrUzEAtlKnpNUzFvAej
zqkKa/7GQdQEaE7rJ+N2uilmVId6ztNLRneYFdffKoO5wKad/OqES4ehpGs8xcPqG3hYV4ntqEM0
cVBZ4hYrYasnmt/TY69ZYumeAxWXhu41dAo8RCOdpwb+v2ScEKDnhIUeLvrXoViI+hCQIGH8Erx0
HDi4QF1rlzEXrkzpLKMwD5NnLMiug+ZFxEl0tvmrwctQWQkVHTyZtWe9dpszjEPsb9ZXpM30Ukj6
ZaHJQsRaKperOPn10OlW69McW+2jiZmxUNUPdvMfavZepcMoV5c6Nad1buxsXvpAwIDv4xXOALrY
ztEgBQuBxZafvZZONhyMbELDDKTvj1TDi0l4+Bjno1p8dnis3bDVj8TNumMHmhsN46MRh8Zx+3VT
FXLDkVwdOZLD7AHvnbYChp2eoSMvDgdtdFgltTrmAg2A78zAcImVOV9muNqXvuHMli5vjfuf3R+I
XdLawG5NhKhQ2dC/GsDFH2On46EN9GsZftz/xK104wQ/ZVqRYrT8OpaPeh2BJRt6b+3hs8XPDTWL
ZhrMyVHypEmX5IIU1TV3x/dsTt+stkkfIAKkDwEcf6TV7kATR0LUPHcowBnDbqf16lLTd/HbA82t
3wlC78gjqScrid4NrhSruUvVW9qkL0M4iEdP1+yXmPeXji0N5J/LymlNJDQDw0DtAw4lD5WRTqQh
wiZdwLmlkMMW66Y1O1+z4nATJ0AtklCa58BIuQy4IGOKFOuj4VHazP5f8ysWKlAOO3j0ZXaGERGv
FGoVF3wNtPc0u4daQugSVc/lMJUPrLjNTRkXPZRcF0J0K/Kb2y8Vz4ULujTsQC+AKr4ORof12wy/
wRSTwvW+WSlJ14L71MXpIUOYRaBYZ40Jcn7Je8jxsGByb1zBha+PHvtHzHQ4jLKsDzcW9UJ7e6Rp
uWnFAksa3T31o7RpuDHAG1c+Jrhmv7ARB6ZRaGujoWs3RIpiKOMhQ/VjlZCNm4Lo6On+4E1Rx+4H
ZYt8xgQQrfYimHWuCi/xlMV7nRJsnbkANVQV597Qiq2MIV2l0LBNu7NebZcmtcaY3ZPhhdbryNZx
ZQ0ZEJGcDFbFD+eUhzPzMxDmQ8QEYArc/KjqwDvRrlMI4hT3Ea13zVtJa97KVdbjOHnN8f4QRFF9
1PfKTOXW8FS4480aPrdOi4I7TEepM6xwzD0klQ2SSfT6mm3ZjUoZ79qUKYNXWM37oI5fo1Hknw1w
AmWQfSfSNX0xEkAdDjCKa8uFfZ0lsQTCb3aXsQ6+GQmQkxi76catJ6AZud1BES9HekjZwq2cYsaf
SppmZSvCcuZ76VrlVasq63XA6DsYrXir4cKxUZjArHY6rW3JvFClA8qGzLY5zZbg2jFQTxSJ75o5
HCGReUfoGfqDE/cxwpvX74MhgABS94peBipuAWS0+6FSxaWy0k3cFPF6QhbDUY4GkbY6uVzpex3w
fW5DXFGK/hAwHrk6XLICr+pORV+CJhMbWZrOheLrPbSKZF+XZXIYlIMhinRePEeTPwxfjBTKUVdZ
zyVLMnaKxoslDV6Drf6Ir+ElzeJ4Z5HC5tfIAWumr2jSvWmXs/50ClR6I2h37EK7tZpFzg8wxJ3m
lNzFA0qBF15+nHUnCwexXVrrOdNf4xpvAr8u/l9gnaeZ68umptZlUq8ys4K11IdbntG4RMdVv46s
8kwHAn7qBAFQcKEBvzftqLzT3EJsJqO3V47TJ6to7jDo4doTAWtCIHdqEziDA5d/6Wu0Al+0hbNT
qTFtM6kdci+DMNlWBgm3n5Eu9CdWUj+qYQr9PMBKnxUG1U0DImWfKD/Q1AS2KXkjm3eJhEkxq9eR
weC/YdcojqQyV1E2Rv7/H3ym6sf/+O/vHzkAxLjtmvh79zvbyeQExaTwz21eT9P7/F787//5v/6T
f+vX1APcyVkGGAMmFK9V/e8uL6DcjsTg5TFauaSLfkdv23+zhM4/OEUoP3Q9RqVfg49t/W0xi+EN
c6QtIczZ/xIRCjPXnycf3XZ026ASnW/D4i9y/+JF6SncrBzuzxt2uWwGZE5+Lxbw1mcroXJWthZ7
QxaIdfNROZgt2KBEONqrmjeQZYz5XkOY0ENe26mWlPgUKWkFJxvSszXE+xgZ7f7mSw3xpTTjDqYz
RJnBsx5b2QV4qEBm3J/WC0mn4j862GAF0IjiXdCV8Gk0DZkSPXNLw3DxrKVBuylMRcUHJZoD/1O7
eEsHZiGXiiGdoi8dp4UBFvtYaRIyP/iqYCDDqXJsWPMM/VQUmwFUD4L3/OEkSbXmPk4M+f+Qdx7N
kSvp1f4v3x4TcJlALrT4yvsq2jYbRLMNfMLbX68HlEYzmpAUMTtFaHEryHtvs8liFfDmec95TiAO
/lww93oQq4omKB5ePa0DTUWjlIcs7OwTTN5qa7eWd4i425CpgsRcZFwOBuVVlxiVpA5Tck0N5xOC
VM9ygffpdnQvnx+xSUUfIn9kYvm+Akm56sT5pZp85EQpNYkjdgPuzDxoQlHERs6cTjrgamtySZ9E
xFmp8lDH7vdWFNlOm7H+1l9q44gOvcKqR3Wkx8ZIZbPN4nJIiIAHDvc6sgRRrhnQa/c2O/rb2LnU
IHN/jX06yMJE/nBkEd8+H6D6x7fOZvc6R9HDkni5PJ/Mu6V0c2ATa2zoEzeuFdYAI8HmX0n9yrcc
3yPRv7swWZCKJb2C8KKDhqORAbuGtKTg2pcv/aBs1yFTCfXUUz+670f7w8sTIQ4ydAwcLZr2brDi
Pu6Ac7A8ZNStFMmwqyqVrhPKuw4tklPtPTOh8Vtjbt9VuFMuTtaqy+dHfUKRQzGId9eK726TbhPO
gVdl1BjsyxzOMjT8jYFQe+QokXxFXTvBRqVVyaM3E3C7c7YQ3QA0kpCxvhIsNZ/NeifBwr4EGMGv
iW1d+2Wa71Pp7TvHf3cg/7wMGeNbLz9kCNd0iPDaCE7eD2Wl3aOCXnoNHbETWdPf/ebm4NW6JR2N
PpBH692Y25W/6aolFqDL6ZaM1Ba4sbzYwpxJnVc/7GneuoPbbwsnQqhDvK5gJEQWWcuwXc1LOpe0
GbW9Mylt3+qvLWVtqPnT8kZ0xp0KMVhUiiJHDRDhEbLEezAA7nAl2s+2NG9BCjqBs08iVn7+RVBk
HTpt8cIoO3HwFhdQbdSqN3+SuP7pjm3xxVdOxXFv0CsRuXTKZbw0qjpXV4qmERMLIzoGth2+AM60
ri0rKrtt8QZwekzXI87TQ8iE+pLYVIdCDD84SZ1czeatcljCcxwXh2Lw3V07UaVOJJ3hvs5RqHF/
+ZHmNOvk7xYRvi35pJWXY0QNXWnd8j9YubpbB6aXOKc/R6dxINCZZo57z0eKpeumPhIqcKjZSNtu
leVRupY9qowO0ZTHRKzN4gdKQXKKepz3IQGMZyPEjkMPeHu1NLUqYxI1qzzLJO/vSd8EWBmaaq2b
SVjLxs4/UlvpYp5E/sTtPlo/VGtkO7dinzmVSfdc+q9VZM4vHvPci6QIeR2SLj96C9KxDmCG9n77
GDL/YwrN9jF6ojx2gpkkC4mI+GbfcUg39fvYANIe0/g1qsSZcxVvK3pvPhgv55jgQGSlzVpMOXU3
AGgvKFNr9rc4dYv04jddd6zbnI0L7SP8vsm2p1HUHVHlu3sA4CybhLzWJdxWLGAEq7i+Erc0dgHU
o9NIUn7Hj92eB22TLtH9kzUKsbLjAJixU58Bpf/kGp3sE2P+Q3l2eHWkV2+53WLmALBqratyD7fY
IcoHHsP02u7r3LYsOK1yvNVeI159mqw//70Y+vroBErgJvPtFwCd9qpJev9ed4E+TFkq1n5YJ3A6
hrVp1eoIOy46E3GIz1kKIim8fbXKKv8KOazdDCLhkj6VRFaK7MvkeunNwKyyGuypAJjZy21kBXqX
yilc+cuJfqqN8cjQ+ES60l+zOXX2IPfyLUFGOGwWPWljnKRPeC6O1B/mlyqlClpmNMrHRjuAKpPQ
n9Jg7eZJQ2/e2NAwTAyj7dn+ZX7xwh8k7JdbrziigSVWKW5ZaG0bjxfS7LoffToI0Af9wBWjJz8r
dlTQsCpogjOn5xeXdrRLRTKS5gxt4NoZXsWyqU34GQ+Jw9stGliEDgUtryCu3NeKpuvRh5WoLR9+
H+wiwLxptw9ZFq4oA/uRVIb7lX84e1vjq+XYGiwytCEGmfZI3dUxirMEFjE1L3HqDVtf1Vh6lHoM
zeT9bCLze1+22yxq6IaxmojdnU04bWyKncbSDnac7gSzQftME++RLk6awcY0JKjGxCxxCCXeNHcq
rZUfjcHZRSDcEdfvLlGCNSWm8dKISgrkVN3tBu9rOc/lC6kNTMcjRw+UOe4ofrsKlXW1oa6chhYt
Q1caFQ78Gt2NbEkKc4cr1KfahmKegJTGmU1r3Ex8Nae86KF4H7lunZvJN/ZVWb54ddsRXETk9S1t
HocasGssZHIE+HNM6e5bWpQiys/naE89UnGeR8kaHmkCV5ePkdgZ4Jj5MT5PhJpb6lMs1xbvpvGT
S2FI55gpr9yS/FVTNfE1M3wSImrYc3EDc8tZooyQcJzMO2FBqq6eXt6GFBntAitaz7XbPxccf55F
81ybY/tkhAP6U8jYQpvcpeII9SAD5px8a/ySZqWzdhM7PYIQzLfYWxuky67eEd50OEDn0+XzAYoR
m8fOUwcHcJwu1Yc1mRNGY3W0IeUfuhDMRhdVcj/GxqXuqT90H00McXqgr+LcDDraqFigEi9vw08t
iQLkma1kYFCPEa6zvFEPq5t6flKbrA6bxoM7DF+Uq+c9LMFyrUaHHhKZTRjWZoK8DRqMk3/VQdwg
OzbihVczbXep/urRE4tHuoA7nlovrYE8QOM0vZgrLkE6JP8zvumq2/dTr0+1RcepS3D8lJM+lnh3
gA5TdpqQDg20W9+8FsL2ikIZDAdTdqPbzn3Y3bwj6Dk8dcoankohnkX9xurSy0A221m0iyq+l5rJ
9tQFdbLh/vAHwIL+TXKZ0Gz6XBS9+94q0KE24ZznsR3OrZeAHiprrK1K2xuvyn5bvRsfC0m0uool
qhyGqp3oGMd9IYqXyNTe3eFlCxbn4lGXcZoHi185LEgzQy+h/TvCYdwFV5L/wfXzI6fO3pTqoifH
6YatxoWxtdEcsfTy0HKT3aJHgVaJnOgRhPrRjVwQCeot5a8MWRVG7m2fgGEnXukRj9IpFaFus9Ee
Qk5Kj6JTp+EW+PhE0efigvLKM2Mt9hwvqVZFiMPdHO16l4y05CxNzlNplntbG/GeyMV0DGaSkYvl
seyejXaUF1Xmd5tY3yUpZXgBFmWvwirod40j/pDeohyroq4u7Pt7lsJjVuHSBdoTIE7TjGoNlTRP
ZPxWJiCfxfWVFFX6mB7Z4s1to5krsxf5iGVEIUYf2S5xklO4NHaQyn8kHfUuXZ8ghRjSXdrbfpRQ
/3gVheFT3ljGYxDE9WDAtfSKLuICs6Ad1cndXB56ZZ2KvoJ5A9mWYcg++/68qPU5OMLlo3/4d71g
bMhdb6ktxp3DLuE05NJ6SpIE2qJk46K6vL/4kfclznzF2STLMEQH6jlK2RjEBlatgKrGTQzs8KnS
EbzwbBpp6QipNQgQPUSZhT/q1P82Z7b7nFGXcKbVtNo4KYpbhI961xPZFbTzKJcO3l955uYwy/v8
3Eki46It6vU0lNGLBNFV8bzCRMPngMnC5w2chvtk1P5JpQclCECmQVVtU8f7RaYx2w5ZWNwnA6Kj
D0yMVOluoEJQYU45IXQBtWgxZfk0PTN6qns1uQB8dLmECWDs6vpdYxLd2FUNB2Tkv1lsATmG4g8j
i7hRS/k7yW0FVlduu6pDPWvqehUVAATLlPlLYMYjLowzGu19Yxptdq7s+d2zK05HdgxlIdb+vkjj
9zDNKLLwumAbdG0Oh4pQa5uHDsjFrntqMRau667fVLL+Yfb+dysL0gvMtmWjrqmO7uYVJih5lUPv
ANmukGcN6KVFB2XRtidxTi3GmtjA4xPIqNsXpnM3a7D09jdbDu8Nw+oxjlqLWnjjWDt1e6TIGcyb
lCzS0vTg6iahVa+qn7ulIYqgSr7JVUNJpRGomysBGdXO8K0ubHGPZvom617+GkZFg2lm/dLRF89R
gvtvax8j3FsU9tZqSch0FyrlM+KXNbUiCambXDlvdkH4v5QTJ2LLSogAl+YNc/vByPjqFbXpd7cQ
4dWYTa5QfOYEvwKfGVKViNdV22BSn/O1iAz6J6k93M9GGz15Ns1yvmT2qsHTpfGcnoLOfZ6DtT8w
c6QWji0Nfch1EnKddpJvSvTmaOjF+7wQ903RPUVMhOC5jG7jT0P4rvkrVjKKvKND3CBBXz2D7mke
VMpTLhKX1HeyM9gCwNb3spxPSlVym45pTbmLtoGCFvazY7JFyPrnQJTfDAd2XeHJblOaTbmGgOJs
zIpil4U2satAI56mScDx8oc3Z4K4gfZWH/soSs6zkfvndptWClBFaqe4h/zpPfYg97CtaXYdvTlh
k+gNV7dnGoKineNr0InxL6MX3aEoa6q5dfhbGJgYcLJyMK0n5xCpoNh66ULzmqM7pGt5SVncDVRv
PDlmTFsSjStjbbLYWh5iH9iW2/EWIDBRMs2K4NbR+bSie+yPqQ3jKVbEtmOT9j+uZv0uIQUMj9j+
YpQW+w1+7Uz+8Zpanvnq14bclq4Ed8FFcpt/EAjw2Id49jUwQRDbvjUjIrfv0OjWdlbYHCCElV1y
clvsEAUCpzAY5aU5vM9MZlkVWPBVe++UyWhc1YZWD2+Au4jsc3IDZBkAcLeCd/BKt8vijwXhYeJJ
54zeDLvJbPLDTEVNGspqw6YmJpPh8JqkGKaKKmxeOBtXg9IvspkL4Jf2l9lPjDfZyWrncRQ6yX4s
7qNBbrfJgv6DL73qKg1xNSbywSwcP49RNgNZQZWGUymfK7RweDdO80vqam0CnPgxCqRYg6ZG7EwT
6pT5zeh1Bkz2rw8yK12upAmRlBow0edDye/NWQd0zFV9M7wOVnTDcD5xCqESLmsn+1RoDzw5DJgx
Vt6LmLDjDCxNdqC+Ma9lVfQaxHCJ0rhGmx+z9zxqWQuEmrtVdtUych4G9GiPSk9ufpAKCBW7gGvH
c26bCSlHk9zyGBCYRHcgomDmxyaV3Wsc8kaxSS7x1vE2oetGGLe56d2L9GXAfXz/rNH7fCAVESO0
F+FekFHzV6E3NFcOONsSUDJERl6UlvvKfiI8eHiJLwPP7N4ZohC0y7jLnMLYW27wfWyClnJud1NU
wJtnKnCRcGLGA+4D1GfwU7kZPuVR+eZr2ncDr7JFmapehsLRN6PCA7LSRqNviNwG2EN6joEJL1EO
3HCqvQWhfDTUL606muinJJ5f0tDdGYUx0PPsv/YtLQqhMl1m3iLZNQmrcmVn+cWHartFDpvW/7xW
/t+mov8XZprJLBDNQxv+77Xu//9rCn//g8Hn3//Qv0vd5l88gTJNCtkSjmObzl8NPovUrVwMNsLC
eqOsxfrzV4OP+AvnPnhAni+QvJ2/k7pdh6/n4uOgtnJRqf+58gN/0dP/PtCMuWgZE4RQjq3wGX2m
Mv+u+4AQl9Mniqow/NYuI0WVPVmdhYtZR4+OYg08bjSen7PmCeEhW8hvzklgwXi3Ixysc4iX3Rtr
niXbOfptH9zcFgb7HClgH3PTnMfOfJt5NV7SmmrZsM/QgkznGGFteyX/d0jruH5jxpquYw2lYTTX
dmm12JlSfZCVC1FkdswbXd0mNoNhpCDK8d7MlLBMmrjxqiv1Tx3P1MjF1U1no39O2u7KFT4+afmj
TEPel1b7GlkQpyOAtOPKzPyXkKb1QxBWBetP6Ji2WbMbwkP7bH2dGgx8HHQ4jo1m8MOL+kcVaA0e
ljOHoyG5ehNvJn6va6tJnYcdhXoHZVFvRz0i0SvVkk1L+henVCc7t9vjkHKpr2tFOHf2r3AkwVc7
XMnCyWYwHdlhEYWBNppPNnCcHos6pV56nqu7COIbHmJ41Hb4VrbgcFGDrQn7uTWO/glCDzkz91T7
QXZt3GJByPfuGdsaLeb5VaUyOVcL08rl9GRNUBFp/z06RaUotSHmoIjCoOp034aAOiga78pN0gX2
Udn1t6BSDKZBTIS4rztOMz1hRjE/XNHYV+qz4AIrJLipLLwHABicFXQPiPNcMhGYqY9jKm7sm4Qg
vFPcHa4iLJ5Ci8ZDPkmvfWzBJC+xn3dRPJ1iiPthbOCkWjyr5BwAGkFzWAm+m6XtwrkGDJ/XSN+V
6x5NATXfM8nqDGO5zv0i/c42emXJov7qo/Mc67o2t23aGt9odDMKCdnO4Uebg3ugzOhDON6BJk71
K+++I3h94GqJT9Kaw4dTHMLSqU/1HDh7IDThbkxNb6M15dc9cTbO/u5TbRn5xsN2vw87LAuQQcbF
0IKpts5zipVyzg4pRZhJXZbvTjwu/RGe89YVZbMGgZW/dXlLsJ1wyKswZpbzYz/eitw5sikzT7kD
haOnp6jxvfyVXLG1C6RvHrVnOZfMTj8oWb8bAD3fDMdZCjJMwo6lfyUcBNjN7asLruJHuOCUyyVB
NxMjhcLn8ub00FSnNKsuZbjc76f4ITtGmVaTqoOifp+nbcla+4uQsj4RZCNrJwb/FLnGe+yQypTW
XWTuIWdhdDGmOKLKFN9G15XhKXTqJyuxxRVY5bc5KgGAELLME8ltLv41m0N4W3JIoYXnfyRFemo7
Xe+WeXRnLjJrFurk7iXDigR2sJVG3m16qrUuXeGisTNOnT1DrLzPNRwVdEYQG09dE/9uTYskfpI8
TZOdncdKJxs/rMR70uO1BuI0m519ARb9FYE0v34+zG4WbTs0TibJIvgC5Kk0hkfjjPPKxXh2CsKp
WRmdEa55Br0pQysMYIKSshuCp5AEOV55regZCX/2NWDuHON7PsCcwcD4Atn3G4o9+HP/K1Qo4CpR
SxvlACw41cZh/kOMk+fNBZQ4wwXosPx1wYinfDhOURBusXDfnHy8aGH8gsh1K5H88Aou/nx6WAep
vtImMOLZGpAI0ra5lACwNuxGVn1RGS/2YKI9hlQVtkQBOc2mX+qpeXQtvdy5FuuSdxYejRwVBcnP
pW6BJszUWKu2STdutOnBVO7CrMDGQLeSmHFYCzb2PjbIdQgpdy1qKsF5Yz+MsiUAsoyKWqiUZ24E
w5D8SCk3y8c8WvWDOhiF9UdRNLY2kvTXKJOLMyLLy9xZhT3jU1EVMZkNOgfEr4adE1mcdAXHDFod
LqJMEorXKOMS1u158tIXpas/kj64PSYlFpDjLnZNnpP4J8rHHTgwPnsDP38Guf65ZhbKFwqplap1
XMw3AvfWzLmvx0IEqh72jvEEkw8ZLyPlHRNFXo2VzYp33sFm/B0EC0jMST90aGFteAHBrlmITN1t
zK/0czdsnUqOQzAtYBsSOMGTt68k34I1W3QEx492NPYw5sOrGZS0qGd9xlJplMey+ekmEIsHqNJc
pUFo5CloCsdpvhfjXFCHw3vfKSlbxEuVXztcEDGHBKkQfZxmwMhGSmiexn0xAKxUaY5MnFwdn/ew
5yMOtd6wV1b7yyi7+RjPEze3ILuEeQEzQh/QFewdMVRJrpwywYFoKtDPZGdgk1tVBEfXRWtyRC2R
6HpoZE3Tf+kQCEOnIEAwSM40gA6dtH3iyfmR20vnu6Tew6LYsdQ5TKT2XSQYbKf02Jqvfkm+rKN+
YM3imKogg7OQ0f0S3sgRg57JpCnQ8vk1cUvIcnhtY5/ReWo8x4F9VbWJTkSFu8+2Bor0tuPqIt09
6HtIkomL1gjV3eU3s4cL+4qb3vgquFwK0X5t6l8idfM7wnNCziEPzxVLDljRUbVV9Clyn5v6Kyci
IpNBdG9i7PhB2TTHEL+LoKLv2E7QGcdGWcwKG4HySzSZB1/Q4jJ0bnypnC5/zYKC2laXsKeIit/s
6LoNvR5qR9hxwOwKpyGoBbGyOrjAmhPPdZY5FEF6OSs2Pm1jR0IxxaY1giw9fv67skmMqz+WVy+m
LKo04cWMZZ6QBsugkOflS5bM6YGLMSZMXjWbegk6sK0pgEDwEcxoXF7/8ennR9bshSu7pNXwb//h
v/r/3EmHCwCG6GCXlhdext6a17P9UZoPBSrxF9UF2Jwse3q0vReeehrg3KnC+4wWdxql/xpknFnG
VKfP3BGwa5YGT4BtL5Bpgv9MilY+vWYJ2lXmtjsxT/JUNW2xppjX26Ox7fqaK4moobmK5UDthd2p
HVF2E5swYRZ62AGr/ORmTKI2v8g1O/Bsn0vTubQtAuRyjGvH0tpTQwTnq5GvIvgzl/SvRn1pbxIU
r9EP000NO0qHxrAhYe9eK5uXmiKpzjoBROxQLLz0/AX7r7zGbbwzdPEHUVUeQr4qIt6G2y9FIBxO
r1Ng+wfDG39B3LFpJ+IF4MT5LwzlbPIT8Yx/Yx/aXOLxYYd43a+ZSkm+mzoZruE7WE04l+H0sA2a
ILyiyJ9K3/tiZSwCM5dWMEt8afihvlPC5a89Z2oulV/9BuVnnyNMaVyBEf/S3EkhngnFkOCON6t/
TbmapHEeHxiY53U/W9aWiknx5in9O2B3uw61aICc9WRaa+sFWvd5hBx6DOcYto91cQtaDdnAd+ty
DgiXQaxYMUxw5fEidxX3xM07BpuHCo1mJUdhkGu13+Yl/aLxs+RiU3F7oPphvuWt83vg3vESI9QO
VmMcDDyY6xIr2abOx3A/O/bEt7jUecl0vMjlIQvGdmd07hfpjzS/WLTG15GBB8IKvpsjndFY/Hg5
UN+Ydto8/e1hsFGOQkHStYjxJ3KHeKWm5BQGyQScMexAL875zw7Exhg7/WXA+7SbZA0vb4BGnRS4
VLzauIE9+/AmKK+eCVRhrmZ6IXzczQFtnlAH9lXKHoBQ/gViIHufjn1GliqiRKbc02CZrUaRsVeL
8LHBlWalxOzAis4dL3VSGNt55vmcA/jyKGZ4hNNc31pQlCsnbm6UvG47gr/rsu7dl8+P/NZ2166B
WhhUQ7XvI5CuidkCi8sWucG3V1E55GsT2CC6P+5W13H/CPup7gry0IYZUhjLcqHnIsrhS20/4cbs
STw+CzG7BsO1HwBzT1COtmFAWDWgiGtDYZx97EmdXeYmGo6ZlT3lIZ5mGowi0oymeW2QfP7tYV6K
KzynvStbfCWdp4GL6OEkw8h6yT1uNyO2S9ayPi3rVXkLjK9plrd3DkzI5B4eHP2zjaFYjA5PTWEz
CaSBjrbj3Ldb6eS/S371Dx/AYOTHBpcx3b654fynnlXF/m56MXwEpIQGtHpGOulqP0S+LiOoWeTO
sJDTtDGV/RcrxD9O1GbxaM7HqZ6n69knqHXV/Yh3u1HT9fNTvm6+n4Eek65z7cukwYlEWnw3SDL8
Cnq5q3VCtU2crgnIJlgIUIe40Wv+0vbiRZzmgDZ2lyJfrCvDGO89e3wZhOGTPMYe7CIP9WLdVK7H
BVsUzACZumhCx0eitNahMwnJ9T6tB5GJ3tPH/n1KTWv/z6sx/7ciW0v6Rfr2/5jZeu2y/yTn/O3P
/Jueg2qjBLkrJU2pCNip/yizdMRflMn/7qPK/COgjiwXo5WtSHlZvve3xJaw/6Jc6SuF8vLP5rUs
6zOQVWRTWOjjr3/5fx5qkKtcB36lJ20QdS5/0d/T6TIyngkAalA4TjuypjfLdZzOQN47DxtI7h6F
gU2+sVpYuUv16pSXP8hQGMfABfkBCPlBh0JxxI1C6UIBHDnrNWS0CmDAOALaL/MwOGDTfrJidjdi
UEy8fifvih5xbtvu9bMNum7Ue9F4BQRVqz+PtX3QkTFzGy3pNc77eyn7J6BPITvymVpuY9ZHU4M8
yVlgTJGYLzHi75L+MGh48MTajtpuZ7dVRKbDpztCYscuCUd8A7kx1td+/E1EGW+8BbJSNQR7tZiD
4xjbj0RUYjtABdgGWQLDJdTPZsfqx4xSZxcX5Rd69CxAeISV/YDTSO2IY1eiM7Sqep3MKjkACWJ4
nJVcwwIMtvj87Svx0fFk1eW31PvI3OYUzOSeOUK5sJmtFqK5Cs+GIr5NVUG6qbriW+dhOu/K9CFN
YyJoExKoIiAUTEn4ilOCvqy5+lMUBuhMrGUP5gyIpXJCrFJFfco9j+OJZtaXZgfcZwiXCr0YgwX8
z2tE/yE1FqfKtCUxihK3p6cCvRFjnD2m2bCOS0FbU3EV1n3inIM0T0m1piaXLWqmwhAvIFu3PzYV
Z1zOYtAnFWxxsBrkO2pGqBEojp/N9459dNjbFVYzrCoqxggZ1wz+JMVg5vneN6VkwkKChIGpgPJL
oJ6dE1sbtpMBLxH3rYbWS7wt5jDhpCb+R+NA/bLksAehRs/5EyU/dNplA3g0euoIXzB39JN/Vmnp
w2sw43WA/W4/uOEjJ3pHQ4J0XqvwagcQxqQI032dk+Aa5bxl17kbbCRKN6jrU29nM2lEXkd1xXRg
G4KAIESkS63cftm7BofQsjkX4gaAnsqLzhzgCthJ3d2kZojTWrnAZgOu2qlwcXNCphgNyltyInxL
i2J8ZE1/wIsIeycyeNF2Rk1iLsx2BqG2S5E2mx6d8RwltKrm7Ie2IG++yzy7piMvthZVaiv9NN/J
hMCSku9jruoH69EXFbIWtPIRs1Aj5apik7zChE/MKNbWZcwJNgOTe89yqgetxoKb0w56UzS2+6at
aGk3dJ+huln3UFtf4E8HrDvQspZ0QMF26HtilEeP2eFP53l4qewv2nXuKQPGW9pFX2ULqB98SS6d
6Ecp/T9TKN9kEMB3G61j5qCoFgNxMStihCvzLr41gmBjj05xkkOCdOFm4PxAHj4I7IROX31vlPFH
VhEG/Y7bLOcS4A5NypG2max1WsjxOC0xbAbYtTOaNlwp3yt2ZRF4a/ZJ0w6EkXeqCrX3I2JFExMy
0XxcM4ou8Z9O5yOjNBzj1JihWrkbYqz2scnowgule86Vf7CN45S9MK3nPwOrGVZ+urdau+YlADxW
FQHPdHR3y7I+w82ljZpikTau3quAjoawpb+u7SjRc8qC9mw5A80wvDfO7Tyrpkyp98iHZMlZegDb
f7RUX12zKj7m7qkJCUyYivmyzFmg+4xX2kkO2KDJMc4mVDfpIH2kCttNr1kO46VeJx52DkMP42NK
R3mY+MPgxxJ5bALqRPB6vFDR5d0z8DiJE6Itj0281dgPT747/hSZZe2RqOtN2ohpT5MJryXTLw6p
TgqmEfZGWQuKAPhjeQqSn75fFC+2FcETaTnqZqkUa6Nj/BkVWbta6w+7s8i7oytuozCvzzbJ9ZWq
2+RaxgRFJwWWnstS+mwb5dqLjW/RYLe73Bi5NPRolH2rPhKW4TdTZB/xOEwHYwa7ZRGwXX8+8O6x
aSSkgV7XnruTYzBdoEkul1X3R/4bjNB4aDuqIuQI8xrKJU9bg8m587pt4s42i4yxv0P0BK8ovCem
60Oz9Lnwy+94SvIvqRLAugl+rqsw/4hQz1e26sVbBdDAMwHCU0C2KexoWPWLgV06E90ncEu2bj2x
TLAoa4lxRzZJbWF2N1nQ+gslpen7PT0l+Yqx38OqWInjHMPQb3xn4xtmfUq5mnAXiLrNGHAcBGlG
EaNLw06szB5KyVzfA7me8SvDV52qYx9Wf9LFYI86xmEWzCepSEz2mZgPPm+vjWPzjdpcKWldhSuK
n2iH0z0/uE1D4ylV88XJmVy54f4UHuZ58J+isXguYiQctx4qqNVsVieOn8AfDx5OzfMYFPGOV3i8
Fnbx5NcE+3RKNTPthmLNk5HR2MV9J55n+1J23rvnyp7oKpSB3IJSKJLnOgiZe8P8paau6ZATMcSV
LdxTMrslvsOvE2a2Lf9sWFtSaUK9npTirShz0mhRnXEG6TelggnYuNgaZzoKadL097QA93Q+R3T9
NPZ4bApfb6zUd5+jnbJ647thxdeum+UR+nd7UebE0Y1VabN8ph2sNfiUQ9RYAEIUkjwsMGS3Mjc/
jL7viXHZqEw6+WoRk9xEQz1tEL7raxOAb+mc+rVKaEeNPfONufzOuyeBRzu417bCXjnjfwCsb4fP
ZM2LPf6/n4iH7Ro1HHPYWJj30QsgyOTFY2zDRwfar8XgSfh0/N6J4cvSbPIVaOcmiktj7ybAWODQ
iBUY4eBJK8SYvFMEBtsSy0tAMjwcDXWxJCDDvurxHDTBj0qCRq3awdnYJMSuOnfaM4nYs8uBG2tx
7G7dvMUkGxKLr+kv3cy5QbWR3XcbmoCbbehhIs/IpRepzXbHDDgai49irrH6DhqqUNUETGF2sM5Z
7KTO9MoRuuBVHSKJGDgVbdHsabEZ9kBcmSsyNXES0uaTEqm5q2Xpr7zBAfxDqVY1NepQeSI4YfxL
tROfZ2bqDST8q4mrhpa5/oj15KclaP5ALpcH4BztQcVpfSXYMWSdOJpNDRvebk8kXhRHXqPe6grR
OK1RP6U7JrfcpYWDGNMtjKPu3GjwBKUaHhNlY6syqT7sITDW8QJR5uXX38DSbkJgDPfBxpFMD8ZH
2NLTCLF8xI3QxxcLQWwXtQ5CMjQOrHaELJgfr77fZmQMY0hCY8IPRChfXqLlgShlgVk/f8uW9yb9
Wesgk9smGscjO7J0b1shruzpX6k7jyW5kW3ZfhGOQQaAaSKRWpQWnMCqmyQ0AjIgvv4uVPc7YnLN
zpvdCayq2c0uMjOB2L7dl6PDu5TKB63Ny9N6wOd17zLODwpwPoj+hHwb98A50g/dR2zQ2bIMHAZH
qx4uo2wA+9S5H2rl/DTxPDliSJWXZPwzlTgG3Mh+97toCSG4v3U2ABMPP0mgW7K9VT4p+HJgFYAp
S4UdwwCSgnAxa8wFhEorxwEKb00tMKQVr3XyvYpIi2bft/ZnPFQwf/i5N5rVWHt2AOvf72K9ZKP7
wy/wcbAo80odEShbUrVxhpSGan340BIzOSwGwWLdG+SzU3d4cobqib/GP2qou3uZ1s9JXDzkNkps
3zzlKUb3VCZ/UFzALcgncT3E4ksRyd137F83UU8roYXZzevFPVMS90xqPpolELAu/Z3N1JlAmmGB
ovm8Agt93AN1Ahk7UpaiNZBNFKeZnaMHAAZCXZuiZ5eo59sk7/70K/edmouVbJfHL450IOFrA8ev
mJNcnuXX3KDsVusB8EnJDqERR1JeBYyh8TNbb/dWnx6N1ESNkNCYIf1/efy5aln9JKYSb30yB0FJ
AVbsWPMhG9nnxromglJlZ+k0iPBFRSmpY2nHAtNl73sO1lNQ/LUl1+hwBc+XMurNAlHgKXP42NO0
8UTofT7HdWFtk+i2uJhc6cNA1dIw0hJbRYVVfmimF9E31pX7F2b3wTmYcM1hxjXvOsygrbFUC+l5
8H+56FM0zLDhvNjwBD/gj1ShmqvsZPQUl67aSO/6e1Wl0yU1FGoun7KLowrawNkxners6Mb0cE6E
SXZTzPMjYy3HQtqIQs9tTOLJ2vRAK7dOENQGTTgoepTQdBHjEt5XVBYR3sj191qnR4m7FGF7Ohdt
zzjHFDUdl8SiIx29hdutu2uyZH4UN9/VCIwZGv8fTYjz0I4ttE0Tp7xRPifLPVfzvC+0kgIPygEU
2LILMSB0G6x3mCf1Deb8Y2nGq0M59oKmdIh3i/ECbYzpCUk1cKqJYm9BC3ih8Zt3jgUxKB8l6L7m
a/2ovs7OQFnHU9mThO38xjv4BIeHCOjghHZrJon9bMdEd+wMbn6Nz8DBGKWiMbmXtiNpmk6PjhW9
zGWG1NRn+SUtLM5UtCcElj3VN1ebb0Y0jyeM4vQTmQ3EL9uGFJ39nCzD3zeu9WK7w58m59OdURTu
Cz8F6EWDNTAHZL9Wkl7oERCtCd0WhOJvjrDNSfpG81jmJ0CcYasr8HPd+tYdDoxAbyx+x2OufE65
GfXyVq895tZh6qNXzEgY+mnI28eRSzcrTuowLg0XT/q8Q8CwdJ7xeUUdjDsMP2n3u3SNbp2b9VLF
3RuU9BqrlssMT/0ywIbktYhWelvqv45ag9UkGe4WSfGtWXTlNVmwQRFiZ9HjYv5ieM+1/sHB047j
cdhiGtMOk+v6WAvn36YqrPs0yo+oLI+DrehFrpffuHHrkAZtj1SJzoMD0RDqu3iw8Ms8O1KbN1gi
MA8IGmxSPLWtX8vAHdW4g6Fdn8vMn5+MjF68zjr7ILr20y9t1g+V8FOyWkBgVJminmjqYg5OcXQa
gvqRAjDipP6pNkaHYt1MnBdg0EjrhJoNsh8YsTjX5HtLVBUSBc8O5uX0IBTkP1Zcw+37QnePgcxh
LFuh+DOO5QTZf4o8DJFcIm31uppLfRjVqyFHdyO1nCSLBbpfG8z6qSyae2NRrU4mpz5wKLcmDka0
euxIVjaAGefm1Nj1318RmdnRBvNpTnb8WGXun37Lm0CSSjhYTv5cOqoBAjY7YR3RQiJNGyygp7zL
98XXnb+/cuT0QnU0yzwzexqjEsc8cS7MvsXDUgMsSb3PntgDphSIzCr3zjkafNAt+CZce7F5jMF8
HXJ/PsY5xiLu0fG942g3rt76rATkyI+c7VDu6PmCYP+HgSjg6bhC1hNmyseOsAF3Jy15sPVhPkWW
NW3GfIn3kkPAGfDlm5G140qHZOmW8XakqHEGfjQw+rfKZcnHIgRTDheekl8tovZWNFh3M7Qy3hjp
8uolzVlYI7kPBcFU1SwRk7z6Q7f4gwFmbkNClzOfXvcnsrd8pq5yISKFn6eCRYIdyjgvMwRyyk8I
knbuCYunczd8OR/9kSqatTcyWhskBThtUGJNhrolWxyFxRrl1qJj28tuX1nA+tjX6J9TFz8wPNXP
tsIWxeL1ffIEQ74Dpkfor3VMSYwypvV2F7kv0OubXZ5b/IH85TEba6xJ2eQdE9ilm/9efP6/ZAW0
DPoW/jcj4HMpi19Vl/975v3v/+hv4Zj4uusjzlo2ojHoLpx4f5G+LCyCgli7b+l0n3gIrv80Ajri
HwTRPd/D6wckzDMJov8r824bjut7CMqm48Ba/a8y70DH/tMJiEHIBR1mC4rhHBcz4Prr/+YE1Ecb
ZjZhybDiLbCvwHTv5mgwWaPVNz3W8etOdr8frp6yoVzKbL45SyM3AzEPPLerRaeXzGj9EZMzLgpV
nJdm7MJOGihUI+qlHOp+L0vqPu307HeKIA/p52ehmZgypDOdI81FTrRG587ug9ud1yTH72/hNgAL
rTAWjuWMulFqd7/2cFENDrvzrrlB/TX53cbi7DBpUQo6fZXKDXI8XCdnbYWzpN8QQG0oDZYGYSSb
Ll/K583FhReJoL+1VuZ+67451IU9NxYWqI7+6wDjBpUMpjq4RElGm5qVWUz1Pe1X07Oz4HUGDNkT
K4DyMlsPf12yxT/4oIc3kwGsuciOA1iPzVhpbxYboedlIdLkMmocpknLz2bbf2bjAi6sT5Iruv6B
+S/ecyP30AcyD3myQvmSSUVhrnky3cTYe9Yq8SWFvfMLPqWFmSyv0YLYNbBttIw89FMT45TDExNa
NylK1pWLe9e85ama1RugnmrZTDbgLCJo/aay+2PBqFrOq1l4UhdjrWb+np6dpMRUxTYvnEdlBhEn
lZ3n0Ck1FzGSHXmTsMaTFuLg560QEeg2QV4uQno7qyPaWFknrdMQTLEx5qTiO5kBqeoBV46FeW0x
5KCJ1e/LQohhUyTxT2vR3Z0WaRdqNMaD12hZOLflHLiR99mtyUHfEr/QYxBWv5qifNIOSWYPF3qj
nXCm3nAHv+glrwkvZ62pnqMO3pDrJMwNoptDpxq2EfSaHYV9URiLVntNskqEUrVbC/UvqZHIYw7n
WxS6I/xh+zqbs/5WuOmmWBs9Upt8L5dhvWSlXZ2GrEx3difkpnOggBblKO/VemnwVYbFRNQTsxBW
qtapbrPM3M1QyAiFFGNJNH54hew45YBiibqeWGvl04qmkgEnmk8bOhgvTOmNF3atolXBrFAxPBw7
swKchDMRB0blMEimU1BnJvWXcW+8Sdv97RI8Q+ZqZsqfJYZIrRbyVJT4LmCfvnw/YFNUjA1+zBIh
eEy3nG8f7KygoSIrdAorzWmXCP+XOXX6E4WaoUkM6F6j2Wx8xJ0TvZFvTT95xA9mNuQZjZuE/aH3
CGZvnCYBJY+0qMzwl4iO3lQxzh+5mi5SFu4+iyjfSjQ+eDN59L39Hnn1T2WI5qc5UwziAqQ3bXS0
XMupGipd77KwLd1+/4JfqoOt1e3PKQFLWk23ykzU3ul4jFnKQsu1ypoyCHK+rQ3JDj9yiGKAYUyw
xSiZuCyIAMmsXWXspeEsI97bZKAe4qR/GCo/fi/HtaBPWE9FVtQbh20+9psEwnw0EbiuSXIlC8Fn
8A3NYSz1+Ch9rTvotilDnfBgxRim8OMLwz3JhTQYhwf7AH7snM4Tpo2CU0FRYSEZOOWgrNf6js/L
h9LAE3c440B5p3uvgUFkWBEvuA9NdhUWQlsZvxKlkPOldB4r7WgaoHOdTPiBW5DhxuS8knRjGUYm
Rj3ICQVtwaB85n6ODoWb5JfEGgOLhSJDazqF7hSlx0oogF1zkm4FEfJg0WZifBmHqKnxSEnJpdyn
a/dKWQFrRkzqjllpUQrjU0sIdIc3d5t9gGexUfoKGHNsr06JIgBjdAh/S6zvTSu5JdIXH+Bud/VY
cANIa/0RxEu6hwNvbRpr8m84r72NLJtnGQ85rxNMpKaOrpOmPs2VNq5abvGNY26Mdpg+PL28lz3+
E1VQicBEeSEbEQWAYiWFCGlNVA3ecpW4PxMKXc/fF+jTSZCI9AGWub/z3LEKGjHvF1voIB1epwob
sbLI5E+WZ+16LX5OZrArUW87Z9PHAEwh8oQKF2sBCq2xTzlWb1Jj3QCqDy02WC56UdBpmgr8Km+D
ycp+jE4HVh/ZI2hpQrZpXkStrzBRgpTztAddnG3dNkKSSH8YHLsvQ9EVex8xdpu59rVL5c9ITJSg
N9FCu+7oY4+cy+dmzP5YDwcH9JHmQLPtzqEa6EVk5qaeocahwOnvk5ovVFM9xXNPwG+Ny/okNDvC
ZhRLqi2g6vFg5THgCeK5QEiPSwVmnv0cXcQAPja4SeublUXPriLEq80E3omhvs9OhdvXqAHuG+qr
zxUbt2HFb3Ur2wKFiPSTeV+0mmmPj6xMsbkD9llh/tnZUgbv9JVmXLcv/Ms91bK9yx5kefPTp6oh
Ia/NUtxro8Mkhj/55Cr2ozHyOmiaXJyqQr4kxUinIZjLbVzN8ZXczjHTbe2lsLPbkqn+SKqDRFBv
VtD6uLHBx3ojTTGHtJgZmHTL+wxTmfKnO6VhUQJKupMqsDu7YkujNxS41wVtZ0kaCGIKAU2EU2hF
dU1WTICa10aEvmVEFbHppMWlkaqqRfl2mrU/cdhmDXM/2DsPNcFZF1rxo0ZpCuWSYeSN90npxVNS
jhj1q1c3JtoJUa3eTwp2SrrwhU/kE248QEcdxj+EmV2zyPrYmeWxMQd/h/XdOY4K0VZWi75tu4BP
u02LpmBrbjftj5qScf4a0+qhn6smLCPx8o24zJqJWxfTCtGnUTFi6m7I+nl+x2OfBsbUsx+J61Wb
1k8Nle8nUCSunfRPTtcSVKskCOUaqWGgVvPCONZevr8CgpAGw8DapnTK/J5VunnsXfc3+6evskKw
aXrx2eEyO5V9N+7dzPoswB8dUo4hzL1Dc+7Xi21RV78xIdeH3lAggjlOG3blRYc0sotFDGB5JnjG
AyHQ+tIJjdJNriNTVdgULlnRNLKpUvd+NBkY9VaM2q4d7DwYoUcCbnMZ7mf1Tt4lPbauV12SwjDh
fVMdIwscf6D/i9dSgfvLlZfeUjRx9sd+y1sAlFg59NkmtayfsZzFsyceQPnABJzYxuJan4hRn+zV
H5r0ONP49E4hqJXmVOIIZYi3f5F/3avOMCn2MIOFTl5S3roNLBBmWdQ4+aFlZd0LTIlO9V5MDsZm
uKsHhssf4H7yI5MGp+w6zu/2GqveNEhBuAZWDfz7ktTetscQcgTEzvKQY1dUfNZFf22kSA8dUqPt
JzZSo/WEPddMHfsGluRrcYsfeTwNe/zLFMnpDjL4VD2arqpPce5SApKgQ0dENjUnfyrF3qHq7AU1
ZVd5vgmqNyNjXP7wBtcBliGY+003Cw2v0gNdscu2Oqnvgb7CPBC/TU/82VFi/5IHWkz55saalxco
oa94SEln2t1e8KNw/8qce+q21QbyYBWSX+JN0mXj3haFeY9oQEbcsfSXaSjFxtUAUGgq186pb1+n
MU/okU3sMF6PhBjnkdiHjGFkGC52bBuQ8Nz8kECPOVNf+kMb5xelYv1xIMP5WIk2D2BM0llq0vxd
Toa8/+viVgoi42qM7NIckoJJnm7f5VkfRFkTvVgY3Le1SB4BkRYbd5FwiHMT1wNTepyG9mzFNzMX
xmYwvd8Ddvddj/gNWod9W1dGJI376TzONV3a4K8m1tR8n4z1iXRHfHHNmiUPEcv1LZ9IhFM7A7Sa
51B/GEh4YWkBCPPFDzMeA5g6CVt+X3DR4v7Jqp/xjNWYJckWC/Vw+r7AAFInIxsHlpJNuCSZ4ITn
cJxbTHFZep5oVtFUKPzrNbZrcfrXBYmEnFJa94FavY2TPeiXvy4GbIyOrCi5jKvjpzUppf930Se6
gr+/jfGaE33657e62JRj82ykk/bKQ67cqqXB8pLBUmoNrw6Qf7IQ7xCdXdl4qk3w675VebtePCvS
RzhO1bXQzTLoG7oZpwk3barxiLNoRKOOgRVfpB+TgZ6YOOrOFvGunV37dOdm/Vb5n5NnpUcBzgeu
q3+yUkbX74tyKcngoL0vO3uPtay6J+lbtmgd1Mb84tN28ywzGLp88gr4Ylq50ewqPRZjOmDfn7l7
wRY7D+uFQBpfzY117AV3IlZe1+8LYDibwsP6J4ks/VqW3PWzaWlDJ/Y+vbWrqmBJi3QITnGge48g
ysZi2QJSsUf2z4jkCnNctprO6phYs5Z4GicE2/6Ix2k31dFPMCfmnpa15NxhtK1n45eSZgaNRCue
m4rHYJzQLaSEvs8UHP9hTdyARXNx5nSPpapx7ojpldcqPUAykjTJc7Eb6svAlrgHLwtZV+bvo1v/
iI242uf53B6r7jdWSdwc5grRhSWiTN7RZbczOoIKef1a2x63UTtN2V01bEO1obyOdlpdrYwSCrxU
/SaiJuPkL0X7RIzhKBq7u46u+FPvTToJ9IoNm9ZdmMwZ14Rfh0sLG4EaJYejMGJ91GhkAgjAhoNr
FLt+Kj84FJrAbmBGVeYPVtRxmNUSX4EP4jLFBJzGJNJbEoRLaxzSEuC3jCywq3RsMJKyiMBzapcv
wq272wjDV8JYgNLEkwqig79rtB0dkcSebIa7Kjaf/JKkMV3FSIMqhyCQayxbSgbS8uaU/fIjaa09
xUBO6CSkmRezZ6LQ7PmQdFDSeNA+xwrVw3aID3vgsmbL3vtLTjdNp50aBVQj1cp2i8Nr2Fts07hh
LS6lbbiAiLP0xPSz7lA2PKIyyJppbPq7vCGm1iX2eDbNztvlxO6ojtNw36w1ekofqHGgeVmSXLSr
8WtYeB+LNkYHGmJzp5st5idLgFSITgVqUpgV3Q32M1G3ND3YNY4JC1hcDaxlpxnGFUR5clyLMTrF
wq+Zmfho5nob2Ceeveaa9dFFwkUP4HbF22kRh2wQVHtbZEB7chupCZvEnoWzUx32d91f8BKVD5Ye
wTjR/ceSgHoQddp7X3vDtXTfYBNFp1zwY/KhLbeRY5UhDw2OtL669wyLwfDiYuTY5j1m/EpdKGz4
ApmSbqhH2DcJZEeVTCBFqwxqVENzvD5+eQtShZf4OkEb9GQlYdZBrnYxRmBuqub5rmpLIQJArZOt
PYVFMzNYycgMMVTekrHBNpMty9Yg7iQ41T3jCfgyND1hsV/gihzkHz58oE0/sSFPXFsPcpuX1FTu
Y8nUeW4yA1/eulKhGGVt9Ewpusj5MJZeoKkrDFxING2wmPVyJqF5NDhnnueIaPskDHHNAU+xIH/M
h7IAd+uecXDImyNJO449GTQ7xQ3iNMmtld5jZlTEdkXvBmXLXz4NSxUMmyzbp3ymAidzCyYLXKEx
flKtxKDRuzMFwTWul8qp371Ih3tS0gWf2m8VMb+oag7uJDoe0UUbjC13ZNrP53LGnqkdh6S6cPBn
d2b1h1SAqjK7JypVbVDbNLKHfYl7JF1CEM0gCKsjhI7AKryWcZEn0piJJNBzll+AkcyIRUDlqMcq
ssMknQ4LbypqU3RIt+zr58kMbB20vltve/9uMP7Agltnof5QDf6aF0QCwo2e0Q6Ks/7e5Q0Si5tt
vI9qMbpd3gK54cOhB5Sx7me7OWXJCPBM6z5p0N20ozzTQbM3PdYoLFnifv4tteqlkuAZh8zg5y7P
2Mj23jjQSYmjN9BInxCuuHoFlq+0w9yfNTU+s3qnd2xeSd7yECQfWGXG3hfiNWNrvi0n/dVxk5uw
Liqm5q1wZLNx0+SlcCB6eg5PNLO4Or0VX3xcLOzOfrQqAYBhX+0cKNGsGYck972bp35OrTJOtE7x
T41WBhKjX9Cb/i86EykDSDmhUFeAd6owPqtU93hAw/vTyGNVaVUcohAMXheqAQ5xyno5FBX8yQG/
ZZ1qVWiO5UNXpo+mbRDI8PvHxterk1PIx3LBm0qzU9hp1kRxk7ldNVpttdIQ1vqJBVdBbaj2WWE/
yhhVLi4gpPDYgGRTmnfdtuV+MYdA8yVUYUa2DQICS5rsRWe8LMd4Yu8E3bIgRkVvFWXM84NRqtvP
3i5WH0YnXzytDNt2Ab5UY8TIIMs9JtDvWBk7+6yUeytXlMzyV8VYl+zasT4UWUXu02ts5JDu5zKk
Lf2w9ocPzo75X5W3UrKzirprjKiwiQF2BhgwACitjplqCPqMHL0+AaZMU+hqeEMYrhmCo25smJz8
8nJI8zqc3EoEEO7ybUf1DbBS6GjKpK6IhX59Ta16RdAPA3lNi4LqbIxwAIOAwCoU435Oi40Ymu3c
eKwYvfLPhdxgPxD2tmbl7PRRvX//23F5Sb35w/Hyp0aV76Y0iUE1BPUsf3nlOWzuXEiV1lTyNLCO
eUXXBJE0im8y+SWlz8xdzyZcaX0jq5zP2NAfW3tYTs0AbrVc2jd7tt8ysF1hA8vfF6FXODxhMHP7
HjpDP4wfjgXIZ3GWbaZZBGlijAfMM6dcDucl9cKBM0bg2Ka1pSv8PHbaMZ9NDSBFgs5VtSzdUj5R
7IyfS4MwcFrnO7x8dYqdQE7F+tVeTtG+j9nvLTA5NSdiK07O0PSvEcevtfiv5txnnMjbIrvr/qVn
yPVssrqWH73l1vJStMuJI/FFkIhytAv5RY55yfiBGfdZqJ4ddP4pCOSyuFA8adYT8hD9VDn8Jp6D
zIv5q+cs3IOlByGnPFDBNmAFpErKNRfmLZ0+xQVvql7cC52wUD2ypBAQzDMPyhkfyDTwvfTdHbi/
Ld05cbqXYnQX0nn+GKblvhXTjW4T8jR9AmBugmYm/Ju1OIDCW0Nuh7ckyjmFJkbBGUVshbbIA/0t
RHCmY5KNL34NmnsyCkDAFKYe4jFmSyHoHO3yryoGH0qm6L0iDcpp3mRwgm65mZmka5Y6T6JUobka
MExq4Usb6hVAljvtr9ik3IBiwT7GcNrzZnEn3qogh7GCS7famZJDFFjXvdnbfNao0lgfNpPDGJN2
E9YPAu4+qxA/zgF6Orx2lvbc8qBAhKsN/Kfc1JBGvi0Am36fjpSWjgDCNra7nDKDNz0u8L2rCv3S
mJjY3bbFVYoVJPF84D+MKlUCrNRp+x+YilmBWNzEvIrHcEqT+7ojNR3b2SRIn8HsTRe/TG5gNqcA
33TM6Qe6FmA3LKLVHCwQ8pVdxHsqqRTF15zPNFGSdaVzzox7a5dR/Z0sPi33LZ+uesFJkXCwbVMT
TVFphwrX4sU2kJ5Mr2733eSxAiiyHb7a0JCeeTVSziZxzP8YkYaGBJLpgBDZOLRs5ktW5nrXoZNU
kqbDuHnIu5pXQ8VoYyGdl9E1hk2INErPdw8WCs7swfTx7ywOcCJJZbPKXFoPejrBOkzxwlMfpZ6s
ILvS2Ca9ouRxwuasI+Uv+MOWTuCcN4sR0xm9XqU5/4GtHFvE6u/Uph5oRew8tXGaAdjfKhdpuEvn
R5f7GdFln6Rz7Snu//hnbGzt3xcAdeX/B5D9/9JmWbARNnz9f9stv3z1X23Xf1X/vlz+53/313rZ
sf9BIMgCXCY4/NIXxbb6r/Wy7f4D+hRFUki8lmn+B1Kd9inBepn/CIuD/u+cGX4/fPQgaDzDWX87
6qf+iy4pokL/uV2G2Q5FHX+eTvjQcchB/ed2uRn8lLQ7Q4jbOu7VsoLZl+6rH89sa+N82SyczzYt
hKe10MX/aoY2oA2z/BzM0tq1TS8OWh2RXF3R5CPz6RolGgOMkfNuoAblcc5ld4ugFQ8ghR8pP1o4
nA7GVnqxPCtX5OEkoCFG1rzr7MH9WjTQXgmbzCejTNOdZ3xic0/fEAAvlDVZQTVxl+9Zfty6yS+5
1/KVtrSHjFjkBXl9uWP/Wah6s9RuxNNGwcjcwQbEqJs8FxwQiAYj8f7zkrbC4S5PtZLbUz03Ou1v
FEt/vzAgkRGMLPTbnr57Yvcb5F4bmYd2V6DwNtQtw5gO0q/rJ6Mt9imHUzL4xUzNt+IgPcviDM7M
wNpb9mS/qWT1FSMU+YB76+gHOzZ0Vu4DucOZVa+fuc+UNJysmC1U60evkc9JtHPV3ldzHyyZhm/b
IEW18L7dF2Km3LJW9c5UuJ8awIYcct2Tma28O8vTn+oqSNfCd+Hkxo572G+Rue0xqauXcQXGfi9e
6lF/gdwNdyWl86FY5l+6620x6M404YWVhKQ3eubALE5Vd0IozF2M53GYnpZclGucazVBpnqg6fSO
Mqx8jYvn7rtqejKi+GuosdMl0su3pek/ZlqujmLOjoSr4aIIiXJUi3TP0/iLWMGh9l2qWhbD3da8
zBGT+jax8OMbWvQ+CI5dCacouIAdq6kWPHQSh2WBKE6By4EKpno3A/NkYXhOag43fpxdK2uVyJPo
XeJVZ/RL0w04xQdnmlRgtR332Cnd4itwTqPoTomc+mMUzf0unW2gqhwBsWdJNB1hj4/RBN8FGT1Y
BufTdulmsSIR73igwe/34HkthPNw/it9g0n3UaztKtyE+RP7GEQ7Pba2nYFxsFUlRxJ91K+U7WBR
HYZDz95iV8+UNgvJiMoh27snqnohO/WlwRHdRHXMizPrJJhkqQd1zpRbZ/bvlCj4GMRDZu/OHHfE
h4iIoEzpYfDSnNEuLik+WCGJGl2O0XSJ5uEDSIgB+xeVJHK36EnytTKXU6uper+g6/F4ATtCt/c5
XToSBF197nt+VxhUn04VR88UelPxOEn6UEkt2YuOSKa2JYD4V2ugxnQq1bFZycduMfK5ahvzoAnZ
76CVkx4/DFFfPXhDCwkJyTCgwWDad7E9HnBtFwy3iJTgZpwbLpWNU/nFxR6b7AT93sWdluePFhJB
HbXgR0aya41mMEPN+Qu8u4X8L1mLtV3RT8sH2Aw0BU+c8REv49DI4/iMLyMDkq//cqQ5n3Qv2vkU
Vl48NlFJoyFIJfqJiQL1wBAjuDhj3AIbZL/QiOEQY+fqNMD7y8LKk27Wq9khA3smfgeYHjDsMLLt
p7bQz5VGzxavjbwtQ0SiXC80BqmzoaPPMI5B4nAapAG0YOpnU8m41+baTzyN+UnAulRe1mzlUMTb
DD7vTngpAJi9QfY8JJCy5q4TMgLISbVFyo8iYp+zNiK4PuYxZnVc4H6dHeDSbSN/6I7GYBJYKidQ
yitCpAI1HPlZum0mzQrgJKL7+bMMGDX6H9gwCTwo40J7mAx7Z/14cHYx/GghrQ30kzNwJzBg2lWM
r2HmzNHMRKIHeEmdtmSbofMwlQqo53EEItwhsB52CwXB0dIRba1vqv6jxMTDDlFCP5djdvW9fHqk
vGx6jeWn54norQU0cacL6A8imnfbK7uD1y+4h6jXg5Wuy+RMvfbfFwpjqdLQ6FwaeKOyoNK7fePg
45lUMu4IY4oNAl9Cn806UrS6zE9LTlYuZ9SjX4So7feXRW5o+6E33vHJ4gEdUGBYDQUTjDMGxKIo
Hgkhkhr0H8z1myTVjbsxujDY4uGj0QucIkp5Z4tfJeqp9GMxAJXofHrI1kzVrOvqxoMipumiM7t9
54Ha+NevCOMX5J8RswpJ+TLX71atGbu0dQnXkfjSfcqO3Mzpv1Rlg9ZwH2biduz9HefJ7pzb7JAO
IU7Z39G7t32a+agwaweasdpNpra55Aa7RakX7lO/eI/dTA3FN+y70UfiSjMqglrfuGNpm3tAW8es
Gv/GN7RGtJw6SqdDs6ho5Z1yqApORKl65/btGR9Ee64FJBkzWmg6JiqyyRdZvbYDCyoo/eyJdQzv
WpyeyC13e7DSFzFQCvt9qQqf5aoLNiH2v3zHWq5j4tZgN5wTvpM/O1uqu2PjTnPYwR/bjjP5hsbV
ZsfuejNrnNxHzY13Us/szQB99uYU9Htb5I363m9v3xenKudtXelEX0b7CO+3+YVD9YnKD/HeCI4j
9jgGxHbli+TAAtvYZFU6leVVb8FDWT3pUSu1na3uJmp9Q5+qIdo1TmOcROMC2nLmxTi5/7wgKxwc
q/uj7+L0sdUo76AdkUdVx82fZ1p5jw3rWBtsaNqilCHISVFvKpcjRZfDy7ZXak/bfxAHIv+Kja+w
K/dC4didoq35VGjJwYRFxLvAqG/VGGVngoQEWpx2zf21DBgiifZ63ELHE/UNIo77HMcmeJ2UhZtK
lPtczjt2nBEwG7e/Jbl9qRPfPyZ+3wBIpRp85iB0yAx8V9Bwz98X1xNkjS3zknkt9sHJemXNHj1M
jfmjoNHqNC0eT7UOp8Pk568ioRgnN0W/U2rAwUfz8q5fj07tekl1/SUdOvuQr4cry2TP5Q4+mSMP
svTsT/HrNA8vip+CtRozU5ZwKMUnVtww+xlm+6ZwUpH7TKPj97ddbCIaLtW8xtP7F5xjFqK+LhAR
8Vn0Nck8sRByzPrxf2g7kx7JlSw7/xWh9yyQxhlQ98LneYgxIzZEZGQmZ9JIGsdfr4/+Sup6DQmQ
FtoQzoh4WeXuJO3aved85/A4sFHcxqj/FnrVmYeyafUneBh/YiXcr5R6xy9ueVBWb8gPl7kfWs9D
YDevdnGcbHbKBKs0p6hqr4lQr3XEMNlvUXWTlIIVa7I2hqsdy6ylo830RTPIWowKZleMTOF8KWQ9
Eqq0IuDOSqP6m2KZaDiZ5C/1KB1k7so5oXlyDy7dvC3ECuNeOtWTZhG72vfppUmidlebjIgsVOB/
HWZluNUH3/+yk/ln6uy/pswS6wTn8l8RlAY7ap7/iFl9gxE1cbN/3xow0Sdb2nfnFTrMwEziebML
Wpwkxexso6xXjN7U0SgcQlXUEN/1LDhr+tCABxndZd1Ia1eBzFnnKew8nVjZdaysce2lmWC2oE23
uKolnLsi3bLNZk21v50AE4XSHQq5LkX8wqYi69x4owdBspsyzbkWLtEhJiU56s4RoKU3jVcpB6jb
euB/j+ycMzJeQ4Rh6mB0nnsgzS3fh6SKYOEsk7sFYXFnlZmzM3LkIyOI/i0Ph1OWTZ85yXmL0PS7
hWuX8sqWWdBcGqvNwEQFjmxaHmhCjB0Mxq5S5d4JjfS5KzFdBv74rk8V6+gkCFywe70BssJvTZzA
R3Nuzj9OnU5E15oRhxdB07IGHZpTVT2NSA8YSYh9wk1wT5xfeN7dF63y9j52FsgyRrv0UodFPonD
ced2MRMYa+XAYvjKLLtbR0oNhyGl4ouo5zcBuX1rvPDeLfIQmnSjE9xKB0pzwDToPgQ0f7vMTu5D
TP8AVwIrGsKJNdhhchM1SzvkQXh2ZsmKO8e/KcHMgGyB+C2gA/yQsgS5NABlUwhqXijepcVwR7nv
ZcdDSnVacnkcsAwdLJkTUBS5RGLYofYehdYVaVgy2zrUGpkNNafGxklO6faxJwEZYVY3GdaH0m68
bUR2dbkQhbkOXNHd69JUF02QCRon9ZtZpRRRgyoXoz5oACO4OPqqVWtDDpi80N3ng/leMEHANqYc
lEqKTAp3eolngVwd5/YtdbC6qdZdGT6VRDUgINbnaAk9Co/jmMeEM00DkgV+xKIwAd3Glm1mmxj9
4ilsIrVilZezeHK+/od7o8cMFp3M36s0mnWDJuqXPgLFGVDh0/cKdo1ggwMsInwVhePuI/2Zx55F
FcW4DZSCmyb5thW+8+4bXDex25/i2BzZt8gELWyGkz/Lf1R9VzL/Uj5YAFffWHHmAIDglNAoglQ9
kPrKEl/Cb3Bel1IdAoeJXmBG5CnQxp2M1NmVEQkbyMNRylQ9LNTBvHd6daEyre+GI4h4mQqAEgo7
d1bg3WYfEA/2OcE02WhQWcMZx4fIuD7S1y7WrQijtVOrl0Yvfmb41H8ODhLNXgBxcls2F9IB+m1b
1burVcaxSampFIgSxo91ba17QkqCSYJgNts3doYQOIfuo5JngUh5S2TDrJD1vkCPED6Ca34nLQIc
ZoeQqxPdVWPopi5tbqCRnD20lZM0YvNuaMbdE5fexXilWYJWHZCRmoARQhdCJLDUGwsWCWBBYBUX
6G2WNKGTJRJIE3EMsZnSbbBQO8lN1YyG3OYp8hrvSaUEQaeSushjMT1Edo1qaCDUtmgRAGkVHhxa
n1t33gf2JPNeWw+NI+mXKM9nfYX4XyKLh/BCNcmBDYe+83H5XvADBBfoFGBHNfv8nz+CJ5brc9SY
OcDFAIgVZ4H36ln1s591wxXIJ5goyl5lquJl1KjXJj1s149Tv1LkKjVmtHicVkJgO1f3Xvc+3B4F
RtLZIQ9XrV2S5Cd3fjoi+Rea/lzyKNrQj+BJ7QfvESOPV1e5v6TSzLM3hgYtjK5dlk017rXcThAc
O86LcAfiddLsFw7eYxpobGiw2q9dMiDXVqnSVdYb5yYpb95kei9InSeYaEBtDUtpQK+sZl0S0DNk
kC7HHE/XI3am7AmpyUORzvzRZtkauTdra8zj4+C7uXUscqSMHuBZbcipmyviHKZeeynj9hbbRf9p
9/ck7gwuuKh7wYA+gx3T4oLfE8DmCKlBGKTd4lb9alqCuTpnfHXcwKC30gCm2XpGZV0t0X/kwt6a
RLmc/MTQTxAhxxUOsvRn0O2t6Uffhz/NGkgCHgBaLsybiH9tEVE0I0F/hXZJvKrZx8nIA92wsfDr
mTDWSWq1RNHm7d7SOvFe6uHN7jX9PnARPU+F2AUxsbIsl+0FT8SmtOLuB/mt9SYGZLxvqW6f9IDt
ahTbDL0aAzKj3lVLzC3pQnFPE5oL2zntQ5udY9d/5iJ7MnMr+FOS8qXyatF1ffXeyQ6NWGn+STXn
lCgn/ibY8BviAqoxz8nXVYTCIR0vyqnyqze2GBvZquZXxs7oWhKJUJYzEXcENuVdtc/sZl3DZ/7T
F96+46++/GAAXu3b3pMcgnqDdCaBEpHJrRVixhN9/exYyaaGyPfq+YBc/CKAUTRlZzPr1E6ETXkM
qRjnpJ8ZGBpXPA50ZiptrZI1UEt1crJhPITZkJ4lROcltz4Ojxjlvu5WR28+PF750Bzog6X1EatK
vLfC4H3KLNCIY9t/kHq+4eGprXoHpjV1UnMU80EO4ht0iLsNC3ZRmpX+qQHKgXPqpu045SzWFVoQ
PUi7ZlUZ4vfQCcDxdYJOIw9cAqRpy+Wxdh2nXidDwYoA3XkC4QgCVUUdQw6h4E0HRveMz+U17PG3
kESmrco5kBhNvrfpW1B2bK/jZz2MPyrLx2Uxn2VjauC6dX/j8aeB5uuEBHHwiCjY9252SDPy3Loe
1GpmO8WSz+vPFI9PodOILzhrvMkJjaT2J5lk9lTF8XQE6zTSwfO1l84B8taQkLvu9Uw9PQ6tywjX
jIZlMPsrunTiAlD9KdXyHqMQHVU9CortSCodM9rMPmGbd18LF3yJP8n6nHcDlYqPHrmag4CmoCc+
SXqIJKv8pc/iN7gNzTOfGn3Y0Pnt9Va0lxU3r443ep7aMxFJZbgJvSQ/Gq02XCxSJFBFFiiIMI4v
Nbii1yAT4RXQ5meXGtumpkk35s6IdMQzYliV0Qe7iZrhOAkhIXf1XwcyYGCIaElMzGLwBn0xeoqV
Fz550wALeUiafeS6FlCA4Ga67fQ0WNTGYwdNKoRk+ESfyb24QbpLtS45iKL/ZYc871dRPNFqhYwI
1Zqp8Oi52KhEeShL+JB1kVckSbDsJDGumLH1o5shy4HouBAOtPlKMEf23LoB8SepCpeQM6vj1FOe
t5H5MwAPup98C61SlEZvIkQLIETa46ZnF5MT6tYwHl4FeVXDweGgmdM/Xz1O+crTZacLfYWTt1qE
QwWHb/YeJqEFKw/P0zHBGgkPCcigKYdp3WTlXsgw3D36Wr0vdUqVLtkDZA/foaVrDQWJZxgXrvTu
3js8TpivqhymjGBI3dJFNqs4OBRzAFQOMfNc2oT3eXp/of/mXUw3RVkGj93KM//iqKHcaiOyAhbd
sF3Ytk5s49TTFJJzr9BitGUnSm0d5zszqvbP4IwvInH9D1eOwSKlL/8iFRNAVfsErmtpfwmkj0RK
Fea+mBEJOTmL6940k01eF5yWEfFxgwcHYD6NghkwZhsfrl5vEd4Ge6Sy0ZlhEPnq8fxSL0ptAxPl
mxYSwQ3T+PI4SA98fkS9V7fiRaMjfVCBV1KlyuC1r4p+b3mt9depYdT6bqAdm3eO3HREBKwRI1jv
jmf5C8P0+oUD/nZXoEc5wjbQDx2hADpwAiTXfETBRA8s6i54kP1tzBJyAPyiHY10B6OWuYMorZvl
T9ZN121nS1rJWumBvlWWnr66XV5t/Np5sepyjjIR8T1jwVwRYpSu3Goa1qmLvaiy+7MKXbI5zQTa
lesQCc8AwwNS4H5l4ZidFKC/gzcGbxFoAcJaQhroQZYCc8bz3e0RKK2AwtXP2DTKTUl/dKUbTv0s
sGzck+ZnOjYpcKfqMxuL6FzMh6ZPIRwYvpywDRpICQ+DXkOb0+v4rY7t92pIkqfA9L7UKNnhi+g5
ml0xQ6OLvw7S9pONm2WMcwtNXK3HoS9B9DaGd+wjEnilpAWd++KT+DFicXlAwB7SfNYskncLRmC3
XCn95kc64UoWeDsjK/zL45DbTIVZp4tTXo+XNsMsno1BcDf6cDU5bbMjxveKpAua+gOkqpS1kjTY
L0r4zyIwq1PFHJjUPrnGPjEdG1AQx7KOX2lC/oqLVh61hoeLhKx0KfhKMPBXxZM5kDYKKKc/tinp
IA/uVw3WuEJmDJIoRTaHIGoiX+gGkbg7+JE/bKfejK60zJHJJsPdjyF5izKGppYLGoA+LG7ZcKVG
wezOwpgAiCK6WuHwUhXSu7Y9Ujf8kPaXSxpfhUH7paNHm4JwWOqhkofUqts3G5sVAnKrPj9OzaG5
eBpcTtOYtjy1iDbMiTwzPSnPLB+fCH30L1aIn6XbNF9523+DPImOPB/BNwUdLa75UGeYTq35gpjP
3OQwJDUPNV1u0D3WzwaInl3GDbIGL+zgdzVhyFTNS1jm/dOQOtrOhBt0yKFfA+7row0qHvJpETUg
MAWXY83NfE2ihVTDjyGxilOPgHxZllXN++zPVWOQtJg3OZkXEAFEKmAJFZN7drOfPWHmqDZfG08H
2k4q09r1mAssAMt8SPS+G21A5yVUS86tSNXSMdtmqxvBOZ1Us0n8quZxqBHYPs6Uj3kUR9g9OIJ5
pMoXvYxnh+Qg4++KPTN5gVOy9I1Mp9uRsBgKMPiBXS9hB5aLVKDcyTL7nudmiTR6vMxR8Iug6fwF
6dG3PGm1hQ31sHRL+yzD5EpXY8/DrVvjkUrWndnAiVTRNraKHyQLI9tlB7UrpFGfh7j7w3gb/auj
9bs6MFpw0eO2g5GaGrX4VjYdP5luB1OMJF5xEY5oD3E5yiVRitqlqMjliCeK87jKXgLUr3mOftVx
6eIhxT2iLrtUWgprAfLdAqbGTwrehdHF1iZFoOP03S+2+ijDwvHNTNoX3xzTZT2We9eH99oE7XgM
wnSf9np8rksUn930QZkE0kWgIESG+23OWtUUsUzrgp0U9LYwDBFya3ZBitmIFrRZ0MB2bLVinN8s
ET03f8I6BHsxI2XHuk+3FLSIgTLXonzFg9zqBo9PSIWLRI8JrkZItnYM1tupzY+uKatLpCX7unTr
W9fX4sDDEEY8HabR9hhDI4AE2qEvI5/kTMBBT9pz2frXvC3Vi90ygWSpPcSgEFgcV3JEIqkzmiG0
Mn+WMoxXiU70lZ/C7ZnaXRomDFjUJ/FuYmsNPbRvF8K/qGZLGiizZAm5IzmiH1yGVh7eFUBpMawF
+sS5nEAAB0sfwRT8PuxkjQRjYSh2vkEV7idUVquCDGr+/8Lus2OVbMVg/ICfPR1YSUvmG/SVA52m
fFahfSoYLqxbs1nnkRlS8sa/6BvLE45Yf9dUymMkhqbf8QP2tm58DTwtWzYtfQ2dcMSs7zR0coZ5
uVdVidu37OEFT+EXtV5K5CrUZ22y49fMFA0gJza5bYKldORBzs1Gkp1s1ik+x6skplM1aH3LeLgb
Y7Sq86a6T/B01i2/X7BDQ2oTWfnKKUyUTzgrm85oMJJCzuvLAME+Znp4z8abxzSHdL4qP2s+gRUs
za9xH/QMqNFpeWXHyLWTT1KAykdqdGbbkPDC21Vgtg/DXIoyGb5NodmfJq09WAbFIxuSPdGUHj1m
ONpN3lsH39WP4JOjvWZnMAfLV5Ek6d5vMzoH81vWdLFj7KztQMNWbK9wX4fg+ZLQ8LYAbzCPzn8V
IaWsZ8l15r7FPbrTSekLq2Qu6FTy2HRkrnXRDNBKFV5SDQGwb+jVQsu0YEdnAZ11CDELaly74Ubw
V1PKXq5t5coR0ll6lR6DjYGS2mkd0gWH/r2Pa3jVWJpxBMl+Z7pibEsr2E2vufMdW+7s48P6zvjJ
xoUKZpFHzgF9RreebHE2Y5LGm9hCBU4UwDhqDGJoVWl+1J00ywRCbsTGk+lqBGtNELLQdIgoy7cl
X+ctsg8ass1DEZDsjVEg2ZYtl490WKJMPDMx8Om93dbTitREunFBmm3HmTQ6eEF6ThoLboAhnKO5
tTRxL5NGJ+S5rb5HkvLQwOV78Cnf1JX2RmIokwu0khoIdI1Ai8R3kG2NyYvndq9a8QfNW3yN+bIW
KQbPhWUWL6kbaNRARAZI1rSO2ZpI/Y3RojGP6qLeAvcQ+AFgwkamt5O5d+lrk4zVMj4Nep5ALjUx
7wcTfVJSS7g60waRTBafDa/8pUP1S50KeVyCgWNiEx+NrIPtYO/K0E2OBYLUgivxKbS+6ymBP+Ak
7TLAEruoyRUiWNDPlqwLJnQ5C+9g3em7qPiNory8031Ew+oBDJAF+m98c9HCAlV2qVOD+230CPPs
TfJVSG0H1Ir2IyoKbNBOuA3YcJO6HJGRghCaAb+77uePnmTMZK214eHxvZk9OYujog7N2vElhNpJ
u+Eb/np6GBwgX2MKjlDgQGVqiu44DRYFvGWSnQpa9o3dMlQOtW08qb3B4mD8snUBaDjXt43Tals0
MKug7KJLbC7LoLb2JAgucssPQbN+spdEK9viCPDTPF4BwR/JhUALDxbNhG3h72OJ2bs20MOYMRHs
VMA9SST7PKa/bY4ahr4oWLDwE1bvEvzHh8M4myagBI5Fp4WhPDklgInnCynodeYnEetJAGiqFvot
kjxD8/hziFV06ko+B8NKAnC4Wnh5GsfyKZYYATBTfPRh36yMKCdo1NY/Ko8Ucr1v7jzcbkGFDTeh
dYsp1K23hDlioWGqrrdhuXMGdQ5hKtLfLT9VjArUKFEYgbFBHtwYO2dCy+04AjuxjVGpzAuGihqX
GsZ+e9VVfGNzVwt37hWXOBT7cWvL1LolpkZ31GX60ZZ9v0WBTKbofBBNrPEoplSezx6LxONVoCX5
X3/xn6dpiIMZvH65T2M4TeiqIFwr1e5RYI9PjjtEtwqT9eOXZTl1R9vk4y1KY1w7ekKHHibadahs
Mj7nVwQGEouzzSKDjmcJ1jMr4vYdM3O9KCPf/TTd4s2tq/oS9E23aqpsY9RR8arcID4jBA7RccsQ
FiqN8N6qsPo5Sc2M4ncT8W+lWCRn7WhsLdC9osHwoURNwLavkAPCq+1q2NbHvl+lIbv4AbTWAT9P
eYAgyvb+8fLxw0R6xkp2OFF8tLwXbzaQZjJeS7vJEFoRSWDhA6MLS6iTy7eYzD2pyiurTdhPX4+z
R8Pqr5/Pc/fHKaIWRQPRrH6ZVl/sfagbW4oVLEaxc4sHjCre1LZ7VdsMrMv94EkP/Qem1zrUToWy
yBek/bCf5MgTOtKDtcGggGRovA62aw40OCOSaNkBHn02iSh962DR8u15dnZM+7F5J9EyAlRS0jOm
lHyvyBFeRySxb1PR/i6isdsDbmovoY07zi8TbZvNHSjFm9wMLu6uxo/W08wRQDu1QX4jMb/m2TIZ
rGIzInXbwJlzXifJhCByRHWdBsPaKGY8mNjye21kHjuZJ6MjFDefuvZHGuKuITenvbA71F7YlS8N
/7WwWkHyEVwmv/HKP6PnPWdIET57xfdqe/g1rSaTBxW2xd5KbYJ47NJ609KNkfEcd+Oa9XjUzLuX
SnMtCiR8npe+R3bRMeTnNsRp7jBWTIyD5vNUSeze+vRdNLhYwkrQCelomVg+wJ6WmR0uTG3M3oJ6
GCkiE23P/n0WhTjmLqRiWBdsJQ+5mOigEdg0D+RBWdAY7RbW5PlLqFnNRsTtgO2QXlyWeO3zDCZR
vopeTCet2OShP36cegw4r3aVnrl2m/UU5A6dUMdGvtGn7VGh0fCm5GQrrsF0jDN4KtQJWL/dde0r
DCOPHzr+0e740ryYtcC2u1eXfRbm3LWuNd1rPf9k6HbMG8yXx0lmgkjVOxYDHb5gU0l4rhbN7Spo
IPB1YbgR2ORJEmEjW5Xkhldkbv0YvdZ+Q6Af3mWd7+LhG0fcocfgfUrt1L7JAA3GKKNXskLpJr6K
sNZfqjKN1sgUyoPRS/u1Z9rsac2yTwnaaAfRAtriom0YCzGYMbA32m3iHR7niGo3IWOCJSySBL9r
0TwPSfEVGWim+rIodqPRdkBBGMAkgPn45DpiAHkuMnyUx6g2qBarwYJHyBx2GBqKsalpdhrVJhKc
3HqGE0a4CVojNsdkZWkkf+Icn7LglEce6LoiIWVtPq115xalo9y6VEAsl0r3Dw/CiIbgEuisS1fC
9Y7YqRKtd99qfExCCvfQzUHd07V2nHnIMBIMa2iLCBH49aMr3XaDaoTZWO6oXWNSo3M7EEY/GpTP
8hfazZeBUfopbuGhAkz/MYVNsEssNvLg7+trGYlrobxuM/TiuRZYgv2WtOkUzoDllcW3iSGv0cmf
DTvDW+nQlPftiCjHaq1z0DvBznJc/9SDPVgFQCI3Voo0qvHnBlIDClDCSwD9YRK8JZCuJQw1LHLJ
thi+vbfM7shbQU29HmKPsngebtuRG34N2pMwWvduuNkzKDnsPE7B1K+3w2gFYzY/Pw5S1He4Mmju
acMWFpaI1EFDQo+NTGW7GeAlpjVcXTVcsrnpGo71/4/0ju3v8gITu/nvfwtXfei4v5Hx1DFIm/84
P29e/usf/O3vm/94/Dr8Xa4Qov/tZF0oxL339nc9Pv1u2kz9T434/Jf/t7/8b78f/8rLKH//+799
/crjmVWn6vhb/ave3RSOjXLk/xzF+vKV/yy7/81/8s8gVvMfWKVsn6VGt20uWP6xvwTypk+kB+J3
1/INi4auC2Ttn0GstvkPD/E7N6rrEePqztC2BktT9O//Zhv/wD8Jf42AVnJafd35fxHI+/p/UcHQ
C/VctqGzgB/eGMe/q2CqpgKCEVjhxu/8ns6x1I+PQ2e0UA+H/sls2Vp622ysKiLYC+0eIW4+oRYj
ewJrrSWYFRp5VdwEyla2XrLfiKEnfj4fuQfH2j+WaBCBaRXdq69bf/yh6n57zGNI7Yq+G49J+FBp
lPgjRhQzAEbk2br6Nl4mH3q5VTb1QQfJcHicPg71ABjNJpCRmPsrBVb6joMNs55ip1Uirw+sITo9
DqbdmvskZscc53KlodSLI204TfDVA7rQm84pmazH2AMgIaYb+r2M3YnqWqJIWEe9lhyiOLlYNW8x
1eXvxpmcjcUOddHTYjtoZjnRrR12OJrrTU4b4dahob81NfHTrEXpJtZKEGR+e0Zt4D/REXgqLc/+
sFusgg6xA3tYMeZShoQssNYK2no9/wNhdOFtd0iDKGnHSMlzolcFOfQRWhIhz9Wg09oz9RKhTw1m
XV91YeGjD0uZuGmrJNsQEpU+K+YszxMjPir/8pbGxKa6za/W8fpVrAnzRyGIk0KW5pzDwfZexh5B
G0iYjTF2+sJJxuIyAQO90GA5RN9aQiI8DLtlVNT5mUYtQxSJL6xzbCpi690jq2NbwUs1ZsiHbVba
Dlnne0donswt401NGOD0hsSBFo3wpRS+j8BeRT9jwC61dH+KOFQUi8p+MlxwHJEBOK8pk3JP24nQ
MuBQsFjSm/Kz14w98HmsUV3ZYwcqPnaa9yZRdKBNEX46dvRd4Q36GQKAANnV6N50M9qBg/VpOOh9
HV3TdqkZdq8iKi8ZQLgvPZ9OgsuWp26W056M9Zc8mart4DZ4kvpOf5kGUhzYqj/jt7Rm7+kf9O8n
y83kizE6MPKaSVvVdqu99UNh4GxAGl5XMnwXbYGwZIz08+O36CRAe9bOnTSTJZOTEFa4ZF3X0uEL
LedN62Z3huNma8tQ1dqx7eEiwqrddampr0Ub7Qaz7A+PQ2iqihQT3MR5VAxn0jQYKYM+IuxphwB0
CT7/VMs6+tQEuTlGXIhtytzpmjgRvhR98LYsjyO+xBrDvfSfoTfFtDDsBow+tkXppluENCglPRxU
NBZ/Zp5AT0GLqorL367T+19zlBeqWQhvzXCAKwebz6VDoSV9AcbUwXfo9dqzgzFFmSV5JFlkk6Jo
ksDLkDcEZEfnQmI9yWV/jINQ57+kKd+WNVbZ0D6OuP0urQ7PqEiG4tvGl1sE6Og6UAkOCV50TUkf
GCCVYHE00iRcdcFowVuhISDLm+DePsomqxeW3zz1Rjx+1W6QL6Su++8J29gl9HttmSZVvmlCl+1S
qnHRUGf5upfsDWkOy3Syywt9gnRt0KQwGzZpgTKNFys0g1PrWL8xP6S3oUPl14Xi3OeRBfNCdgvw
Gvk6wgVJJKlvrAuphceqHUFx5DhyscZVB2lGDdM9iqg1VJq1b1Vfpq1PT8qKHdJYk9+mHQyXriLP
a8S+6K1ydPebtGWrxSTLufgNImCcG31vbSqnKs9ytBVKnkTdesXwqRr4gKf6J/UQk6zQmJ4703vr
U8clzKZuGScZ59YbeaRUtXpmRyJloj+Zxg/8pzYRnojw6d0cCxe+gshxB9iOoIMxJD/CMGI7ge1q
5aHIgvidFltUFNO5bJK1hdZGjxL7rU9q0LCJfyI60T89XiHRMjdysvJt1z3ZAqd5p5u7MbP5LnSK
srRaESQ6Hd350CCyR50Z7py41Q5dL0x7V/vTzzro3G0mlH/PdZ+ndWZnK5NW+AL/icdEicqp4Qa4
FqPzg1anOlPhvWlAJK+YwqHaxR13MCtQaWjnpDO1FeaPZmfWrbMafKDUtS7CWye8DSPt+GKxSvx1
iBLnCw2j3Am8tYhDsh0wrQ8d0solzotdP8lPKQOTN+X2yQbuO41Gt9BOURygpbHbBaZixK9Czz9s
9tBcucan7vty500BqRlFIQ8EWJwdlfUnI2+pDacRULnPbFTLneICxIPcm8T8BXz4bAivREw0baSp
K8RMhXUq1WBxL/Cq0NsnYhjtgxkEJEfmRMDMmDfqSdqbtA62ROKAsegUE3vszGvogoLcS2gYuJUZ
jjGyZSUrukYtvDxON3K0dmZbw+RzA7rRTf8rcWNzbzPDXLtuM23MSubbPHltIAJUOG9XQgWI33XG
jz5eUDilc3T5T6xmtmGyU+729VCZgIMQQ7Voq58zuqWbTuN29FXp42AKoi2SZNQUioWx882bNqNO
WTahcQWwix6nGfsPKWJaJIb14bg04SqwyYJE6d0wqRBfUUNMj5aUWyPsMKs4yQGhb77z9cQkvgeH
Srj0IXoQgAjT25I33oxJ95Y9wDhiVXb80SD5OEI6r7cQMWomR9fUaKMr4555t0d4rZlXBm3K+CUd
x2jredxrTZETPJ35JRenMbQbD7VgAYTrKCtusCiOeARJb8+gnk9d50Mf3Og++iSZhcWzNUb9FaSJ
v/WIPwKTV747TlNegGxP1xDQYJ5XhOvqLbm5GJnPLihWkJDxDJ/66zBYr95At95tmIuq3I/XBEhe
Sx6He3xBOMLhEVDIsF6B2E3l7WFldEuY7IoW98JUE/2i2Jg2ThppEADGUzuxKJMOlEGP5DucDCzj
rvmVqeYt60ldQEqoz+KtOY8+XDAFoP1MkONGR8/A/FhoSxIrnE1ra7R0nO65qIzPETbPsorCYDHS
E3vS54OFnmHRFoVzHzSXhVPfAdzNfzg6SAbbl/7+cWpDjSSAyuyN8Y3WWXEm7xKGG42OFRJsa0+7
An2HzQckNfdZoGdf9RWQHNexvKfCDj8A+NM4HywW2HIkw3go7ZOw9PgYG2rHmOWXwFK2HQVrLqZv
95zmxluQWDB8vKwg2pvBF9TcmdQeak9VGd2oDJsTEaAgRluB+a22VjzcymMxpl8N08ugn4rTmG6y
DAzToDerWHigDvFZ7LRa9XAndOi5sjKXjusuexEb6zImilLM7H0/g41YsAnemnM6VNe79ZH9Ef6U
+dSTzbDRVfXbFs86KAcmpQMDOKAY3E5SruUphc3/kaCqoEt7RsrqnUO5btBY4FBT7Q2GLfSSADpI
kjGqKpywWrqSyRgdkY9pjhpqMEd99W1w8lKdmJvoV9159S5TU/9KkQkZTc/dhdILi54/gLoMIiz+
/BGKS49CQIH4ih262gYxZwvNL9wLE033Qk4vNxT58Gt6MIfYZk9QKvAy85N830fOsGrIWJdx/8d1
yKhTPdPCAlHJguCDjGsMOrjhdVBDhVEeSM5ZgUKNdrlelbteEjeQVk3GeJ4GSk/qRFsA85lhfY9D
acDBx1IKT7idVjrUtAPvJj7ahnEfdZVS3MflDWlKcLYGZrsV13LBeBBbvyWXKXwfIh9A+iSOva9h
2R2digpk4AG0dB1VrChk0RW5ERGH6AMGWPEYcAGF+cl0NwHWbICTMnuFyBfaenxJZwwBBt1PRhPD
VYUN6wDBy5kFR6MYks8shOQJMqg7xAT83Ka03bddixS5ibPtLqa1tnHMBG2IOXyb/4O682huXEmz
6C9CBxIJu5kFvSdF2dIGoXLw3uPXz0m+1/26eyY6YpazQZAypRJFAJn3u/dcvet3WmJvYoCrn3Ws
n6gMcT8LHw3FlARB5uRaAVyevZOnrcGPZHc/GcxXYG7rrEjY+FjZN68x4UVZA2tF3vXhzPDMKUfv
RRTVKqraGVwZTp5Op+eJfVfKH5qkkGXegtws1qJiVN+oVQj1uxdRj9aRUEV7c2o32zeNfNe7Qh4g
6UgW6AHrscdzEuOLIeWiNNA/U6ajt1VFQhck4xDyV26sTbz4T70Yg6c4o36wLO1LYsHqdwvgWX6Q
nVs1XhorgbkE4GNcCPfAYJliDfiINE6Nxtoe9GTlNlyW9TYz1oaACFN3Y3ArbUD7hFxSVqEhvCAO
y6FL/VsFKmuBPrTA4oHqLRgrrR1soUsHd9FJhL25BNlrfmKteoWumT9nlRcfTHdmPTNH4iAH4xS6
sYVCmeBWS9Z17MtFXWv+tWiohMmT7OJ1iLuKxlo0+WHKSY52aEB7qAlUFmPLx/pF93Hhz8G5rivt
QAp55U1Gdms13gjTULw9ajVxbkNzbhWrS23CcICYlzIqqaVW4UAdX8ciRkpfxJknmIPg0Jq6sKSv
o/qyB/OnEyVw1Kfu6LdUIdhdnRwok1u3VSPp32KN0GgWf2WfSNzjQNdxcww0v11pA7uANJbGU8pN
+Tp4Ht08z2E7GICvRu/1N3OfXRraRG4jc6X1nv8tyt0Qaq4uzqAR9cNDgFHqEGrQn+ke5CGe/0NP
+ren//X/icUAdg/fmJT/SWZ6/ZnhWI2+/llo+uv7/gFjMAmFea4hHMeRgPP/rjWhGqEWoSjh5EXQ
sg0qWv+uNbl/oxiAakwhHRx+wiEH9XetyaI/lryBa0Ppl7akBuDvQtu//BH++qP8S+SK/8T/iFwJ
Rwh+WcOjO+Dxo/6Z9Q/JqgkGrABbcBzEFqboRBzzpfTzdmt2JPrTloBTg337QCv5XXB1P7AecK7c
2KGc4XEgAwSbM6tszIHdTsPytGvRZBd5hDOiHZ2BdDKtkBGw3O3oMn8NGzTlqfLrRTr7Fgse0iMm
zWZPjm8jwmrdLYhqbFsOzRd5Ed/0wG2BDTbtNutaGymqcS+980qlJE5Or9x7CQ14XJtKyK3oPZkc
957HrR2R4VkrQH1GHett3XbTd7fWPumvWoy9HR8xBnjLwgK1UI5Jua1NGgQGwBXk8lEH2m/4FlNf
TkcmN4S7mSNbKQR2Sto8QLTVTvRBf3sc0qLLVzbg6RVcCX4DJw5XHWhfKujAT7kYlWKKLg94pftV
x118YQCZG61ZkStya625zLq92sIno2II0JWdnbDkNcUrfDBDJlwYWELSoF67y/0QA1Kn35wA4lLp
8xpEJoMQjDkHI0t5IYHm7/j7iPXIvTQSRxqCIxpNtGrdsTrxhsk8vGhgijZ1R/NPIkNzjxd1Bblt
3HHN/yFZBm6jLGzPUVxSlBC6wT51550eZv2tHol62rEGqonMBhZRz+5uLCpYVhv+5fHMSsf+JkkS
syXHH9PNOGIXDQ2XW1Iai9QX85roaEVbpCyvxeD3S1FP8oegzywQ6Q8MUs4SMzTtZj+bgvxnjvx4
ejxK9EqepKV1u9GnFsxWIXTBwIP302GE4Y87i7yiUQ7dJZTT1ZDsVKWq94vVGqf3y2k35Xm8LFMN
OA7nJSgfahGCou+vSgUrIvennsv6SCO9fRK1KY6j8BghmcZTa+cOMHwR3t04mZZxP3P/nGb3JWia
iVwws4+KO8k5qnGYB6J4ge84PLOW6JedA169nm28juowmTRoWR1ZU600/fWsy2AlnKH8KEULBLbW
N1UHxipDajnrifcO8W3TkuE7CTZBwugzFoqDjqaBlcX61lV5tTc0kkFRXlnHYAyaZWGQHhrFFvc0
wCGo/5lQRktk8I1nsBEuZZvcmcas+zlXlgOdicpY0AuRl1TxdQ6CT1mmhB15+415dBjyiq08NRLU
osPvjRP/JW0C7QwI6qPzkVlHWiyPSe0+x+E8HXC6JEl4xE3+7CZM2UOLGivP3zyWKKUPoEha48Fl
pSZqfNSolS+R6RNGFCZGG2KX8ynNzcVUgErDhKoXF7PKtinulWtuZ1C0JzN7JttjrkYmPzcto+bV
Dw51FvcXM7bZR9YCW6o+jcjWTkEH42zthccwPS4yscUkRodSUhOjjqzoGvN0nQl6mrwGviQe4WZJ
cbF+I2OKc4L915ldAR0CfOghWzo9Skbc45Hktj9eeSu/ceWQ3JPpxx5Zoj1RfgpWuy5a1pFx/hTI
Biapa78DLFO+6+jJlTVL8FwEL/5sYLHwoYXn9Cyx7cKtJi1Kmkg3xF7R3iYyaLeWMhYgk7lxq8Mz
TorwNwLNL/qp4B92bXr2Q9JQwodSbVrVKaq8LwwyxgYdX8dJivzMtn/eZ9IsvvW/kQutXVW1A+lJ
z75QwHJowsrhDdd1196Msquc4luehg4Ly2haYltyFzZVZU+ZV1wCXNLvlsj9Q1wkJETZA7/Pg9CY
mGXp9vHZuOsxs8lKLB0k5WNsQxAznYYmiK1LkIPFnGc993bYbWl/yFd571w7ZO+3sfc24eR5n47Q
DSpGveLY9iI+CtIWF9bOESwp8xTZ02Ue0USJv1k7XguG93UcPXcZbthKCy84i4ipzl40LVoLKy00
ASSHPIzOSYSvqBvqFyB27BD7YAuL2XnLCtiZU6VzV6gr5w2MqLbD1s/J6HH2DwBUVxYlFtAFUzwV
kzbS8qK58tlrF1XZnEzd6p7iJIVnZafVMUbF/OtDeISaQ0zAJGixlMDrlrcZHMjCMmR+xpYz7Qhq
qsbAWHu3LHrHuzLNTjHE8vfJe04rVHqo1fFFmmudl+XVbaxPur5+2VA+bkOOO3boku7OOIMaVTob
Xjp1dZrcyHmNw0ZbjN9DCnmwmGAsXtSdwzHHGHP862CRYGexmMSnyfLjMxMMLmLQNLaJl8NP5vXd
OGZYvkkxeatcRwCp+Jq30MXfj5jqYxxEl9Ny5zybKa3tpe74i4KqeXWb769R/NkHnnNlA5YdaHqA
tNHa+I9GXI8BTNN1F7OWwOyIdSHRxQWYHn73JvqFRZoUjNZ+pURb6B2O9IsXVNYFt1G45KTovmiF
fu9NOT43eqX2PipNrL4hgVDYc6X4lphlupVZGu2Y+Gf3OYZH7kDmJ2xZEgtoRrgnLeOFP3RQ8ILu
CdNR90tleSgwBGCBTlZb7lozpglvT9Y+zdrcbxOqTijNnjJyrSgP3BBqiKHcTmaPNHZq2tx0Z12/
O8y+qCv7CnoTHqttNfdeE8S56fBzCRcg84C/jFIYyk7cHvRh+qB/xv/iXfKT8b/11GGeX3IPFsdU
Hbq4FewW/rfnYnSibWbU35hKgxUyyr2JqfxM5BxF9Y+j3UBstUY2xI9PPQ7cUNlyhnV1mc2r7jTD
97FHzncTcz6ZSd5cRUSJmjU+YZRyzuqBoVf+joR+e85pr8/gfhzqIu/OruYW+9KmYVclRUjgj0cH
8zkrHUWc4HSl+HNMCd2xXz7p2fCzqLT2XHvYd8UctM+BX+nLXGTXesy9WzT3gnr3YfwWdkwTzUL/
LVN2d45ofpi6MS3sJoxexsTzSJI306kWPcLxGM8LmM2qkzWPTrU12c9MPx024TRJPp6y7xPXWS/2
3QxliBS8xJw/5+c4n3DLUXD6qVEJR/TLdU/Cqi8hXQj7WMdlhqwrTh2oJM3x9gTQANcx8HtLw3FW
pX0k9OlwPhq9N+ODwF8b9NlLhhfznrfVtkJFIz8IV1qvXOkuAaRRGeg0/UaiVHPViPHAQP9PI40G
2QFvybkhBrKrvLxBkZ9TZDNaDscoZkHQACvIaFKi5apca9H8FYaKQcMLNlNheXLKsntKw2Zf8u55
7i2zO+MOUX6janoLZavtB8aLaJQnffZeEgkiiSWjN9zaJoIt6E2XPz4WS3dcRu68hWzFzrGKky1G
jGRl2lrqLUMldJVx/+4NgVhWqlDv0arHePHnmNvzFS0m2QleGcKTdXCI++DEMtCHI6hC85GMNNLV
8xuuIo3++RimGf2il6ydDJZztM4BwcXMX+aOccji5gTgND88ig9iLQ82idJ7sqSnsujxQThCVN0L
CEdaGNydzkl3opwjppxFiGc/CsguinKkMdiDtOzKX1Mpvupg7t6cSN+jr5DODRv93ZP+azOb2q+E
7u8RgMaxI23Fe1hndjIO4TEi/ZIFmkpBy+vcWOMLlPVVLOfx00yiYcXYiUBdOWWL1h3qteiN+suw
D5iTmu/gVSZaXtsUmwqUxgQYzKIR2vBOdOW7W+H/Cpk8L9IG21BQfTZe0H9v5vZCn9OCLw5umSGm
V7NMnuvUmZcjgXxm2tAfqTpZTXZQfHjaDHKpj959SDesKVPrmsdGdEhDeGrcsWraKdDaWUeM974z
EEALEHgGWviRVXKzYxgCV82vtlYxVOes9nTeG13eLxm2is2XVdv1uU0mBBJv8jE2YrSC5x6e2lZs
9WiQH4YoC1xiKZoOZt4mnIJnEZfhqozx0HoEf7cStAhroeynRmXmFRAt5SpAY1bQhdzr4+Bwt7z0
M9hpmKvvKdeiY9jYwdKZ50Vs4LEE9j++8T/0AXDn8bvr0j7jl/K3CVzqoosWHk1g+VhvbONFFgV7
wSRUNAct2xejNhyrQWPPWTbtMkiq723q+98wlKMiMy9b4bHSd25HWJaY0r4zp4+AXcSBvsrmZc69
re4A6MES+5ENELYSdXg8ehweDvi4Yyr2eKQbETQlg2VgM8kjzjfxWo2Oy3Y2/ONZH7rfIuLaJ48b
BQZ4JmFj09+9fLAUwgIKmHrqVzK8CZWrhKmf7gaVtWQq4S452SoUb/mdRdu0fSSLjWQMlhhNadpW
yc2K4XNFlFNXmc5RpTsjpGE2vyQ+K5X9zJUhCY2hOFQNJmQviQEHm+Lgabaz88KuKRk4Tj+bQUEC
oRIxBXQQ/4ifckFQ/kUi3LO0Z4C5wVPgEDFIVVLVUZlV9L3gPqkca0qgtVDJVkdlXLWUyOvjUKgE
rNaQhWWn8U3XrGg5jcCYF41nOSunNbayjj/xwYTXuKnDa46kukQCCNbs3JlvuuV0CbyG4EtHgeDQ
GViXZ3K6lUrsegPZXc10f+lcVlmX681z0CdvAUHfUiV+J5X9Ja9BIETlgYEZQH6cVUZYpYVRwpzX
WSWIR9x/3CNJFTsqXxyrpPGgMscd4WNPpZBxCIxLw9ZvRTe298cBIAdL/tyh51wlmSuVaQaMP4MN
IOfsE3gWBJ8dQlVm6xhfMtXpYR1+854lI63S0jCryU0ToEaJd/aeylQ/DiUx64m4daJy1wol91yq
LPZMKPvxrFcj/KancQ97wnzUW0jhnMLdusvL1y6OhmejpgGwU6nvWuW/Z5UEtx+Z8FwtoJNWu9od
PuQxxwMYV8YGYYUJY2f9atoIc/icFs4iws22tRuDXIwHVL+e8t/EEeXGr0N3i4P5xwPhhNbUHEeb
LLskFLAyibdrKueuq8S7RfQd41e0Rx4jEq+SxRRpkZVXh8ejeaTCTuXoK5WoD1W23lEp+3BISZ8z
6ls3rvLtByZx/DhlGjiYE10UkSg4v4x258QeeyMLdlZDclc6ZfrKW3xD0rd+xvm8r8aGbrCZNmXK
3ZoNL513HyGuLVl+lF+F9PZYcvzflt2uo0ZW+wxiHFYZIATCasoTHu/N45mLlGxyVrF80d2LXVus
p0hDI0mTXPDN9EevHG4J4yx3NI3f9aDMy3H13qYxbTfRPc4L/7c/x/e0C4fPRromi/TQegndEILC
DCW3q+pqWWS9tQ4UaWFWzIVW0RdCxWHIFZEhV2yGEUhDo2gNnuI2TAAcBkVyMBXTIQfuIBXlQWOK
vY8U+WFWDAhd0SDCBxgCwa7Zp5g94hjatIYn+iwYxGJj7fAMkM6lnzr+LucPYrX40pPvlqJQuMq5
T6DQP3FmbyWoCkcxK8JtJ2a5sYl67rCiza9JOVxaEPdf0rEooyv527gwMCxFwygUFwPEek/xLCev
DTNDsTNKIBqeomngPKr2UIOyDUT3zwzkhqvYG7FCcTwOrSJzGLoLo6PTklOuuB1ar9vnUbE8hE24
kVr2H3XnA9tRxA9dsT96RQFxZuzFNWCQUgKDK1jk9EkXMOrr63WsOCLousdakUVwQf1gQmK/+Io6
kiv+yKxIJDrtAvu0EpKYlvlTMJd9Jf353ocWpdKOZW+0ftafLUlMI0/1kt2lQ1DG7YKrbGmhNhP7
mwifqqh2n8YqzF8kI/qFBT/q9HiqCd6B1Rhmm8dTsyTeZPnO2mqS8droJeUto/ta9N7FU5SWVPFa
SFo4iJwSSrR1dhXXxTYgvLjq0EaTvv6/q/u79X397+bRf54G/Nc73KTy18/o6z9+1f8TD6qjG9hD
/yOr+Vr/yr93dfDP44F/fNsf0wEb56jDBsSzaQNGf1d+0z+cqJb+N8cy+QkAmxkeYNn8azpg/s00
LNK90pCU46gRwD+mA/rfLMBpNu5V20HIEf8nJ6o0lBP2X4Bstvo5Fs4/mpCk+B+sZhzwqbA0yPVa
RWlMQLcMiYZfwqrcJ2ka5pOxbebGxTFQjquavHviaYniKBirjqo8KoX6/Bix1Ox1cJTeVBr7tAYG
PuY7qRzbUTR5pwRby9Gh/iCIGSlHpkb3Uo4o30EOylvWQVCuFuPUeDvYE0zpaaNnDZZZz+P4nBj4
Ot1mpNlV06cj6woWQLAetDan9QtgwqKf6monA0jyOO+TS9YRaCezbkCysp2TNj3Txjc8NyUA1aZs
IMfUlCZETkguO0lXMFY88qEglbtRZqRby2BRGLk4wjvrSSyieMzNFC9kY2RgJYcRNhjVmh0vgIwo
r/fdTJyy2R4OMwN93Uyqp4mT9GLtwQFszFQ4ayEMsUpNI92HebSxRuOloeNlQXTSoICn27NuDr+i
WQkkCZASQtIeNUFrICWA3GeCLXPcla+4Xz+bgBBH0DKrZBLMJo161jkOgx2EACr7HBuKLvUeImlO
w9B5x8oku4KRalxLvMhHIyObNHRWxWKoK44dvgMcbjJYDzJLNoVI3+0BC2KQYb/E+zUdH4cpHD+h
9/vrom4hfjmNw7XJVug+8xSXT7j02XLmB0NXPzBoZ5BmWrKfhL1DyakPmg4mqY/Jw6mSvNr0uLHR
N70ZceGdnYb7Yx83IPPtYDqOabipAB8fRub3+2D4tAITaqdvOvxOMU1hgT0TO3fHbcrEBZDTxakD
MI9c+TDuZuZdjuwbcfoPt456CFBHTGZMlIgVUdAdkvxXwDhu40VheJM+GARL3UkVzKULjTtp+eDw
eDZS37yfev9uaZXD0Jp0qhalB6PlrQgJkKBKWWlXXJzzBkN5SUtKfctmi3bRlvkW7LRsSYUuG7KI
5E5KLg6O7QXFEnl/1p4E/ZCuOS09rY82XhxYe7c0jgEBwOssdIbq6biHJbkr7iPtcPhD/D66+RoF
GHXyNOE9eCI6ZG2qxJqWJBmZuGzBTxvswfEPqU+3Zps+ZZDNKSb7FYcA/u3ema8tb4KNyBijyBin
VRC3O1PTeT9y9wPSS86wG1zKqSpHspfLzdc0KJI9S9sZNw6aqAF2ifUavR4lr/qeq2cF5reh666H
i6XPA6HgaVizyr949RDf3bwZ7kB6ToltnY1gHC4kCk859qhFy4vGaixnVeGeW99wjqVrrgyn/pGE
KI5WK8x7F8gPUCG8/J59HdPnwIJ1V+stkXUjd7aJrx+7wJeINkzMcHNfurnXWa4SKGtjTNZhCWCw
jhL7mf9RSxNCw7fHL5bu1je34czJDJzVvPcESZexXVptAQK7H8gLAz34I6n66OAKjIn+pqBKVoHV
k54L7glfy/ZnsEmEenfND4EUNE4HMqNY9rEBR41KkbUu6mCR5UBPp5FaBAHILojsmDbB7rflJ9G6
1i16zGHkOD5QVpynR6sNPEaMJSzIGJR2jvF5omqTJEGxmtHb/dz4hjW9eKVnQGUoI3mI6GXYhE1L
NolA+ApCLDDvnGFCle8ePGgPJCqnrX7sjcBcCc+4s8OUBzolNWQsnPsplVkMlxSdKMVE4GTVoRhE
dpBTYUHbcS8Gu/gjPlJr6YYo2GHsZ4dkJqU+lfyaaWyrb4S9p/ZaeGHLfR77T9Sb1pemry+ebWnL
KScJX8TIKkxZa6oMlxn0G6Kq2I8mooVvdkyuyJ40Zj7px2yQHmDRay4oBDhTDDUqqVq09vBmaRat
ypOQO02ykI8o3zjLvtrknWu9VULxg2afhC7abSWIgQkbH5gch6ueqPrloMPIhCf7AjM42NaO/TuQ
db4P+FzVxy3CvARcgVKWNjGCWx+hdKfB/XEQ/FXBA6VXqwu8rRWCP56NwYNy577pWJh3w2i850YX
Q76pjZstYWU00DGT+v44NBmt2dNEBwpDZ1iP2nU2k1c8oBjJ/ewUzb+6rL6LdJLsDrqf4xxAGzfT
5zBoJ95HQ8x+o8dqR5+GOxsXxJpi01PIt6K0sYe0jl/V7XCvT66XH4Io2Ft2N7GxGUx+my5eZjRx
rrw+bQ5mW/4CI/EReGm1SZgLnyN1aIvhz0NixnDecTKt//rE4+seX1K63rBz8mpVRbQDtH5DRUBa
J6sqnW2ChfarlUUVqFw4YF4U9NuaZgRc9+TyqQ/WlyPAx0OEQenweNTBzOrRrhdID/5nmUhyA7Te
uZR5rU27fNFw5H1k9HnvejDg9dBsp0zLLpNby5U16cdooFAXVUA/j0KcQz2uD7bKr3SazcBNPa1N
+eTJols/5Ma8N9SFUp0Dj+eU686rWutSfuG0vFq6LU4FfqPHs64YSvZ8brhrJya9mR1c6tkx31B1
3E2KQrYX1AhstKIiiF4mVBz4P928RiCPF2kZh/egK5QZD1EJSD9MeGENyy4BVWomiizX5vO5gpN2
ZnsLwr8F4mQ4GFeHeB9lNbfbjAs8Z/CPUJDGeRzEWNIcMJDSymhkisOvOaWLVcUvqR9oj/Y4AmPQ
E5xVLoUJmyiMiYyiQqZzEZ+7sN4Amjr0Ks6A3Btkiy4IhgN+7+HweEQsipqXvDqR8EyvAKo6J6sv
el9JtFja2q6ZaK5+B+z+8QXI0QlDPTFT/+jHt76T0Ga4OCwkvoCbZNB9e3xinnBeJq6v7VpvGtwF
t1KmfzROAmjBQT6m5t0Z+u+lDUGWbRVMXppxFrSAhLswTCGQdRpmU/JFWFmNib/YHOFgj9EwD6E6
aBPd65xeoeaujMQuXzWLxkq+yMU+778MLRYULLM9QxbD2+dEAvYtbaOUWJkg3EUqjmU4UZ0b1gYz
mMcHSIYby9EsAJBInTYuGiafR6HR+Rw2NWkBaa6aySRFkhnUqXtae6crYdhQs14z8+ywQrj1j1xG
1jGENLxyJD1JYm6jc17TI5q67rkgUHLs5wAWpTs7IFV9f8lqRDvYbnysrdI44ZVJ73air50p61/x
ogzPatzvFu1BEj3YtKJ87bGXwAno12avlz8rJnt2pAdfaA70XMfEtmH7lNwL+n4VJFQLWHZ2gqbD
8HAK061hMJix7QpHkDXwGmVj/suXvyBJBc9MHU5axbn0OCQG55ILcvMAenDe9QO4jsF0TolXRItO
ONFrxxUXe9xMBLW8mxqQfdGXLOtcZzo+HpXsXPdQ77ZB5UcXBAZws6nbvYMO17e9Vf7sGudLt0I4
ujnKVCLj6FIK9xaNBtbFEb5W35kJtgYnuDVTFt4ej7KAG3dnWOe/Pk78z9smI2M8tFxSBeobPMv/
0TbO/OymzdKqxvnFTIfv3FqNU0TV/bKbinjVMaE4PT4GEISz0XSmDQZ9GAGpXWybKrfuCWiYBawE
gsRGPO5ANgJSDFoatFij6WwfUlcrfrE/mG1jJgEp5cKYs+gsR25HntWcHneax6PHAU95zZV7Ss6k
ZdOlTf3Hrmbe/A6MoqX/YpCTt7VTa1gRKzTWfeMJBqSTXrC80wHVq7Hl41BaBGDszuIfc6pXVkO/
yupn5adrWCw586TBfKK7l1SPGD+aNkHOGYfh1NDiHCT9xVdiipEHfx6wPdhnp7A3nkwp+WKaD1TM
YonfgJf0o954MUK67RuzdH+NO8Af7pNTVL9T3bGuj0MonqrShEzQUy1ittUIDiUjx2ROF+RE8xX4
3TslZA6prej5MZq21Gh69PWYPpyK2pz5jaV+vDct41Obyvyb3TTZwvEiZ60ZIFX1avqgrsB6aVRx
ReGb3p5boo0+x4Hxgb5pXcKRJRZY6ekbqQEONUR4LGQTHkeWdsWiw+u/o9Dh1Ct2ezR10xPl8+2J
yttgldOLupBFO+0sU7OoI053ZeN6r4077oTZi3WDj5TSr45Bd2S7wBgsoMU1rCmnysyLFrfltY0/
88EtdkEwuwvpetOT8Njrlv2ULrWKOYU9sLxunIB0XkEuw6hO7RwAFoH/vGv0TODRgmD8wHRTAE+J
o82if+TFlCwq322P+a6EfNXas9hWfhmdW+eb1/v2XiZJdfe90jjr1ipwSVU+FnWPxRuuC21iJ8iw
M/3SuxIwnAB/VwjGGWF5YwUYLXWl+ltqElBklJ+Nkd4fHk9LT867Cs/4Omlz72zlLi2CrZtep5Fe
ajN2U/ol4Xm0Hk1PIq3t56qM8k1S0G1dzDXZ/7mEREg+8dl0o2vD2AHzazBs5o4wuGNZyVPdFslu
yLgxTCMrY2EXRIS6rGem0dRc+W14MX3nHzVb+uxqQ+04NAQ7OrtjO88Yll1t1uwN4Z0qp9A/WnxR
flHKF81z0oufTwOibI3cGgUrrWzrbcaf6NUZXAiAPQ2fo+HtqA1NXgPVW9iiDWwjIoqvAIqyTTtV
7vrx2alsoXQNjr8NSye8BmnpLpBU+w1uNxpCmDd+G0JmkjKtD7IVCJduMh3L0aZQ0rCv+E6Obha4
v+m7WDK+IMASPGmhnq+w+aeHbr6FGZ2Dhh8YQAja4li4DqXVXoKUEgIHyCnow15NYxze7Ww14XRZ
D2NQXVEFlj6A4ItwSlRxxNhPfi0UjMyayO71NfYnqEKkL36yQ2Fhn0lIfVFL92r3S4e/wb9txAfI
jTGtcDwKOVmeYnVgBLB3G0e/kgeCY1ASCjQGyJmEYCjfob2Uk0wjTQau3niARJIsvriFVT63drNn
lVR9m2r32tba14SLf59+t6oJ/q1Mxj9a0K2sWPI7uIjU8s8PPdrRR41Ta6qJ5WMOO+byUWkRAwoH
LfQx+9RmRWn5WTjsqIaKuig3mqxb5WgJpVpDzQgdfPlYzrsOlPhyQME/FAKelhtxKY/G0aGOvvoi
XVe9eN1cvUTRuY9gW8iqvQxqCYjiUV7L2vlEL3a3EPZeijT3t3Js/Se/bJ5cH28TkQeML32VrwcD
s4j05bzNUU5U3+qH69Xh2jSdEaCWaz/ztfFKRO3n6PfW8XEICuvPR1PneOuwrNObPWAerLMqO2CV
Md8VI1QMMauh+KNiLbKK/ep7Y2tynQyzXDfMmj50ducLJGTvWoFkvHuCNVZn+EcpEX4IOKSX2BO7
kvP7QD6G3W4QDzsTrnhtYBqYK7fb+RNbe/zx4415LDMZyjKcvo+xm4j81lB9O6fOrQUUcdPVo7Ga
npNopBbssaogW0fLDYmAzeOzjy9uTP9r7BlB/9GWYYs/ezPcNt87VjleBcP4q5WMz20KJjRvgy+q
X+35EGRzto96HS6J5YcbzEOoLL013Cyr2fu2+wU+EZb8VIFKsgCwktokws1yi4amTegWOm1Pk35i
oUYGpfrq9aF8EvG3MCimO3YsLFq2QchC6pQLIMDlTL4/SYbXNB+F2Q0VdrpEEyf24xNOVJMJta3i
Bgp+XJg1cF4n1ErCK7zjCdsxUe6r6unxsWbk+kfxMCMa9bHeDlA2+X1XTo/eYbsed/1wlGdWpTPI
GUH6Us/KTVaa6dYlJLkqxhonBXFXz9h0Ei9DSsHLELr8q4XU3wZvntahRL6b4ti+xFVfgvkVhIAm
LMLLng1F3pMQ6kd2uoZD+dmyosV17bq6xiWjW0yWHYH3ba/oQh1xu7mtYTWCIstx2GE40IpNSEn0
US8s89zVhbESfT5+hBibDBy/vgVNHZVhZUAFo4zB3HUhRH4w02+lZsfk1nsuybnInxItXVedX75Y
pLf2MwaxpacqlkWsf6dQQlsauuzOA3uSCz3UQsN+1w7UtveE2xuj+tXoYG2zJroXpXfOS8Ne5nqU
vuIFzkAqMj8cmw5Ilii9DyD5bD1iW6DGQsTV8l5uhTu26zmwondP56TD1zTvUQ37PSMhMDnKc/w4
4JVYduHkcL2blzIxTayjUf8yJ4LK3yIB8mp0L7llNLgDy2w/ZD2fxAafpskPwk7x3SphEXa6G6xw
Z43jTzMm2QYlMi+Sbw77zZXWhuw9OmlBL4eYmjTu2QPc/WRFgLIa0GTHlPAuoY52J8ZBntyZ3Y6u
6wmdxdyl1Cw/ZDB70WsMaahx49JygZCkCkdSmIBJUgglcBKrWwWzpFYEk8dhVEATR6FN7AflxIB3
IkXnPE3anRVY8NUqJMqk4ChYhax1poApg0KnWP1AahWQw9qrAKuA9ZKbtPWzvVX3/03dmSQ5rrTZ
dUUoA+BopyTYBxl9lxNYZIe+dwccGNU2tD2tRAfxyuz/NZBkNdSEFhkvX1oECTi+5t5zH8zGGBjf
OsGlGp1h3xDuEn0TaNQEuytpvGuFmG2PhYcooBGsi1wBLw6zR3dFvhQkJ6dJUUEtnJuz7M3n3LUY
sJFVVTSiuxdNPW2hCgL9gyeTf4NlVsSMWXgvKcyZ5hs+A6/iQ8KjmVYwjfamFjsNmAyItV3Kupbh
06YNmfyvVBtBmx3aFyWlT/QI+0OR+29FAKsZHg5KXv/oD8mZeW945qkBAXCe+GDCpG8PwgR0vC40
Ejvo9jamVQbr/HGhriA/6h8YD4491EzGs+vuK3+UvwdE5JtWQ3cyOgL1vqHWw0pRNImqPmcG5UYS
XtJSBJd4/criujVmT+2HoUZekJNcGwfxJi208TPtgVM4YuxPI9saOnS3PMgSLHRDjXP7flmR9/Uz
2fbqRlvukTGHZewfUXYux32eGwgugmLZgbpytkZf+SuoANido9wfbB5fEBAtBDT/NDWqAwyCS0xB
h6DX9YD5JakbQp3ALxbWnFiD2437ulSURS4BZmgjA/lGXUSDOixsOZnTcA/0xypJg3NZatCRVEhH
BCWookyiP4M6a+4zcPSewSVGcsmG+M7phPWhf+iWHEIvIuHSdeG56WJ6tHO0Jky5k3UBRKSKcYEE
j3LTUrQ6TUsAXdbOfyADSKewfw3S8XFNgWAc0/rITqd4LLyFZUOsQtyPznCakyAkjLDqbmY+NTvy
34cXu4LWZxayOsnBmCN3yAgc4OK/t3zSNoNWAgqcU/PDX35kzpeb/J3R9v+SwHu3RWmRDTaM4R2J
1k9YLD7YdADToddgJCwQb3p9dkby9Lrk4t1dpDjkRCFtBrhf+7QN8js+1fwOl5zYJjA99w1s3puv
1nJ0MY0j8vaSgROCEmPiN7Zzb6QkZu/ARiU9tMWYcmWOZqQRMt7D7CDMUnEoTooQzUb2zSmxbLLn
maWQ66n9N43beGN1BYFyvfsqUX7cSpGfEgf4WGeY06mrArRXg/+zKp1N4ZLM4vnKuicxcO84SYby
kLbNYQmzBSS2HP75XtpPx8BUR1Xrbg9cKjxY/AY7Wa4Lvb6bHwqAXju0me+y6J9xCKNgoVfYu4TU
bVM0hUdjLHlgaKNBML+rU19f8nju9whvBrZ3XXB1GuILl4ZymL49XTSJTDYCFC9brJ0Dm5mGSn50
CMMPyUBB7xNuwp7PSTa2aap965KUwdyOuYA00Wh66b1LKASWzu4wI8h7cI0Ys0S6JJj5nShWcfVT
StzsjckghSxXZVozNiinixgq159LnNNteKK4L/ylesp0ztG0by3vxXIBP9hIis5yoDSLtTd+EdOZ
OrX/1YXWn7CwgnvXK76gZvxB0NhdzTZ0I1T+xsEv5WPbOd7z5EgXBFi1SUJlXXgmWReegfEGfpIi
VBcldZFm2TM7XEoX7avH0SmI2LYzBB/BVG5CzuuzCzu/Sa3l6kJwjuH02nYTvI7N3jIS/SbqXD2G
RkwmKn9CRMQHTz1vsWAjN/ED3mTKRwE5okmCeJctzpVwzHnnYrW/jB4yBmya6qG21G8XOdVlshNG
XUX+axB9Flm9X79oKyWkyJ1f0joId8rVmEAIuVshMEvCklD+heTcwFvhfvf7etyD5KuhtwdAF+6m
BtvpRrP7q9wJnIYpomLouq22dLgH8ddduK42fq3Lh6SMaex8K/tTGzvykICp6IzhOkmT1+8XzAjG
lUbhqttgn1vKfoVScWkKsAU9gpSyILWpwAHGTKyydsoMXxNlip9+ghGuz2dSWgCuQLcdb7YzVsfJ
UPldbg7Qwbs/leac6UiFe7DomR+YwhQHFWKyabu/GUxB+MbAST3Wq8INhwcYpld7MWO0xWG/bsGg
KZs1AL3JIOtwfOlH+PTmOFR7S6ddlFQhY6OpfF2S31LZ0wlMYX2e5qU+W04KCJULLZrt+9ITw7mU
bKdC16C2BZncKp85PanuxiB+D3WhtzOGQMi8TUsKOcX0StB1MTUd7F6liC9LY4MV3GQppT9myquj
3U0AiesBQ3W5nGr5aNbqlzMz8HenhNEzw9urVfslBA2BFNFeiv0ycEPAi7uhC6NJMv5K15EHRoRB
pDEjtD1EDsjvJprBI7LAR+ROoOaspTkJHk3XAKWql1zaxLB3glUry3da1NRiAM+H3dqacmFdcED/
2ihdjJc6hAoix/nSF1DwXJv5xayHhDth4eKJU5tl1oJElkQtpnJrAiwwK59sqKKgpzSV/4QySZyM
FVrbxrC8IaO753kMIFbPmdzOpfG7QWscAdp48ccSC42GadiVwGCdLmOU2lmmcwwX2oCWDMkjln0L
/jos2ICjGW4Uwi6JycpvU3BZ58EDaciN/2FYNAlBkjjbrPSLTaZWKq2qf4fIJM+YxhCzgxkmfvPW
Bc/eUIU7BOLJ3tS/+dfkqZED06GZxBPl31x6SipjkDna1kcePw0cQazdYYqDfmoqtUsXDJvaj+19
j10mklk1kMRiqSNYnI79ePVnbONPZm1+hPkhBu/tFg8xLR+T8E1vVAdhWc8GMXvcWeVynAg2fsYH
lG3kYmY7lMKk8zKCJAWAvdOUI6wqlr9ZweGUWDK+KVVUmwbGxkq27S99vuJ2szA4xD3qMbMLH+1F
Qjnq+tO33DYsiieLQL59qZDc8n3ex/lpyER77E1N+VbaPalykgXqYKOKLLiulxSZmWheyhy/W76I
eNNP5IY09V/eCutozqwMh7PwJVfI2KfbzrCjJNc2OTuaazvs2XE2v8qSfCNzrVWt+kmj7kok+5Be
RhU4BhJDBiYvOOhtPKtRrUFS2AUmHwvtJQuxAtNW00xM91t5YYwRKTAMYKHCYJdXya8ePrSw0hBs
fZhHHOzexjX6XVXUDHFEYB8qJCNs88geyWKmXaEmvQw9/tbEX8AAfd7aTcFOvUUIFg8SKy7paVzi
/gatgIXGvrWsQ5Uy2Qkwd/RpIj7NcEx2hY21rpy1d0yhMXetb6PaE/2hz/X9DPQ/tDzExAuakMYF
IhGSStgk/UCEYOacFEfAlIAIaIJsh7B4OYUz9ioCoX5hHKs2FPrlpr3l5MES3NyVSK9pxMIBVKnV
IiG00l8E9rb19FZI1rMszsQOw1BNkGcUd84bT0T2CFyO8VOSkPEm8k3CjHlLKO+0pcmy2VUsF40a
uY+ZSeuyZxsoT1KiREesHS/4MixO4KaD9BH0X6WdqV0CbMVE47VRRU7VusYPLs6LNAMYtkF3cjzg
AE4J7Ny2j3kYH+LsvBCYzMS4R7+M2QQk4CP+8DfBqNhRZCuEaf6AU3oX6BZXLnZgoFJq8yh4x061
M37ymPXv5vnVFfpMr9dtq8CjjMTxKch9wD3yUCjL2pLvM+5b40sTZrsjfjTfjkt/ZWsKScBweaL1
70SVHQER4kPM54NvGm+cc4fSMO8rZyb5kzBq5nqY3eZjjTxlExI45wenrgkYs4GFT8zuJclg3Jht
QOSCG2+8In7ui/mJSS+plaK9453BEZXP6C8+FOPmbRwkzDS0ZdMscZBn0PLrdLn1k/yCHvdn6nMe
VMACD06ZaJZgGOaKBd+UtSKLK6qoXbO4z+t1M6EStYiD7t3Eui6+8df8SU4UyX/FoWIuBQi82VXK
vLml/+UstrmbhvG97JsXu0te2YW7W9gd21Hmx7I1F0aYqM05qLerA2jrLekjGUBFBNq1hvmU61Mi
SqQ8OLxNvign87PEK0nFneBCX+wrcKkXbzQWJt78/10KIbAY4SCsw11ke9teTeF2CJb3JHOR4iZs
Wx2u9x5H6oakCDZDgfqhCvhBlQzhv1s2TmxzvHprSKmB4oidmHnpMLMqi+fYXCg4GU+YcoLNXLs8
i5nDoNMidq4j0xq5v4wc+SdDrkpcDMSSaqzzndJw1DLl3Vc2+9usfsSr+APoI/MFJs5bFTuwQ+Jp
m3sgNcNlZW8VP/wKo72bma9N6Hc7KGbkA0EozJdxtS6uK4eQXWuQssiwcB9vHe1Um7HEWqHJ8cGZ
1evd1HmghfweX5uLqsfkjl4l+hmrIHwd47UIS/LB6yXy5xKXX83fybIHNSHjCRjKrCfMByc/+hZE
9rFdRTIHnlHHRiRmUWzGNscfps0X0LVAKtmjLKrfekkL7kYGj1jLGdXoMgqHEetNXfLjOvzFLtsD
1ONWqeytkaYMp+U6bJj8CJ0XRaNf8Dlon8+X6Z9PoOqe5cp9VbgwLzg6i0Lcj2gdVv3Knxoz/mDg
mEGEHjWNMg/AqQnZY5CGZ4Hmi4+Ad+YsszVjHsHghAQ8son42U7S+7WqF2wxnUdtmGhrgGlQ/r30
YYeM2ECkNQzbcap+Fd6KLkOJr02uC4dDlscOjqDVJDcj3KHbah7YuJEOUOWPeZo9+10RcrKuQJss
PyqneZPpxNWEGzhS6NUDPIIY0SsXAaWBwkX+iRm7REHv3kMcwpJm9qwWTfc3IkIyPOSTAz4R6dZ4
hzuT9zgLbqYwqyhPFlABQ3EuwiDYODaRF1Z2YT4z72LX/amaPCEagQyK7xd7qg52y7Gh45ggkdG9
FskdR/8hQwaaDdxz0ICY5XtvJPJgFveW5ej1F7OWW9vw83PlsHAzWMZZA0EbKzm6GXBlexS0ilJW
15U6UB6/19r9UTjdPvWtH52JEh134N3WG4oPM6u+HK8/tPHw0kwOAZY9A2r5RA91lzd3hXROnn7D
xiGOHeHBB9mPt8roXrwW6TzT4K+wc5411aBsDGo3h7eqCeuXbCRHcvnDbm8+VI75LvqZynI6Et9z
sBN1kJZwtgkbjx1lZQXHHYqD/9PKfHwtfjSNHqAeoXgu2cs2mLBn2HRb6HGeaarKmxDD7xhKIvy+
4RM837sauGjZt1+CUXPdhPU1LJsHXOPEGbbPKLvbfj9Ap3O8pT4NbWrtXTG9ZTHlIj8IN6xMusgC
n60ny7otZksOaNsYVFj6ZPEvDuX41HkNEjPZ/0pVdgwHCmTmE9lLiNI80i0ZiLUxtij9mr/Di2uj
k7ETl8gro+Q5Qk+FMKZ+7IxYoQkBiyP83t7nyyKptZdfmcMqW5Ko+4L3BtfIs3aMfj+3C/E/bE2Y
Sv4azQ8nN/tHTAbs+apIMAOx4ULzZoz7SQBQjBvc0lVWPXolGG5yxypmvmXY/9Jo0w4j/EKmRcH9
UAFbQEe/lcTHEhIjUo6d+rMI8BKkzNCakVDHifl815g8LZYxfbS7t5I8xy1zCFgHLt1eTe+3ySBX
R8Q5GtfeyB41gZbHirnspk4STlWmHjs4hezppEuyD+7uHWmzOmYHwEB4fJ563KUS5c/eHyZxALZ6
i92l2dGklZCt7tCyldcOBgEt5EIIZKrCKOnyuyVwdUQmvHWDL4u4iGNj1/XToR1ywhSk9eb0hMTO
o+42jybZYntfsGHpfkJyA7uxtiweJM66fAq9Lqo8Ej/7BaUUszCJUG65Yn9jo92guFP0A3EHoQio
iXCorBZlMfGXQDwhCKmN/BzgNR7gHn2MefUsMUkRg0OGc0nvSsVPIOREaKyafkLyzKLRMtNt5oIe
Wqr6ryHUsK25j4hVRc288uon3/ciNisBnzBnjG0nl6LzN6Xd/K3rxGFL5KOwyQa9SeAH0nrCinTU
WfoWFFIHlDkPr08uZYIezUe/Q/PEIBw8hqwvgeVSOIsi3VvhUD+wmsO5rNk+ibTejqPVnwKzeuDs
iorqx0Agzr4ae+6XxKw2JSBQHkgOSYaM/vSCM2xs+w/LET8zEMP8ZA+2OTyLIvavRmWMh8Sumyis
vorS+6rburrAiy2JGM58snv1BxFV4UMy6ORJhOnepJGxAxCqvZ8/8vSodiYCxoPbDa9FoFisuVBL
fdmhJqqIsnaYI58so9gqZLvvoyYHh+2Rjni6cj7nvXmkWdiZAUpTh/CFS8hv5qC1cVMH0OJMpoqf
Jc3JVei5QP+dESsob5jugF8RZ14RkCJ+qa7Lb6k+TqSoNnJ561j1kiuJmVuwso+qhf7X8j7zdgTv
DnSdx1z7aA9kXTja/WWJbi0Aq/cBRtVRsveIakFqKGhp2p+4BmE23Y8Jxq9xhPTY5e45KK2cda7B
h7PCGlzrnWxXewdR59TKjlTjAa9YACGDxK/9WKbq5AaYdGsgYM+DlG8Vc4HTjPjm5lXWMS45h/KJ
rJk5Db0n6la1c+Ew8iglKAXD1ZBB8GEnZuyk1swCyQ2AkhajovT7j8KZvQOH7cLefv4kpmx5mckf
PNWJVFt7AJ1TDarepx3b7zAB0kM7Aeg4A+Dhjxsmdv4u1da8iUnoupVAY0vyKE9+bVN9W1pEjG/b
HI3ASMEgitl+9hNzD6OtfshUq7ZQ3TNaZKSyvb1BqkRgtzF9hWb36DL3OrXTNga2lxcM0ix4edtK
ZPah15W+KrPZ8oxEjywu0kqukxsWBwJIjhaTRfRabcTA66Iyxz6XmSe2S+Ue4gLtoLnYdLw1vxM0
8xMohjKiMhCh9VzOEjFi47h37qobctgFkeoGryd384+8/AGXn987ILQ08AvKOMKwIeeVYdRx7wTN
/HsEaw0PjUPAGwDTLJ1xsqudTZ/J8275PSucTGHTMyGeTqNvf1gif9dh8YP/iGf3GWdHeEzU+LvM
EFLNmhsc07VW9HiOMDblSPpdXns3Fm5BNDjoIj2rIdwwALoBl3LH4rMDhqTzbWfn5IlPi8dqwQzR
Ux/0GBaXjEacmMFsN9JtbZyi7HhXw13wNHmucynEzBCFJxO5RS86KE4OY5mbXLB0MPaS28LXnBdd
+9dXrrmPRfPOXnPf1kv30Mv+q/DiH6HJhWR7oKNU9wlHk7oE3h45TmKInHRNvsPYv1H4T3YhoQ/U
hq25W7DqspaknxX+9GouS/4+BsYpp3K703F4a4P000I3Tnth/hGrAyHP+5/x4u4mpz2zQ4TB2Hew
CM320ITVs0Xfgp6ThKAKMFI5msPJYs2OHWNiCjhfFevMU+H2sJc7jjrLJ8+heEuhpm8s+BH3pevD
NPb9j3qVf01t85vhhUREDm+QdGlULkyrFoXMnZGBu5E9nt9qooXy9Bq6VVD50AlGTdt/9XHxw1TO
59yWe1kn/l1HfvGJbIx269TID+Y8e0hZT23sEfKHlWXuvZsikkSpTGwsjNjIAeZYKAwxAA32y/Q4
LuxA6emyz7pNIhcVClGIp9ZurYeqXMpvWmAttblHZIF4ZFQAJO2xi4KlezcTNuvhUlbRUJs/jaCI
qUYJHCMqbtzo1TkiyvqAVCnYsHu1Cp9aGaTRdohRvgdE2NYBExom7XEmPluU5JhXGci5/lRwOSq8
46CUelaPhGPMRye2KW9cuc9nZFnZEpMvylwkTMvIShKLO9e4NL7OCQRGsjwidKsnyPxD/hrkTEoY
l1hRXZLimLg9OBrJ01sm3i5gVITSqnwoJ5dG22VptwTq3NhwYqrwPQl7Yl1Foy+dcMggQqizGacZ
Sa3l0T45zUFigN5o3B+XuMepaLlNpIom2efBmtcOCwA533oDA5kaNNmpomrWiMyC6+ZCdo4697mN
ewmH4SYYQ8ID63TDVulaoJ1Fp+2fXA2yCQ/FZtVRbxIJeTdjaG9TZ/jC3pOu85zZ88/SGA6pLDqO
ELWvSFs7EED7JCpOOWJVYWoUmymnRUPPRnk1hs9K1vsBgPZO5u15NoZroLu/DSIiqQi+EeyArlXd
Bxhc+BiM8jM3JBNKu4eyjSdq1yf6a3EgbSdWcreMCAyRGzDH9B1Ymw2RKazS7X6YI431PbIUCzYA
5x3zBGusbOKOcFP089huJbuaoimvdejihy+HcWOH5QtqhYR81s6ej5XCO5l74L0tz31P/NQ/UJM+
ePbeDjRTNCd8rDO8ry2YZXCKaOhyi11M94i0+m+9yogMlitgMFnJT7CZyUN0SQiIdXjfJpwFU4xM
yfpZ0HCrJSaZYZH2xu3NLYa/P61oh43K9k6q1dMI0t8AomJaqffSK8+5Jv50NRNiolqXWYUjdgkJ
MCTN9t0hTaZf38veeWjDLeLrkOmEif6pQcZJSgkLNUgCPFq4MpgseXcpRuNtlXvDzjIMTDeEc5mq
+kvN2z5CzHtpdK5+orPdWVjjHID428kkLsqZs1d3Fvskrxlu2sw/mvTom8sVDlJwpbbyDmHdZoif
mXvGVkofO73B2cmOoh0pEyCMbsfee53ZlZ0y8DhjTZcQUnxGbSkOaEYmDM7FsWJ8vp/zj8GS6lK4
I/bDIqX61IjeZJmgLDBe8xhvK5owVRn6AX0pUNZUpUybLBGlRkLD0JWHPgB/01F9b0ZHMTOZPkam
gxcxgafoaIV3VsBCyDCw/AjAmfiyzqHM9Q1lKzQgUR4mxCGb1jFpJEgxZJrMYVKxZyXQR1D/CHbJ
3ZJFYTacO5tCHmIAiWpZ8RyFjQmkN0XzUsEU2+aaPjJovGab+Y4+atd+mDO/2sXWKEndGBqWdngJ
agz4t8bTBvc/FMag9v1zIBA7reiVpkSe5Q9cASTlOEAoZE5hx5sq7mpkKmMh6RmAPgFzKIjzMzGv
4UVoJuoN9LGsUpi+VcPCkRaIQ9CH+tS5DiYMQAk88LeZQDsyzLMJTLmDaeVVoGskSjyREaZb2rcE
xtHNAl5t+0dFww6Q/ufi00Gr3sn2PK70ZZ6HZ0IYEP47KuW5zOYiDn90uvwJ8WI+O1n2aksey0Pg
HL6R24EjySt1wimqNEd30scYIx4YmNUelLj/vl35/wgj/d88y/9PU/P/J3bl/8KS/l/9yi/jn/5/
/uf/+He78r/+t3/8yiL4DyFMa9UBfcNMfZil/5Wcg1/Ztx0zRAJkBqsB+V9+5QBkqee4AQ7nwLZt
79+Sc9z/8IQIROC5wvUcxxX/HZqpbdq4ov/dr2w6nmcxQ/YsgT+bYQI/37/TTDM9OyA6FrVrSnuj
eGDtBmMcmWZhd5yEfnN03VXI87t8CxduPniNIpccwJ+GHXGI0axHwzi2+9w1Vt9u+cp0RVwCRS3q
5pb3rhc0cvX06LYvVe/YezJnqjc8GUvEHEdtZVvEkWW4OYqRUHyEjKbKeGF6POWIxfuJ5EtoNiyZ
puE+ZASCDKMgKpkJ5LKkpBcrS9/EiF4BChI/iISROvixBY8kJHWFpf2pEGRfQiHr3tty+OqAZ8Ej
K72z1WczA/fKZ1UIRsgcTedNe0Z80P3Zy4fssjTdqfCKdlsmjOQYq5s8tRH6BElVkjk6MarV9kTu
4dj+QLjD75K7xY3tQwkSiuWo5z1WcWtEhsJ8G0gQqU0GptsPVENCuql4OC8fDXORvTXmlzEzowY1
BcCyldGQri/zmi2KwiCkKscU2Iz+U1EWvOm9fckzrU5h0PxIxhJKfSseRgYmm85On61aEyxgtDUj
1hIxOZ6XY7lMjKsXypfqZiS4rv/1UlvG3h1HE3aDGZzrQv1tjMo8En3WXGFpMitHNLYL2ABSChDg
zXZva+T9wV05sE0Vnw3EOpu+UexNe8wlovMUBAyjJ9ITEqIAiHVgANw/dLrOHlhuxaofNwG8h7xG
NeHWpngdZJoz7OWPxdy4UF/WZ4dVdveOJHTCWBQ/+1js/cX+5SdqulAjRXMaADZren1hzPTM+M4l
YhbzWzwa42lyuydPF/1LpeNI1gSiOHqUO0vYf77PYjcLiEzRg3eyfLzhTQOSwyWHhRgVNR/w1aOF
LvuUmOb2tzta6U0JBwrk8hTMaU7Pa3OJDSNirZIVeMryeKOwCZxlQeMfa3z8Oj+PAxulNs2ufu8P
JHoW424ks26mpdlK4ektAxJzG2O1YluaW/cped8b2MDz3gAUtBNpgnJklh+J6rGdw8DJUBKB2Roc
Vnj5DVxS8ErGW3dkmkw0hB4FTJWlO5OMY5+DcPzjFt6xJcSHnnJJTl0ahk8FzqSjC8IOYUH56Euj
OQNppDBX6MhqOP17j+BzX8jhwqcUDe1sI0/GwOmOLAtj+5wG5B1RwEUjRtpW++e2GKrPS0WK5LVf
Ja/fL+33VyU5WJ0qiLC1rL3tBC/BaNZ/3RGNeDwwyC3LbjtBH78zoY8wZfCayAyyFnkULPEpwB0+
tb6JoC35eJOrLgGwwnNZOAEomZHuBE8A6+VsILGPNzoPriWrFoJPRfk59mRcE7q7dVVWcnHkv+Ae
XOBt/BEg/tjxAx5HU16rM8lp+SExhpB8FWKNhgaJwyLsdSNbgBlo8RsiJThprAFvMjZLip4cMyIE
9EOQ4iQLCeG6I8gbohdJEDnZpHc1IZHIqLmjsHbexW4b5YMnz6WbYlVgrpsjHH5oa3bsTMRdgmJZ
tFPqTSdztrtTiKNv9Wsha6gGh6GUPg1G2SGywFNAk3w3GPUfsFp8OE35TIcZnBfUESGJYxE+cVpg
Udh3Xro6r42kvg1U4cDS943nhM9BXrknEaOuRtf+3C8mBMNJPaRSOHeebd2ZdYc3ihBSIjivSF+p
f0EBk+xyF1qTvJikKJ3NnrTsSazM1o48isG01AsKtwkt7VEqTlV2BSgwkSht22xGqVaL9BhLL84h
ODEd6cLxwXFg28VMu78IMPrrHfQM6cIYq+SWzy8imBo8dAqn3yT73SBnsiAHsmHVME9EyMJTc18T
gSYultlbmtKTogXddOEwH+2yLB/HVu5jsNZbAT5/b3dS8CzDoQlrobTK+sMtsfpOo94GAHPoffz3
hcP41amq+t7mXbIcS5+9lq0tO5L0Es46vTgGYNY1w5n+Z8jrY+1qGEFGk13q9m8xluZbsDjvvkIN
bvgalDyhKi0Dq5vN+cnEfbIJ+RqyCEyO2vgV6weRtfcB2ID7akhjNChi303zeLGl5AA1Z8mH6MOy
CwxK7oT+bldjdN751txFDAzKPda99ty1rr0dWkk4a2M21wlz3bYDXghuX5GH51kwZ5c6eK6qkXVh
ZmNZ9k9mqZOzZ/jDebQK+c9Xcv0qqcTezciJFHzYlW1jHRNW92AlRnlbN75dgmGIXqfeedmLaVfG
bWR/g3aAaUWYEILdzkD+SdGd79w+vxEZ1T1yjPYgfuGWsJAnLHToH7+/3xr2RyWsJwNj+nGsQs0x
IOZbG7MkN8IEvUXrnP71re+vvl/Qa5wJnfwcxhz+cLWmq0OpvaXfLwG2Xk95Z6RZ0y1rsHqbqZox
2ZuotUlNPzBZMvaQTcBcQKTkrUvD5zqYk503sxRxBc+T1ltwVJEZezSAzT4sYBmh1s3HnOHMQyGD
9zAOAQxIiyY1nMxdkqrqFR54TAPJojxgFPRAoJQJe7v78p9kPQbPGRB0BmrdIahrRtxWUL9m6EVw
kdvFySeL5vL9QgKN2pV+iNGmIGilD/onwXYYSdXenpgmkruw7T1QG4OVmvs6JcemmGNsbcHyMvSe
gd8VMv2CGZD0iaR559F14aBB57++mPFU7m2ZOfvRD+kl573pK2KnvcIaAJjy0hLuDLXRP8Gsnc9T
3735hAIhfwOUZSC+ufrOWB+HQWTQ2VnvOdrfjbIdPowg2LlFGKnWAY3pBsepiL9mBkk4LdybbiHX
WXGLtH0qNsRrrhTQ344Tzghpi+zx+yWogrMARXpM/Ebvoz6zINUo17qavKAYZDZcWyzoWyKAooEY
6yOydnxYpqsebfkQiB69aam3YTrhHgzEI8QF8KJ9C5GlnfUhXuaa1GSeHMidLt/MFsyBwK5q9TGI
2XmXzVOxHh3C506vVnVjuYAlI17mD47XvWI7QD3Sv/d9Ki9dvFdEI13/ecnks0Fg5LEUM98SVCZB
gbmUMZZzRr7Z7Ly+6w+WCB47hQ6k6INj4Sc/gqGwvaivkwVUP47uxCdzSBjFf71YRaUjM7f6QzJZ
8RH3ULLxi8D/xEHjN+oO/g6AhtFfq1mUUr7skiioELR+fy/W8Xve1Qe3T35l6Rz8QBJQb93Z+UsB
yVTXSf17hrfz1VwclrEWrjeBnPxZtojz5wX+/Wjzp9E9osueti1tuF2RVukU7wLvxnZWMN7EYo+M
7Cia8BYSy7EW6l6rUesJcBEaVAhqU10xMLT42dM6PIfrSzeNxjZVMIc6Uv1MBq5vshbBHaSHfRd0
99+XCB6fgnIbFo+R5RcgLdkFheoe7P1LxhETpQhzn1plIMn2F/p6opgOzeiEe8fmHiNP3WC3Cfwj
NggnHBR1o+335s3BqanKB2VL514MABL8bkYO1nYg7bSD5jYrEb4quzsopLE4rc3Pwjbbh1h+AVfw
b5kpseHWnrPL8StTX+COMfvfWKmCh2Kg9i3JyKzSZ1N5+UtOMQ3ZsEdu4sSEkYzJc02ybEqIce5d
KsNPzxB4uFNc0j4RAyRZ2l18hhb3nrZZnc8yi0zYi4/BTBcFd/ARcD9vXYx8D9vHmw06+gY5Um7k
4Ai2dPE5g6ZLjEs6XnD68OhZCb1jpZttbQ887SZL7xZXcsYSaF2yOd0Ngcx2zf9i7UyWI1ey7for
Ms1RgqPHQJPo+45kkMwJLFv0fY+v13JkVmW9sjeQzDRxAxBB3puMgMP9nL3X1i3lmjotQTYa1aIp
oG5cKcm09ItKubpUnJGkaO7BbI36yJxLEoP7RQm4XRr306jC7Bp5KKvdzNI+/a5VljAg+2Ot6ACc
HMSiJtP1w/DdhsRwYlnd6qWTzTm2Lu3RLHJ7j5Vg3Yoqe49dAJeOyD5NHn8roU0V1AUmRGvCeCah
KIglNgpEwUUucBQYmiteyzG5ZJRFDjaS3xczBC0y1vSCytFRXro0p8ydxt8LNGGXtvkOk9eh1N6V
Txd3y9ItrBgjqVM+IUzvBMq0VcRejSdH350a1WSBKo9ovGAli8khT0ukoXqCVBznRbGOqOufeCRg
1xmje90Vw9aRM/o8CNIfj05ztpwX1t3pXWMmvoseYowyBGfuxmIZKQ6PT6agAxq48YCyeDwMLcBL
HyfZMoBWd52HXus/dWI99/S5U3JTiZkTPlJYqtvVpejgdudelByFgyxLzYqvk0yKcrC2HP2obdZ8
1PWC/IxSLinwGwqTSrE1gTYaAsKYNfiwVvQ+IXFaK6V8jqXuKD/Abjf6rNYnvV+jOG32sO0R8KPs
Pua+7l6Qnv8IUM9tA1WjCBmpyQbDU3kmF7j4PTRSjg+cszznSvaZO1hyy3ygigXxh/UCj+Oa/2ME
xnwWGNMK9j+kMUFn2MWjGb2qhOvAt7KULcF18Jlsuq88T4rbPLRRUt5MvzmTJ8ViNII5qtRJfra5
yQZAt11+9oFHLtlsks/CIpD1Yoy8yrrWAGEp3h/954yipDyaXuM43bMWecuzpjsP8Ziw0OHXzDas
2hmjvWtU/Etz0sUALgJYmwwQn8U0HawpnN4n1vSepYeruAlzHKA0GQfjlyCmCXE9YGHXqamyH2zH
0RE01PWmVjRvHXVVBluS/fbIZ7dLOjLjmnQS77HIMAoNo1iMevMmEr3ZlWFHtOPg+QTVIcSJwCwj
mmcoiWs8+RnBj6oa7jywl1c2bCP7YTP0X43aFq+2/oP0A1QMQSHwhRXk7kpQqs+35qio+gInH9hU
jNbtonKrdkvxHQVwZYtTn+Wk2xdj+2ziVNt38XDJgD4hX9W9uz+a5bo0XrQBYgmCc/MWTd+kt/EK
U3sXwxm6NkYQrBq9a++BlVUbvG/0eXrEnAaCo6VNy+o+RqBZLCSCaVM33wFAQ6ieTYqepm8DM5z2
SZ81V71gkUMWiffptsHBd/rhZ1RXAPErusFReKhKVznSLLHQcPbFqmY+OiqoT1dmRUJyqkGVCoi8
dWKXaizQdWMKz3mIui70J0S7jbf2OnhouPC/0pK/jNTVDeLmD3lNJ3TheT1+wlZLsLKMhL+Nennq
AhoHCl20BUGGtBW4AbYDGKn31KwhsYDVUSnLrUd2a+wF8x0EwULWTMD8ylQys6F7qqf+zRyq7tyw
UIa21yrnUuNuKPnsqKWU1aptiwbBDSsfZlni8/A6JXPsmGiJIZsHr2/SjSlwoI0RtoAhGRDzMg3l
fvbNRPRA0arESadM/Q5WXbr1IAlv9Na4I7nuCGyxX0FBQA9jy0pzbYqGYA3nA650TeqymnzrLT07
xgXZpmw8yMABqMlt/znocb3QCmprnRMucyfob44z5tuRSs26MtlExX1swGAZxjW6HY0PZqx2ftGn
bKqDCG+bQErvqcSmhqN2rx3vFtlcHX6FaRIfdE3p9z55xchV1W4RIPP+MAsiiWiX+IchJKMic6x0
i/wYA53n1h/SzFgFBVyokFxuTdjU9amLpKQCZOCC6dJQzYCnSA1oh5XcOc6DEmMb7LR2H+VJScGe
fUxTIYVoINwQloEnK867k16JBGkM4QhaH9FrDfwBtyu0AtsYv9rJtLZ85Ubr7UogQXfB55M+cnor
PqtGX0OombtRRueI7Nw6crp1lBPnSjiiMKr26tp88lp+oafx0kjQeqVZRBPBIdubCVJ/u0QU30bQ
HjB3JweUzMiMCjjguT9E2zw03N+nui2srefT1C/oPRxiv9UOfe3QsXYwzqlB9o4nNL7z8VydpE1R
4nM26LQz2S/JFmp+UJ2aLro7QutWCuVQe6rL1zsGaElpIain4dSPF73RWM5i21kkvlHvrSB0754b
dHCx6ZaFPBzWPhEad8XnRtCSsSPnA/GZiTrnYDW4jlldnOHh4cdhrj+SvcBsKxpzHbh+tEnysrvU
4lcMsOrsUMS8pF7SbiYNsr7+C01nR3mzY1PXIb6sUopDqTB2aRPL3XXTbjJtAu5C/WxXwvtegiep
H6ZOwGWTBQ+8FeWxburvaYcE0GudisIbC1E6MTE7g38OMEfe4ijSNsEQwKaAFoCZY1jD8tHfFHuE
sh20l1JKdHxsQc0Yqrf5DJtuvC7DIliXrl+8IfUS6wrT35bqHtUwi7Jo3ZThyQBeschtu4YHAkci
DIf0GLhMCD3FD4RfOXGA9OqrsdTozMXe3Z1U/8ynSK/vPfWitalO5RvGufY1h3AUF/3Z9PWHFqfO
6e+gO51zKnVgMZVnbzo1BcvOspwsH02B2m2OxXfAyc528mvz+HewcLSi5l0lllsckaN/ywV26NSw
KElnsMec3r+GesLji4IbQpEovfBt3Dd+Jg7NaCYwii+GgGFvstSnwqHSOxDjFm4lTTWpiPfgSW5K
t8TlIo0IOfpToePqN0XuXq0KKWCelmeDAEXceJ7IKGc5072OV6rhfHUVjSapkdULVL0TcTH9sOkJ
pyZo1T62RgN/AAVOFXIDkjg5bfXJoiCoDsHSsUt77RD0QBphFIxLhUJWUaw607fPHspAntgxKCpH
yVaR3dhnlto4jow43SGvIDfXWOnK0B5qBB0bsg4bKlHie8AN9gM23sY2mPC7Cqq+2bkoy3G8rEsT
D3/aw4DIY3etdKO5L1iQk/XdRitPWGss0eIJ0IDkLSf+lcuseepv64hFFVQBvGN+ZF+5g8XeVyjr
1ZX7HaVuueWv+4slUXkeh0hhGhw/c1CoB0z+VBynalVmLuHqOJTGRQAY8+AB9mEvIj5GKGz4yK/F
GJnXPC1U4oUpaVtmsc2qKVo2nR6dC7RClGzRpaO2wZQgDmh41EPfoTMbnKJbKanpfTS52KJg2yER
f/hMLre68PahsA6Z42h33A7btkfkKOy9GJHjj3GTb1hTldvQaNBKqsYpjdX22lMD7d0W71EQGK8R
6qDeYNKM6afeo+6tDFv75gNWXZkTQfXWyIquLJGpE9bxwAWGMVrTWMEoyhOtNBII5jrqcHa5YCZX
WKfYxrVQ1R+An8vn0KbxVuOrnbHvoSSG7D12ktfc0kATklHai8J4TPnAPjp/dVhQ0P+GDOVlBnpc
id3te39jlVgBRKH+anKrvbvMIFkbJM/OKKuD0SE+y1janFvcgbSCChe4DgNxJtGCv+HoKcohw8yM
qIGh0M9dyhzRKJX16tviw8z6c+SY0dk1rC1IfHxLA8U4W9cjShCuv/aCOl/UfmGt1VR/mYbIeDTj
6MAxJ68tKzWet8k4bipBEBZs8vhsh9NnkRfmttcMyFiyxACkCZr4YGKmIk1o1fE/uCxH7k40qMj+
FRpTtQqKc8LtBCM+fJNZ80ZK3luohDRJMtNZlDb9ldTLwi2Bs9WiYWpc2JOaPmPgmAHSgDvaluJO
QfRX33Z4QESz8a0QBbwcsAKThqKIfuMQMDs6o/qI1CZ7Kmd6KM2zzfoCbmmwyzCQXqIBY4+bY52L
Yqv95ivi4jMBP9vGHDe6+THhSH/BgldgD2izneKme5cZD39rE2/VKEjPtlMi8LXZz0A+w+tXfSKZ
tbbUvUgvyZDrQAnbpQoWFn/Al+s2SbDGUlQe0fMPFM0QKmMfUXtl7RgCu6eMzHW7IT2AIF1hhrR3
zYis3e9ZnbYuyFubWloh3lHETEiAFPseV/uYP1NuKKgobFHyaIga/vGD/iDqfSGMIl+WfLPWttWz
QSrqYqmapX9w0DuBuZy8Ix+Sd5yPKmwRthZHe7Vzk32sOBe79Ck+xaV/DlI12hb6AVuEsYGtGGz8
JJTYJDouXub0xzh2zkpQB7dg6rozRXN/7ahk58aAnTahgRywI27AUxZd2zYnRG7lthrD+OCRbPxA
awYUnftwaZV2sTPCpn7DD+ouERTjw8wgS4Ep8K+9xr+Jv35xVggjts1ovFi4TrciR2JV0T6udBll
YiPzNu18XfbuWzjVLy5SkCPdTiKQiCN5isH7sBEzXdXI2c32VAjHC81Cf01+YvIsA2T+3B1vaHgD
+JxoSfCd2vfGRFSU81ksGjXWL12qo4hTjJ5YY9IOQLuArnAN7a2ICMPyO22bZfSn3U418YDRmq4N
401T0cs1UktTyaFDALkz+m5ZPNx2TBYgk41dj9pnUZmUMltcwHfoFj4OuSGn1InozJ5afTvAJsAF
nCY6DqalJ7aaHpW7EiplWmCRLGFvH1I0ukywFPRAmq2M704RN5+B4eKnqIxdHpq04SE3TAfHJzMw
FeAcSZ9stpmH5KUhCYmqb7GpRiP4MRjiZ4OID9V73yEkT5j7rM5ejgiO1oHfMBFQCOcKOpjM67eC
ThK6kmrE6TCiBjIc9cOKpl+BaN4UvWJms1R7nYMCeI8kMO2x7KMEKVo6VBBA7OrcGTZ7hTGckEAP
KoaBwjz1AV9cnng/o4wZUS/ZYuEZiuXj4VpRljsGaXcJguKmGn7+MCNVJTMg2GrkBn7rehPpvjJ+
dajUYHMpkg+1QFmvhYPySkt+DdSbzj5xPNZ6rIF1x1Un8I9WEDlcElkKQ7nRPWBAWU4OSUREYTQi
rKzgGGDkN8BeTCWbT7f9bByoVllXK1cFvveCm6mAvjBYN1ySyTlPp50mz+ZLok+tm56dUiSkkegp
rrjkgEcyFtCTR5RwyVqhXLecX8B4hsyrWhS2+ZXmINK1fPS1gztYKPy4oeHlkidp1iQZggmZ9k77
DP1SFbjJoHcglofOIyaxMJskW4q8+BGbhnHoo8w4VOzFnHXmdcZBxUonrYPWsI7agLSswZ7ehJc9
g8RAjI58WS1D/VVHl4nrMkHVZmWvuWbz5RsIx2r1JnttpqbGlmxu5xcDkdH/D60Pk+bgVbN+opHq
X0TRejcYXOSt9zfhhe5NBeQOXJWaRtsn2jlqbXG2Aq9b24AW1hPrFSJZByQAYHi+xaWUDHcVLlbP
uegWSicqsu2jcNtfbmlfC40FWSTNl0S8BZd5qJ0cSj6mvxVFgPqCS3ETavSTWSmRhUHOp5eOCoKR
Ij8OHfB58CDDUkjm4jyYYQZd1EWgFVdlsbBGo9mFvfkWiF7bWISfHtlCQi0jbKlJ3PyEFBvAq91q
YFtEczKbcl86tNK6Ajm2xlLpgvWlWPLkIZiKleUxSYz0GAFNJLuVEusR7mNK/CJ6uJKtKw6XfpfZ
so6ToaPjUbygpFuvcFT627SyPkCiga2Rg6Fm6raNT5Xltj8s51sTuaxMFL/CysnGzeA5uSj9nIiW
KRk3RF6gB578r/ipF+xDM7zq+jUmq3WnZ2w66KsXN3MqcfK11r1oobb74Bav9FNi9AvrUZ+eNSrb
XQN+bRX1JlYLshqJHjNejGkkl9iNQPSgUetQHT9VvVqqUReecXapF/aj+SKuM5tQoSE84nRa4Has
dq41sqUae+vU+MI4AAgmcBCrs1KTXwBJUVC9W1RqOrxlKUGYLjbmTa027m4IR2Xbj/G3UrwFMFhR
HgafuCV5ZGpKy1NW6y9s3HJEnWXy2ibBW6qK+osb+8/UygmwQS3SrkI9dwhfzQmAg2ar4IXYVCrB
vJPlG2dc7xeYXP1hHnz5F5/7wfMpWNmUm3Bo0B1YBCNXuZotqBh6fLtcAz9nSpWSR9nNBGtO/fSh
Mo+dmvow+Ul6UN32Cbt57Vld/A4O5/+n8E5miX+nE0IgW9CQHf4nW3z1tfn6X04wc9IwuLcwjB8/
6zZp/hmALd/5f/vi//g5/5bXsfj5v//nVzir2SqsG3J4mn/Xv9kqxQUXkdn/+vf/xp+fvXxN+dlj
CKrsv/2ZPwHg+j9cYTouYd0u0T0Akv8pmTOsf0g1nIwGF5blulLM9icA3BL/UA2NMHlSNzQHZ8Df
hA/rH6rtqPyQawvh0rr/f1LMCZP//L8r5gQhI1I15zKgm9M1dHv/rpjr0cQG+JyGLVhP9EyV0T2M
vECvFJkmHVN5yn7tSpd8E1pddaJY+6novkZSXngskWLc5jMHj57r9M1eaMSezRiruIXLMB9lPRrV
eUj+dSTU/kPVY2VJHMa2gQTyaqgRBZpUfKCrZV1JEpUXm+oul8Fsdk/lspVhbQGpbTQKidYKEmvl
S5l8WmUZFFRsh4YMfEtMot/YH3rYd+TGdSAYTiEhzpVRcb0MjbPgvy4wYA/PmCYkil5VTuO4A5LW
OGqo/d6n1lk6MopurkjNQ4AmeiV6GVmXyfA6UuwMGWfnyWC7JIb+NKA7hg4ECLoEgpGMFSkdBhxk
VWoBTU3b2nNcXklwXi8j9MDzOaukjOszdgkE0Bt2Rh3Yk1bcRjmI1CrPVSY19hPKKpnRp8u0PgB/
42ZS8Y7/pqgjMz7YqU2+X4tjNELicsAsal41Ir1WeKHfh94gzZFUjw8B0GCFHKE6iDH/qGWSIJmn
L/zHx7dEpgwqSDR4fF7YlXXfwF5+SQkkdAcYr/EgjCcUtG+NkLxwmV84yCRDT2YaUkPD4iNzDlEm
azL3sHVIQJxkFiJNHfAhMh8x1qfhiw/mRZXZieiqr5lMUyRi8wjRLjjqCUmLncxcHGX6IhyQJQkn
CsRp7y2jkP+O9po8BmqJRJ20z4kYR8j++s8Bj5EiEx6JroAr0SvEPhY09eHDRSnIqcZ/OFa1sVT2
wDa0ryt258GgCuLgmiLZfTNfrDQjOyTETeYyd7KipkeOI35EkDnkUuZOcmkiMeyCObQSZcqT4q3C
RlEmWtoy3DIk5rLlQXYYqrjf9WwVdiLATOsRi4l0aDyi0RyPXk9mZh5174D7qyN9IGyquszWrMoy
3qLj9LZlIrZKRjHHoWbkLeI2my74QpeAaIfbn2u28lqQpkJbHr02uZ5mTcKnKbM+e4pB57LtdVzO
zV6hCQf4qUeDHqKrErGy9qMJnRL5oa0EQKnA7JYuphXKLjnFOTvZh2FXb5ueDNJBppGmczApjtVx
k8m0UnzBnwR1dPj1STIVVAGw5Ml8Ux5Rw1GqQkhnIPvU70hBJalQl7moFhbNoyKomAa5hQ5roLpg
giFe2OB+OqJV+RtA+UASsw9l7qpGACuBQ84J9SJpWDKdNZY5rUImtoYl2a1kdhRHlThXeD3iWsvA
V1tmvcY9qa/zaSCTYGuZCavg7eY+J0SSyO3xJFgqrKnYhK9IUUfKcXHzncD15SQM9Zco62treMNn
mPEH66zRvU1DTjhjh+HdqJuXrLXooRVFyxJi/GHJYNtG0p4g5nT4njBrQOLG14/RjMlJDpTkTzWt
1r2eDe05VaAHTgGdapmdi47D2xmE61Jwts/yQIXMosv8XVsm8fYdQo0Jx/E3GFNjQFpvpEquM0US
oOEMhkz1NWW+bzYH/v4e55d8ooAJaYP6pFWfqkwJDguihJuowaFF70Owof/vzmXycNrY5r0J0h+u
Ibyv1Mw/TJlTHMjEYvpQq9jPS4qiIOiqQT80RHs/fC0gSKTSvoKY3sR8zx8QHLWjkug5XqCQRHCZ
lSxkanIDQugUlSDYM2CICEKG5m7nGkKTisRl8ujJJ5cpzOQGykxmWfJt0qMps5pbAhCwaJPfPMgk
ZywfZDoT7lwEQfrQZN5zJJOfW5kBLZWv4Cabr5rMh+b7OR1aQx9ewPa9KxMp0o1PnrTjl+aFu1S9
AOqJlqP8AdvIngVB1HSqEI52OqDiusP455NmnZPAhGLcwlbcA2dbgxF5dg0JUJObOdeSOa4m+zqD
s7DNZR72OEdjQ4BFbxQEt9xoPUiGkqxvBMWzCieX4oiBCBUp1DORaSZOCdAPiYC2NST2fJLZ3P5A
Srch87pTmeH9dyhbm2Dvbg759i3yvslRqb8rzLw522cttknLDVLlarIpOSjc1ptyAMuU9dI7j2OP
eBfQBIWJuCKvna+eOmTo+sAe5x19GktP/N3ApvMcaFqwVfRev3geueBNl2Jhq8JqPUSleyoygXqo
wP6qlRlKAkRLgeKRUWAHb8NQfGcLTgaQPLND3CBFWPYHX9bhsFk3LNuRBvZF+tbgxDXSIAZ+pUhc
CziFrizcDWXDdsfndLR9V3xmBoJntWlHqjJ8x0PHjXahYWf3IDCLJXoN62uslWu6g8ZPpTZfg9hS
13HqamdKXxRigpGV5WrIPRYabHcVud115QCyUj+b9ksxQm5LUsU6zkd9j6sezUCzZvNXr/q4mDZO
MBEJZje3dhLFOiiwVApUqUsYdx4gC5MYSDnEY2QcMArvQjVLTr4c1LSz9u1QredLoVUJIsfkC45P
xSnKRhvCiUKXtNO8E3r+8hJUhYZoPA2+j8FPH0vYQPbLrVZL7YHSAonQqMarhP3YI25D/RFP8Y2Y
tPo8XyLocziU7HmWnV23T2+sVTLV7PETB+EP6aH8BgKK8I+y/6UNAAK9GEMQshsMOOkHiqj01e3q
cN/QpAA86VYflh1vCtJACYB0+yVVnPxSojI7Z2hjl6Hj1d9ABELIr70PN7SaTa95Hx2IxH1Gfeg0
D74xVaeeqtdpauJoPekRgm356vyCyha0ytyfCfu0YWXY4XieBw+EqkVk/UE49Z9Lv99SBTjGkyw8
EliZj4tujy5OlRIXDcdkbH2hELfMse4hrzXO7qD3UhuW7Qf6GO+E2LyVQOGOwzhkCweu2GZQq+ZJ
O+NtVAB3pLpxJTGpe8/sUl1rZvCDOyRZ5VLOmOF/Irwr3M9n8xDSxtl0aQPaRL6jjbzqFDnDo1LQ
PiJWjm4p5X8q2sbvS61n1g5YKbq7AlcLDXLxodldcdCzDEWsHqUoq+W5KodIh4S3nA/r+aX5XXqH
j7jBZwnfWP7UfD4f1TEBWCV0nL+/glQgfsX86p8fkT89v476PTmMVwCk/hpYslj4iW0f6z63j0MI
tl/Dk7NxBNtaiu8Xh4UHYEQKoaUTbpUwVO7AsFAz2eTliMFXzzxoo6NPBTjkRj6XU8ml+fq/BkVX
nG3mtt/+4/r83skxjH3URJ9wA8tvfkdfLfPzL4ST061Py/gwOqH24FahpSXfEdjmT7cnmyT1JhyB
dR7w3UvsT+rDv99ArgngKb8IzrT542sB8HY5/2SahofWK4N334UyV4Hz25miGd/0hJKe/NXkqGDv
95CfK8UzbCr/PNAb4z5K0s9uQqZMtnN7bKrJfXah9fv6UBokoeAUJuitSZmbnIMpZcrAAbAJcn/+
HnJ5xOJ7bWZV9qXBXeDwIX+bDOS+9PHcfTmWKsKZPtk7uC4p15fVlxIvqq8ijYtYx4Gcvth2lV9+
QiooLvMwX5yPSs/3ToTUEJTYjyd3QlWp+QkWw948JJ0SP0OHnq3Vm+rJIWjkObXx10HQo5jPCPc5
511ABbGrk2erCkSxMoWcG+2eUJLwTWths04Fzg2UWjBRfZkKehuVpyOyyQI23uTrtExwyHoUP/8z
xPK0ogyIyJL+uIrBgDXFv95TMUO6SdgdqqYct3GVJxDmhvwyo0GVOqVUFMLI2rbNWPx+5ffF+U1G
r3obI6B3PrND60B6VaDCbSEO4mlMuvF96t+aDgdphEIKTH58TeTgyM3BfNSLXxP75TOgunw5Gb6z
Q8r49GIxfJ+q8FOx++ANSVi75Vb+2VUREQGEERYynnA++jvM1xrp5/l7DV/aML2VUTTSrB1SKddj
+H0+qUQsdQ1qOK1UTo1VOJ9x16CCGU39ZkRXkwrlg9m52aR0BVGNdsmLGirKVpeu1Yimz2KaNPdD
NzUKZJhQCjc1L1HCjoTIm+N8VjaOcZmPkoANgVC7lLI910JSA2zY8esuodBPOsD5d2xUT4DUv6VI
ydP5hfkaLQRgCFlvrKwSkaprx3zDEoyt4OK1G/4dnqTFdC2NgLVQMfpHbTR/hV5B2anwVaSGMWia
v+cUPsy1odFfc6WCa37PPLRNj6Tb3CN8oepnOTq9apwqfZBG67Bp2sUgGm1jIEK7zIPvIF3UFJ+e
sVLZ2mK+GDiSlsMWH6sgVQPX57YOh/xVFPhF4OvpR7112QNLnYwhOu3F0apd0SGmGbvViIzjbUyc
gQ1J136JR3+TUUQ9atYIqAO5jgzq++d5aOYtwfNOv5qmzGdXQzROplbW2Y2gR81QeRbf1I0HTL9l
3rp8XT3/D24+VgHPN47lAO2Bb16q/FOyUsXgK9/yH++bf9d8bagvNIboq6l2tdONEtlFwL2tKWyJ
fNVSzmhD/Qs8d4hAxJiiPtYtxOjyojZfnN8UQ1s6qdHP//yJ3z+sZz8C0/R3ajZ+t0nqWos0/iBm
0bkTWuLcc7UkZJRndOk5wZmgcyqfZJ/f0pZWipLi9OgcmLqdSU29jtVPJxriLRY9VuyVNn36olxT
Gj7lnh3TzCpM3PNueks0Rd21jWrv6La5VyJh6O4Kvf7o4hO90Tc3y1yqEwH7SL7MJ7Omi0UE1sCq
xUreVFYpaYk/BtJKWwzRuWsz4s7kESX9fFX30bCulJ4adq+fm9rFteO3+rJzjfcoaaYdNJ9xC7yf
KWIsC0R1AvpWYhIHWGOuKOjAnkpA7YcoCZstzG26CR2sZcXOqg8qae9oOaBA4CJcRVYhgPU270kt
wpd5iEU5LnzPU/aNVaF7R8mzCJSgg0JArKRih8WblRUJbVPSc+bTuDL8U8UGBKlHDUzQ1N0FYChj
NRq9jjgiBazvl97AN5+Ai3+Ov6/UMZHyNZuPwNJVns3yXf2QokN0XBU2Xg7WdioL9WgN5OcZcphP
5yMsb7diOgM0jS9GGC1DIwFQLM/mwVLFnyNVeC8DIVKVVaCHtVEV0+y/k4MQk9/Rsj4qRhuvPddo
Fvy0jbgiVEczzx04nX2uoZFSKvPcKzYhuvNhk6jfqGlkG0/qiTXgMgcQN3+O/l77+4IuXzW7Sl8j
gvg2XxdtD40iENjWPddC5MmXxBjCaRdFZnXNMP1dw7qtwKe46SIIrXSHIpS5xpjyelF6UA00JYnX
Ng6utSc7Jopsk8xH82BIeQlEVp8iHDgcUFj1ImqT8kBhqzg4Uik5D2qt8pawI+QzVW8Wtcd7kJva
vRy9+wSl8sOI42jnloksERBhU2SwN4umNc8lPaCnSo2uQo2wUyNYs2lq44bskXu1LtPEssdRBm3R
uAW+R4IvdVakJZqB87/PFgX4L75liYT1HkXdJ5+eA4GqEEO4yb0h+ULw3gYLJ9w7QkYWSjyCSDKC
+pyCjoOALE/DyOoXdtSzK0yjiH7yxg6j5CMXt5w4+s+op81fRBFuU899IwDRo0Wc5iyBJxhOPIpX
DQl+K8iz9HEQohMgwWaU7UNxykDDohQCu2Y541onJOglU6RULc8xlaLXVwGhJDMai/JU7ZymgZi9
BPnHSdR+slJ1xaWJnyCjiYN3O+KpXRlGtvHt0fvSqHvEDRGGm690emBrmcp7ahgx/jK22fFQNhuV
StJKjFX9hCb1qwMa8k1BwjCN5tpE/v2onEm8DQilCtiVv8+UCdcR7rZjhpf+HOueeh5TbRwXpE5k
xxF8xHxtftV1j9XYDujk+H7T0OITa7J10SgP4keewtOgvJlNfyylEiPUWoPPnB0mJHdnbZt+f8lo
5m2ZUe2jMbY7dUqLW6iQ4hlkD2ijEyG46gUjO1Te2mA9R9mVPhKQ7Npp2Yv4+T0XNIAU807+XXQq
Su2kDAoPaAdKoqzHzLgUNZ1kKEZurOZrf19oyTk4OZqJ/PH3RXk+H8VZxz9jYk/7r0v/8WNKCXei
zKGcU7exD1VBFgUWDw6Bet2EQHyE+RK55jzMtI/26bIaPMxXTLng8JzR3potXm3OIqq0ULMKfYTN
R12klZdintqHcezWSlWLW2Xb+Y3whflE9zMUieCldyrPoSV3YL9TMtt9sSp9xKQ6+ktnyLyXiTLl
C/Ws+bXG9LgzzZ40nQyssGPm5sKiDXAdc6dd5kif1/PpPNgdMhwjA1bh2X6B3sb+YeaJ/9YMtYKb
Pdnp8sxXDeV1PHVgQF/n4ybu9o7ov7NF83ZBXQ6P0AtbssBVlQIiy9Nl1YHIpiek7CL5sqG3/h3P
JqsWr3/Ml0INXUDP/nwZUe5PlyIlTUCxdXbDdrNWFMpvmCr+dAn5kP8c9fJoPrXA10C8rnWSQ5DG
m9kwnhJpKIknhya+U13Hpl8GY3/x014sYYe4j4B8twdP9rPh2+FlPsMQku4DsgkWvb4Dtb+fZf+B
C5R4MgHN9NzC75mV6yu/0/3fr2aq/QL9Xrkx+U2UyvPz4Cv2YR58ymmHshr97Vh3j8QohjNpgQE0
zAmrvJ3tUwFBbIq/iaov73CHxKOrymhnlvR4qaaLx0BhYaPS6VzjIFipZWQ/qFFqb35ObLWNzIwF
jAMCk2VGXVff7DrPn10ZNevA8FgCJbl+9BUVIuO2GEzum7qlyNWoB80snbs5GdPVAoqYKm1xy+gy
30poLSvHy5jC5LXACE3Asfa5R8tE3I8FMIZoW2WtjjRfi6JahGhWrwHYnDsL9+4OEbKmKvPnZDCu
jtaHKAYjQNEtTDtTOMmHorp7khyqF0uwHc0y8WXoUX3YjYNvXo+cY2v2yS5wqnPgCom/a1RviXic
NEj4TnWlhD+6AKaTCuDgQZhwi6shi3Z9b5J4Ci9o6bHfu/wd1DYKtwWVYoCd/+UFtzODi10Pyf9h
7zyWXEe2LPsvNS48AxzC4YOaUOsIkqFuTGBxRUJrja/vBWa+vK+fVbVZz2uQMALkjYgkQRfn7L32
KcP383jycenfXpY37knZeHQf1x3e9aQG7erFLdFpKMCf2jYkgKao8OXPp7+fCAYPmkH0KnyjPjBh
BuumCK3PHBs/y7DyLSxJwpn58yt86yhSyeeajpRAV+hXkCwCxbz3kTWcNTO4RW1e3B+Xhpjg+3TM
EEotexn0X+4H7ZLqK0XOCFK4J5PIISecdPB0ERq45dmEeQuGjGCrZkagXhtwO0d1fJzVqdB5hRUt
LdBwx1yz4qPmdaDqyHSHp5tnq8abN3rkjnF8PP945eNFFMihEKt658U9ihpIAia89Fno3s1SiX85
xzHqA043MESD8IDynU+HxyO9FiRf/j4PGweWkl1+zyIQcT8fxmgi5VUJAzJuqPPkaL0eVyvK9Vk7
1fsWotD594FFh3lWvYM4pMOoPWOzQjPKwHXo4ha0BeH0BihuC6feEF3sKncuWMWeWEUvPMwRN8gT
zTYlOW9vKStjIWI0ywyqxItVde+eSQiTYJJi0IEAgvlhb+U+FZOSm9Puy24d1H1/s4eciKFGvFqT
PjyXc5xe/2mGfnhyrCk+V7qKz8V8qIfuLdfRaBgOCE2jj+2dO1Ug6romXk0gFJizlL8zNXwJlX5K
SCJ6jiq6y4m+C6xeAV73xktkD/1Wg7d4Ci2iQGulhQdydpOd7bX6Uc6LUVxq4qgDVLK9on03O0jT
Kf2sFdoeEK9VerG0KruxvW0y8YeIaraTpBE9PQ6iyj+4lwEmWH7wJEJqTORLwvdkWMYFKjrK2jwS
gEVwJ5v1xtG6Hx1kl91jXa2X5RmNHMNiCgjRNQt84KEEZ8m491Tio2sMET2Z+syYkI5+zjrbfsld
DcRIUR16xoqtBtksNpv6F2u0i8ws0lFZt0BJJX0zxfq+LFG++oH7PRyHcVmF5zKPh3MVGPsE/9s8
BP2Iw5gqX5Nlr3hfakVCFRRDictrOAWdp93r8ackK/kkw4yP06e5rUxw+BlejIM10nWpfGcVSql9
GMYxA0FBZDSCaek7QOtCcaLWy0ZYTzV8Bm5PKxYC7ABf+wxfjT8Yzz6NugsfZL3EQUXr3HHSJweU
9hF72tFP+vSpGYdi75ZRsmpy8wclthvN6GwzkjK9GMe+vnnOU+xCULSH8TA2NT3pMOqfJ0Q+i678
lLMrdQjtlC/v8Ir5mQRSzQie7PmRsLUXEcdsT1JsLkQFwzXMK4aClCyzKk5oZwXfk0Bv9hLNyKkw
O7ZKTrh7nIFC9eDiWuOqiidGUpFm6caz8l86OyH+9gbD8NjtW0pKLIWoVC8npWcbp6A3K8yCmweE
nnJVc/XKEG1hKcWqYAHyNUvBhD4svXrsvjBHosz0oYxAvp+bENzZPgFte1eCTKlchA6+iYfFDvO1
aZnlN7twxJpep4WYfnSeqbeai7DXgx9D0S76Eg+RNLuyWzyUUHmBTH6BZc2hmel9+Ozet48nIpk6
pz9fGNdwzh2/0hellntvFTVWKwiPpiUC0nJ9CGmTNGFoUnhftF0LILC0xxv4RRTE7OepxZGAPvXG
8wAPGzBPRsd3pNEWZiZuEJW+ZyZv6SACekbQ4jotEidXTe8iN/WNTEAl2POhT50NGmlvH/iodBvD
uhU9KniSeENGYyPYPq5h9QNa6vc0FUJVEAF9J+RzjThh+jBE+0eIyvhgaW3Kqs8EyCTyBGNxjppx
cvE9BSGcnLh2yztLv+oeTO3dDLvmHFa0EYiP1c/CL69NnJWUFHOwBLOeGVqify5N7cWIvGmLTQHK
TWI3nzD4qEzKtDrVuFDWGvpzNL4xPYTUz/j2AKOXoEussEewQaz0AKNT0eTY4hXSbwNBvCQf9K+u
XElRDj9tnGhyrL+q3pr2dee2L9Jx9Y1grbwecMrmRgylAmP/5ffBcBXqs5E1upV34hiwiVzSTiuZ
iZDRalbqfRUmjO8ozL5p+viVjU1ERq3l3YHkX4WFkSHOWvZzQZitydywt3xJzTduMW3Rutm+1BUt
u6li3SSZ4wq7+3J1RKU2+WzXykNdrKflN2eUOQ7qMipYHxnFooqtbEXUnnHyGXKKVR82Go1uVg4T
Kj1F0IOnq/NoGybGw6gRgFMiUWIdY3h6PFXpTbwxHeC8Ji7oMx3H9pzJ4HtnEERBQFy16I2yOGFE
La+uxPU4LiJ6AN8t3KY4oN3obJqEXfYparjE7e115JfRc+Kk+MFi/8ksE4C5bswqrpyyJ1z/exzX
C68rvdPjEJlU3wka/uv0ca1G7rIUw4CsGKUzjBDF/Y7VF4T7+C71+mdDgWpR8Du2oR7Xx6GX2BRm
vUhcxkC6clv/ShUI4xRbGYZZpz0Wcd0v7ACfUgi6TOgOkTfStrdhg2Sm7v3soytVtS5SsDZjxEw7
sPocZwdM1/T6YYY2EP6QTcGhMK5VJbqrEyb12mPtuIiDtCYVoai2rRNbpI5os28jyu5eqm0mQxNP
lFlSQrkKc6P7DKoNxl1yE+tffZXoR/54akz4ZfQj+Vks04YYTWIdANXME816ttVkPaOrhoNf72jx
a2yDYR6HvlRbZCAEahGaZnXqAo6gWMsymxOhdGzrKCvsZtR3Oogd8AGzY1BBkW8FhbkEAwjNn+mg
M+vvaCF7r6ZLWgcBvJCL51OEu/kSnHhz6KpWvPiAHHO32ibpNL48DloUrzXT/TFlOaZuzcbfrlxg
CprHQzWn7Tp6tTVt45sPoeRMIIj54g/sDJM8yPeP044K1yZxAd2kajJfQqgQe0XhfRlqAF2KDkQC
oiI4TdGQvHQQYKnKErLUBMYLAEeGoPJnAqIXCbcNK37AFb9ABb+wbARmSAb8Fk80kp+yKnOot46L
sAyXrnKqMwUa94Kz5EIUJOZHK9So4VjemUYnYK92uOnIwxZ5kwbbZts5JGcOyOuv0iVOgErXhkFU
GmTDBbKL9qjIaRnrk3cwCt/fVQmcjmKYYx6jGRA/4LX1XPcY+hYfbu3JF60nBEiHo71odaGvgAfH
S5WW1elxQHb916PHaQWWa5WksbecwNr/L+rx/61ZZSqd9aL/s2L1pe2+/lWw+tc/+FOuqtQ/hKVs
BY1R6K6iv/pPuaoLxhGmgm4gPv1Tlfq3XNU2/yFJMCMfhOcM7kXzb72qpf5BMoMjWbRayhD84/8v
vaqtG/+3XtVWho5IVQHTkfw+x5gJkD++bmjC6v/6D+M/gVc1sajr4lx2egNV/EYHY7pRwGZWDhNt
hW8uQQcq8NZP4NN65LW0Agf7DJFqH4/qex5Z6U7zV/REjPfMJb8Sa5w45iOQw1nXWsn0OnWOeLL4
Fi+tCHxklH9zGlbUQ0vIAblQZ0/Rp0/tjVSUXfvIIz9PZJ+dkyzthLVngK747E6OsQk88Rkp2ltJ
bm8d5IZp0H/07FTwMtHIIqdsibKEyKUKyoKfwYpsBXwtx5caFlvxNWZuuzORy/e5o7atFSFsLHu5
cOEMrwrDoudV2uqqMsMDCtUSGcQ8vHG7FQXmhMYqMv0A+1IbPsfUIg+Q0nKE9OvG7BcFEtNFaIeg
GFtwYw4eFmH3co176uLr8GnjysvW7iwWKWvBlh0nGtPYLqa5gAm2uIdOjrgqjRmYpiua7hyMC8Q8
4aSHIoVVVrPQwQ2/kul4iuqR0G8IdBpi/6VF9X5ROp6+mjB0jrDIqGP1wKYHbL+wZMIkWQowG+iC
k3FfvjF15J9hjeZ+VODsgqlZ+mUSH4eSKl7BgAMGaHJfmq5jL9nAgWjJGJ/FXm9dNe2bOtx2ISmu
RVRXW4BSkp3a+B7J0cRH6xnrgAS9NcjTbV/hHNKGhnCwsPya8gDZR23drG6Kjp6V3h1URAsmSsgh
CszkhNmG8VfFlzoMLohfTkipc3wo4psmepjZ0/RzKlJrIaVFWjyj76UHTK6bg7WsgwLfJ1PntWdY
Xproje2yCLbM9oDDrZAw4oIykVODwkUITrt4nkIFweetvpCjbpC8Z060h9P9JFhqJON3vksRYMuc
RZwm8OaLCJhpi62uMkHUOwHSu96w57S9PKWy7wBpauILey6DOrwuT5qXz1mL1i8SmuzPocvTZUzF
bm4FsyfXLLGy7BrXU5i/kCiioYD0eeD2cyleLYrewjse30BQFQcUqB3t6/zoluQqIZDceLQ617pw
42urAWzO1PvYiXznI0wWVZqyoXC/hZhUFxTytafOUGzo+CSlGqpV2lkd/uNljh5+BtGZdBDZINBv
3TEqYaCWdnEtO+eia3hVavbQSyIf52wfcCBGW87ZwjbqKMAjQpH5F2nFSoRBuqf20S5RprxE7Z16
0oHikrGqzLYiu9HbJJ7mfi/EuvbvEn3RbvTGo1XiAPNKSZus9JfY0wbWLOkuAmu49F0Q7AOLc7cw
1nkR/4oGy+c9W7En82r7Ormps+ZmHddSh4Wph7MKQGPDL0K8Nz33CUokwh3wrG4q1OJaCBqyijX+
dA/zS2CjXGLZbI0/DSoOAaAWgrsXaYkHpwhku0oIbCnsV5GECYQhF/4XkYOt1S51dpj4VvMtUS8b
m2DshexsEIsl69SaeELuhec218gBaFiNl/69SLKXhK4sZk3EBJn7ium0XcQdmuk0GFhONre0pgvb
Tk6wxFZvUZ/YSKOj5dqgB41tQz96efpBRYkito1ZRhAhumvMgeCw4KPvh/BGuslHTMbEIhDseyjf
9HmbHhxQXot0SLrtRJArUNKsXPUli4wxL6PT2ECgtpvW28WVv7dIBdnpkEm1jsqYF4zEPvBDpRxc
hH86flX6X0nS99inESmy419WdUfKoy4v+Kto6Ke0T9TCjDCMD2M14F4mfKJIW2vbWPZF5GoL7S/+
JGjmFFhgThmx3N0YeD8wEcAeynMXSL2J0waDhJKj3FsYmVe2t53MwT06hqHtcss5O+kcVz0NAMPI
Za4qY1rHUjsWAjAZmL07lobmrEZn7RHMHAZadzFMx9u15vBKO5cvJv5PosQD99RJ2a1lKu4R1W0E
vBGISxcJzVBbyIvGjZHj/s7BKqzSoopPj0Npy5YogjrZJoUIj9gHzyP+xyiVvHsy/BELQzv6QMZn
l5BCiWf9QRPbZ8jMicHjk13aWZ5fR0M9JdNGiHZ8xbdyhP0f7lmpxKPZ0HOEmpWnRIMl0V0EGY2c
RO5iT0vv81JjIc0Yg2NqvqW07MHXkYJUQE5csl8Mj0EjSXJo7okgHhmDzApqAmk8oxWfEnbRO5EF
V7cpB8JhjbmpOodet+9MgDiZ6deTOsb3i2ib4+8DaW/xiuGMXYHU+l0+ZODV2qB7s4qTERJmYZkW
jvTAPsdTiDJ8nHKHxEkNNXFJnhvvos7m1baJDtXtA9Hh+0rlzaGhcIcWL/Obw+P88ahjsNomJhwq
fAZyk4Vt9TF14qsHS/s8UOa6EwpxQkxNQTrT/LNjTOQJsl89D65G1dUviamaSvndHT+rzJmrNgPb
zUGPjoMyy7WL1XOR9OXwNGBW2aSODbwOVRTEk8I7gh4iHcKIdsLOI+hxbX2TKl1NGUZmva/uc7Yc
MQgR/zvsueNBf8Kqpj/lXaWgw1tq/acAwAmwSGg0bsOgMHahbN+bKUEjotkiOdjoTJdx3LASGAoV
XsC36qdg9pvMZ3nn/iHVSEdZECjQRxoNJL81nJOGuAEeorV7PDHC7FvXHtN8MLNER9QTiG0n9O8y
cpejmUcH6pfJgnd8AHtEw6JABk95yX6jhbxyyjr5rJl31hhB8stkmTMcSKCn6O3kDZnMCTpss+xm
0zR6t0XYCu/qxJoCYKbsQ2urX41detdqPpCe3gATRTb/eMXjYBagEMzMZ02gC4r5vTddgULZGz7B
AKH/lF+bicTN0kxfAj+0IS3Q1grHKmIcToMdGo7+xfcAj5BTn66Syu7YwrEZnGTbX20Eti74zlPE
/UEtp8zYQYfUk5t8N80QDD03rFfbG1M6cHZHnXdWUI5yoRwKWANo5T8PGkunbdYmr13vVs96M1TP
wiMh3RLJuZ6y+vlxvYxdprBQw+s5v+zxREAj6Sn1fz6uNPPlx6PJIl0gLicXguw/X4pU1zsEpX1/
XPp9XcuGz2HG/v2+Lu1woCNtEA319x/0+HV6STghZb3L79faLoA0d6phM/z962OdO0gOIKeCjuz5
qFV7VjMT6igs4xX2dM+IfpQ9/KtUWKCtYEytMJWCyWMFfNKq7xQXxS0qrYKYbfclRvF5+n1QoOD+
/VT7+1o/EdARvpllrj+PY5a+eu70Sbf3Dqh4BEpg/aH6ZrxpDlnLrZPjOfppNLpxRc2fslYfEUpA
lR9YR/NRJqBGmml4d+IZLK18SVnLVezRp7fKbrU3IWHwqlTwlweu9oYAc46tJ3cl9yCTVn16EUWh
3TR4CDehq49E82HID9FXPbUrW/njTxT56HKVXGhMWkvJW4gsM63PcI47ppb5vBGWueu68vbntTY0
8DxQY9/guYIAXnojnqG2XtdI8s7Ejxv7fDsVs4HByPJ7VrXRzRN3NcrszwNlEuB2OXgRfX6BFebu
pRn7g2IV/+xjy7PnoHYVjdnF79+J5iL+rnGzCw2/7M/Lj9MSEzsV8WQBc7fc43jSCSBTwQedzoIU
IpDjhmrfjaaITj3io56kM0iIZb5gYRkefx+smY3ksXr765nH+e+nH48e14qk4TX/8vKIndUKHDE4
7ciJN5rKKZMrp33uAEutQSeC2htLDYOWmx51d7g0Ja6PNp/Sy+hk2aVAkbZHxvRCvkfw3H6gGbPn
TA6kUeQyXYqrheJkWVFNfhDayCYFvC/0Zzdt+rOZRj10AR6JsZt2sit/uU7Sv/SNNR5NAyCB7nic
sja/1ipYOdqMm7XqA4pcWC6NNq6Htp7OeRP+dUhBTe/C0fn2uO5MY3UeECzJZrhQGRsABQcRkSNv
9isbk/Iw46EOj0ep7u5T/0snj+DuBC0IetdFhTKb3IpMElyL6wN5jaz/OkchcCpDkhfzMQaY4nQR
wUiKjmwb3Fw/nlatUTm0j1R0nSCu5zVKjoUxBzK5Tc2IlDWbsiMvJFDydRzyL9f2rT/CYeGMOSkv
ymj2mKe5eQdD3Cqv8WAqwZepCv0FU/OyGPz+PolCe7Wzo267n6mY7Ls+spULKJeDM+4sjBJooCJC
0q/5vN0VfncjimxORp1Hm5lb6cyHHBgbpMi/z7u+/GopgW4qP4PRjkgXwsXsvG+HHM6e5jQEPmjq
XM7V5ccB6t0vSAZ8WfBvah1+JaL/miufVLaOJmRCbPP1S+QV9q3PILC2JhkItd66+378jhnFO7U2
GzQv98VOg6v+TMLUByyiCshnwAYKhCysafRZi7a1o3Ldkdk79WI8t5ZVPj8Oes16gF0JzpC/r6m+
3/jI+Fee7mnbfMy1jxEnT12obu0kDrGIqgEPDOz4+Hj0OFQp9ocFnc4eLv8E3YzcyLhFwFz2cUxp
gGyM8+MQoeGWDfZDpd7tpCqf5DR3CfLArxZVdZmki8PncUib8lg04c4ArgL5RTa/gK2mE3GxzHvV
mjjI4qkx45LsJDQHnPw+dMJ9HtEl7aSZA5LMJTuMekA7msrgjAQY5osOwaQpNLmVpaIL743Tp//i
9Hj3oXZYO5e2+FELgX/gDL7ZDbHtLtkAy6hMpsvj0Oeq3hQxyIUpsRFwcn9dNUeY4A+BdrvK+G6l
8oeRtP2TgYFulzYIVUmtJWnJxiVV5tVXk2GXk9FThWNtF9K71UIAdo4M9oMBIE3ycz/DkLEtq4sf
tU1lyFOe+5QW9YrbpliFWua8NFGd7CxUcYA/w6NSif4etIlcBY5h79rOmt4dO3yf3XTPAF+sa96+
jHPxH4zdwDofL/QhsgigHYz8qTQdsaokZbDHaSHLnOBWnqDR563HtmiWv6+ZE9SeAtfv0jXTN1aD
/pdyufN1lPbvgWdZ8MiA6ldzaG+rNasJsgodL3OJQry4PQ7GaPyhWRM7R2Xk68rTx7P0porSthG9
+iV3VORHasEEZIEvHWgV6nX0Vpk9zN8Grxn9LKhpjUv7kjbxkUQMA/Jji1BQYZOqJMqppgzuLMHN
XQN/epu6UfjahP1HkA60w630KeXrHNGrhSVR7dMkam9+l6XXwf+WaW17y0YSO6ac3AmSPK/8Zg61
x2JMQDqbLwH97p6EspYZOlyi3b1SY21Y/ng86XmmsQ1cOpMj9LL6PDRjSS9M6xcJcZFNSB0sIVAb
2+/GMvRg3jwrPtsyjpY2DRnP9J0NkEFUue2sputmMdzjUZkgfooD2KC/n9D+uxc+nn4cqlgda7S3
uJdrfuDjZw3zD/TKZI/NB6tJisewZLy1psE9m/zxF19UCydubcaNJPpm2vUFkL5sdbLlEgWndX7E
nP7T7uJv5AL3aywm7r1htCNQd7w/zgSVgkVsJC6pTvCfFqZfuSfuUABMMv/lWLp7elxyW604EYgX
Qmu+2VXxDcT29OdZr3LjOrER7Q3Mjbl7Lv0wesV5fMqbRMM5z2zXkaZQwyxatanGggKaW4Q0HBSK
KdfoITxry854mcD/YIr01n5anGQSyx+DhXZe6ycWVL62a+2R7itEj7XXD/b6carQ3j5nBtP3/OTj
QEwmfLW2JzhOmCW1ENagqqK911neDx8t+SGfsV6Gp5Kj3op3up7w/NgenTFfFue21sZFMgnzvSgw
T6ZCA5cM/mDhiLkSMnaMTXmcvhsqPGHShGP5oG9i+nWPlnQYLFI+oFnNmuvp68g9iiSl9++gcsTe
c6nuOvPp4xVTa3/EYLJPjzMqLmyLBrzlYxNQYC0K63s62t6RAc/ajCU23aJD5ix1DONQ5/EkVuFp
ACS/IdvAg1bv4Lz2ynxlIpK661PiLPXYoQBHFXvJoIqwEDPUz4aKYEV78MZ2Ayys7IYDKOC/DmG8
0d3yV6ghlCARWGLLLgSMOT9a9+xmTiPZuSlazR/s+poFgXRI9BpSUVDT1E8NHJM5Df4uCf6hsMRw
FlbmuZ8vGSEMn7obggWqa7UcZnd7G6D2sTJkdqo014+z39fDNvlRoSw+/L7O4h2BX9c6yw7uExnY
/UQUY0gMkl+ThJrJYefZ0RwSjMs4i3gPIcLU12E+8AVKt8oS5K4NHTwmo8PBouG7KEoighfZ0E1k
EjTuQgmpXfQi9QGH84jOAZ+gTu7bfJYPGL5Np89gWnrTHiF3vIAARAqAa+ULOzKSPc6pbDUQXPEc
V3HF3sXb9YEoACiRo7kiNhzbCMuFs2l0JoWPBnCB50A1k4o894CKVVEOpyYhKKjTqx3/krzCvrbI
wAlf7Ybik+8Y4VNv1u2yhBa6w7128O0kvJVx07964WseufZbUbv2Ez7/vUfgszOYGqXlGaZVVVax
0mI3XBfCsmMw8M5nD+WmdWA1muRIfAgvuLbeWP3hTWAKRhKPvS4x8KizvU5Clut+yk0fSh+qrYwC
wttLQqA9PTrRR/aeitw8CxZMz9msvXKycY3DNeL+aMBPjRVxTold74fBJLi0AoHeTHMzFlGRyEd0
Ue9N0wyn1ofMqDXo1FWLJyAP8/g1lm500Sft43EGkSK+IrLYIWmPDqqXCholqk+nqZ1b0gO1s7VA
v7EpHFaByzeX/FN9Zft2evP01lzZlvJv7MCdVa1MBzB9qYgdobfRonVf21FMniTGtnVQiuyauBaY
HQvlghe5aBCtQj7Lzkc46pbGs9I0Sua51T0nej2t24qwkSbN4pCZRC+R0FRzpUPLauZ93T/akX81
wiz4pkBUbHI0cFsvtf1vdqrvY6NPX1wSTc9x2JqYgSr/mzcB3Ms6qUg4wR7QW/izYfFZCs9WqxfZ
OqxEtW6sPLl5QfjSKSXPIcbseRjWSyN8HTPYeJPrXh9ndmW8MjcPl8cZHaR+4VNvOlbz62VuWdhN
iXGyx4QRX++x5XQ1TX29AzSmejTmQDofh+nRIZ4P/3btcUqojXeofOvkA9UCnPrPf/V4BNneO8Re
u3O67rmbFLTTzh67M9kb3RlXzHMoJ9QabCaYxsUlnA+BmPpVh99p9biWMUJuYc/JVUq46lM8H4zW
jxcGFrBd1U7Jk216/pPw5m9eMNP6Zxrw45Fm0/FOsgRF8WRsmWSufhZ4x75v1dFOkeMHFQGd8Ap+
5nWDktdHU6KD2UPYe0+onRO3HGtHPTLbmzDaHTRX881VGgukEtdF5hU0LyIA4mN3c+KZvB3w2fML
r+Sq+hvXGahYpTEJG3HhL51a2Jskbb662NTOLBhXRRhQuTfFc2BW78K1KvZXJbXvYqTR12OkQQPp
gKBALaP8rct+qCsOR/KiUUmEnr9KhQcFbN4COMawjFvHX0NY7NdpAbqwbgy1HEUxMQAKuTV874jA
wWPRS4RGGVg73Jag4XMPNauL5ycjpugAeRgAzZsILGdPXs9rbBDI4+uSitWkmrMbKQL2qvjSpj+B
HaIfbRDNtrh7zkAr2f34S4HrIIHLTDknQvGK096IPQfOml8uEts4e1r3Kw47c2sgbDhzW198JLDL
gQF2iXVeVRXzW4PD13ftDyw0Rw1lERzzUyjCXUbEwck5gAMh6KQncKyuG0Akk9HdC1qCesP4k2eu
8eKImSlPPOCCJFRIYG75Oeh6d+m7ICCrQA82XX3QRhGcWI3rpzwJoILa+BvBKKzHDFBSlTTdJi3t
X0Xa2NuhKfrtAKF9UQ6QEZvCPietspfsriF4z/aQrvkWI6260HeLKK7IZNn3tL/4uXjqiJMzWbPV
Pm61foC8myJREcZBAjfqg/IjEK5cGm70Apw8wd0aHrp4vCsvl9sgRb3cAaS8lHiePIiJ17qnKx74
YMe0EdKKJccX2dK4JpJpzdr65ywxwcHQq0USU/9+Rn/mX0etSpD6G3cyvz9DanbLtCD1Pa8/VGKN
S6KKBvKfzJUTwvdtEEbXegecCKNF29VvBsEw5yoKNshb8wNp42uVwuAxsm7ihyrm4YjAXtG/WJnq
95Br6idlpJdSVO2OXeNPyBLnWEcOG0vj2ojxwxTFHT32Ozn2BEJ0IdzFKs1OMtZm5jOp0iq7MG8m
+6ZA+mLQSFgKjY7syALUjHULc3RnbAa5D72MLnfdVywXqJkXVi/3RUklWrYD1ujQe/KIcN320PSq
hS0ubM2So0UKzyqrHN4EP2YmC81gjQQK6qVVWYehK4JdF+QHNiUmUIbEYI+phcPG1PxxIcp4uEJ0
g4AJfLmO+4o2zHRhv1bunEhapyoFLEcBau/OZzIPjV3fR0+hgbgpl+5K4KAGXjdeDErECxcfCTEH
H0p2fJ1qvvWZjXxIzeCniOEElxp6Nc0jxTBbw3P/FRcYEt2uX1UdDdwWpflaG2AaxRkdlB5hwUJQ
pfdI5lyFFGBWKSK7hWH+tAL8/ZaD6SkUqPB8O84PWOzH3RDpjAe+2KRF43Md2UNGmXtVitx6xiY7
0NtwEDUorAV2G4BnlCZCuIyun43Fq6WYsXTH5EM45Kmk3MlAbHJFW3781PjsSWSQ2BOEdwM+9S0S
sdrrIGRXACnZD5IGsHBACCEESZ7MlOAk00O7Qac5WLLf/5o6QKVe9qOe1Ww9+9JDKo3+MHzIDM2A
hol0Y6gzw9R5Kto7YZ342irnyYabs8TX5W07B7ZlMyOLNc9gaov4ehaJ8yLAGLiJDxLDTd6pszfr
dAi6FSvz4YBo7W40vs26he6tM2X7uBf0TOuaO0w28JiB0dfHSAMqGcaZTcnFaveOYEmppvRYTWT9
WFaxFuQjtlW7GNH4rywDInoVQbQ0ZYkB3mvwQepXBW8agIc1rNHAnK3Gjg7giqDt0j7JuqFchQYE
ZydsrlHvpWBDxpc8JXtGM4zslESuQYteJBtjIA9CGO9m/DnZdFHZDXwUtY/Xn4B7ZksiPsL6pWxO
nqH2gUlPZUJdh7RDhQeNGHEmu2mhsyrlc7GXImpPte5Yc0tj2LOVCZej54ATDePXvKeR6hIgvDA6
RCiaE0DGpVnHQr+CQRiTVpk6JDLouvuSBCynxmFyqTvkw9KJ1LH10gm4AF+zx8FsjcvkSWdT02b2
wceuGuBqe1Efp/FaIw1YBB0tebOt0W+mJKjzNf4xKQnhCDrYNCBVBjvatejaplxLTho7pFA74uYL
T03H+N66WnCihMR9hXjGMJ5Hj2REpj3/2OYMCT1Z8nmtnuf/sjT4pWJtV3f+eO6r6FshY+uiVcMW
+yzCdJmYq9EcKAQQab41+gg7kivn/WbVHpx5Gw5fRds5YbY0Z2vbb5ObrgUM2cPUbiXxM7rN5J9Y
fDoTDWOyihZWhJ3cjb8KkmptUs2OOlQJSkv4HczmrdQRew4duVqJEqdRD7dTP1wZ5b6PtspRS7Th
PcfXTJd1K9IJT0pgBMgx6aIOKa6DlHbhAqsWbPdMf67GIsP/Dyy0Fgw5k1vy1tHdw4K89WaukWva
PWbt9P9Qdx49kiNrlv0rg96zQBr1AL1xrcNDZ+aGSEmtaVS/fo4xCpX1Ct09eLuZjYHCwyPTg06a
fd+95xJlYzWPljk9mNRhE5FHG+ZD/gbbJ0AsO9T3SVOB5dFo7maFqqe4pBlaoXVIvbQ8ulP4WWQU
zyOowWujc9tzO5czCU1qcxlAet8j+Dx7d5b6oXOHc58H+yxqi2Mfd9VxrjuUP6yERkN/Ac8dnWmp
gMnNO+KsM4D6SfojrqNxEyRA2UfR6koX+Szc+TudCGOrJZTIlwEjersKQUxtmexEW8PCSmkNYFMr
cExrYgjsdT3a07YaCO91JRVBio1JQs0y9/s9Ddzq0ODA8Cu72RcqT9YECTRMenXiiVZdgLnM1BX9
b80c+yeIs/XWiFgX+JqOhaulD8e60NnndLwCvFhHTGX9OTdwwOQI2YKyL048LwtlpSrQkJUNGP92
W4cdNpe6lmtbJMEaVXF0rjHmmiTV0F+MWmTs4d2hyUa5ynjTOpcZazFP28xBEpvk6R33RL1pDLjv
lA1n3ATg3Vy3XmkV6gEmctq2b37Vtlmjf/Bx9PrDc1gQB184DkZ8BN17IEbMElIcDkOcXPUae54j
mW0DycVlkRjfwiCejnrpnFr1NkVsPxiiLzZEjwbMYqvmgYit/KG/ahJlrXAVKdAuT5U0chLNt33L
VQmyiiWTjoHQtfGbqApYYxfFKs76Fx5ycjsn9QACibpVUcw9VsGvUWw0V3z0EBe8clpVtSl4eNf8
Tar2Obe+UorMd6PTJbD+zG+N7jGljlp6265ACCAGZBNj+d6l4QuJszGQXyPapCggt8Jsv1gCRZRs
MG5pZvEzaEnSGcwwg05Gtz0TMIy1fphQ/1CaiCPydyzn4AB5PDTA9x/zCudL4NBS8EBeXu0eiwfI
DwS94Q6LcnKlgABFfcYiZkzRV9xFxS6pc0Ai5FIevJyAO5mAlFmGyeiPKQHvyZzoO3h6LQWv+mST
c5G5LNBBQu/aQcNNkUyst2X3SAuGebdM0TdQuW2Jqk8mPl2zVZruYgofQ30mUTZY96wmqX4QWdeb
xc31f+QaTwly05BHKEu7rQahHO74+dN1VhkWQmr6KWk4lyi+rR2JUgR8KT++6qju2rx/72rZXTuK
iEwtyq0XjtEuMAJnJVUohVRhHOBCUCTFEf2l3EThYVWvMuAXVz7UgiGb1olVc2myYEKECIDJy8vq
cewGsr1q9yWs0lfNck3CZvHvuHPqrwucv8SFSoSizgy+jDrGeVAJeaUezuuhCQbu2T2Zh0T8xAgI
I4SA64oy1yanOmW7c7uj9ftSF/merKfjbNTOc9v0NoYbYG3VRLXQJ/0N5MyDk+lyAy2MvB6whvvR
GR6yyhqPUo6/UjP7mrjMNWzLHA5iTJjHGod6GJwVaScQSQqxdWJk9hFmjronHbkL+mvc/crnMD/x
zzgUHSXTerY/4fjBkhJ97fn1bkWiajN8G0JWO67X6TszrvnmsDhbQ5ONNxmrmFU3WvXWIYtiq0fh
sB505xPN/wbuP8hMkkHeZfdKAcBbxQqTkthDeSBu4Us9m+V5atZOH87nYjbvZg6qT09ic91hNig7
/u0dnlv642unIS4yJjVwhVDuuXMSJLl5uyIzkKTzHHiapZZxQCDcbS77DSVKni1uBuk7hGHWAaU7
Yrcbtnphvcx15J1JODFQkQXXkE97JcRcrvVcvsZJh5c/to8TMKaNBQHtsxG5O8r0spPtFzHPyTZ3
KAnQuz54ca8RZtSqEJG7BRl6kw/w2uxIbgyMU9Azxdcccdhd6/t1zrzpkBP1a6WjpMT+lZRh9BfI
r7Bk0fZyt4FrAQdxqbi3fP+F4X3Sk/yzJweBAdL0DyT+wHH2s71tTXdHt8191RcekyRT5w7UVsRR
RF/JpnF2YDGHXTqCofK7ttjKESU8TqB09DEYhRS6uADHM4KCTW0zkfQwP1WxXt+8NqhvvU4qSmkS
SFNye7y2fmkevAAuHJOgQ9TLZwxwPDIh5iGfaK19Kalrt14abps6qm8BsyGYCLRlMw/yfBWOu3j6
PtKIPAyYbdY6BfkW5dauCPVf7fSNeKDxJgmHMzzuwKVLJhUwAg1ui9w3PbdpQto/uyCd9q2dPdKt
A/Dg1vnOshvc1jIGvlmP23qiCxo1yIC5qJpb5bRok5QYusJ79u+L/w/bp+2Ckv4LLb2gnH/vveNa
rH7+iL/+j6+6Pu9e/vmC/weB1UAmHCCnQJ7/e/3/WwlL7Me/WAB+/9iHC8By/zAck7Kgg2gYMLT3
lwvAtP7AbwiCl0cbbjHf8f9yATjGH7bQDVT5igJnLD/UlrKL/vM/bO8PtLZI9gFhG4ZhCu/fcgEI
5x8uAJ3fTlvH9gAMGp63/Kq/uwC8BiFvim+ERwuunRLXU+R5r6WORiY0+2dXtuHemrr0QuUijKVz
F1HWr1Ol+MP0Np6TkUpSp/v0JmCxDllMTxvNCCmEwXCzrZ7VcBA4a212WD/LKv3c1kyP8W8iKUXc
38OewSyxLaiZer13L6VDTM7YZKuQuPInkqFDmLaIgzWWam5a9C9mRcxdUpXEzZHc4Dtpwq2Gwkzs
5tUxybXkUWS1Bis57Fd1nmo8UIPxUU0joliGd1HF7tmjMw3x2vzK3y17Fakz3okFO8H46vY8g4c9
qOvspk3dl8q25WtLzh7PECafgf6AunYbSkuHyCpZwI8EaY9amd9sauyHykX7ZtWDcxpbE6HvHGu3
hsRb1qwUeRq/hknS+WK7aCjsuMluUCB/8vUtCDEoyrdaOtfJbJ17wYrkDcXHGq9sh5oOBVo0lU+L
P/Jj6NCXhNTuz8tuPBn4CQdAHkpqgzWActrAYyr0h+ixpXFza0Ziz6YseqwgtWgVBcLRiosrPIDi
2koSCZh4/OynNj8i1LFQlfIfj5KSWXLyBZf6vKXlZB0tQ7OfFcLW6dvk09zZnxtsoTmxtCQs91wc
ec9tuh7XrBH7XWN78QXi5kNI1NW1qOtnR8WwEiOgPReudjTtHJMflRqCVawLsYXmxXMsZg3Szg7E
pPUPQ9eYaydr1lpIH4OYgHdz0knA0eZkJ4vORHOMAZ6EmOQi0DAiQc+u8UhXg/8SXaWWtZ451Z8o
popcv5quSQUL8QO0chVJEt9sFntQn4h9GHufIOUiuAwY6TwiEsgJMoxIvMSpYbzYMXWjVrOfyGAU
L7mXf2c6WlyXF+QuU3+NcKWDTIwzt/SAprtnPltVl+PWt8tL2Ndq8q8wdzzrvZMepiy3EpM8d82u
abHNwtlL6R75GLo3zcjHQ+IQ0QsVgtkNdaXnCajf2ZpqZOVqV4tG7WxhTYbyi4ucb85IV9k1N4Ha
5bdVh4rKDLOU3VCBCYgKCeEZbjIu5MiBF5PrG60y7LNUAqu5bW7Aj57QXgUHgHnVrVBPRhn5cudq
FLpQ23UnS7eN7GMT7mN3koZg0uKZGqJfG6ig35Arz5WCoi8191OHmscconArkI0eHMLLViAEcOl1
ybTKh5kMb0NrP2HF8zYleVVFj5108HXqhSl11BhX6k4utLnlYJPU8tIQ6bzscfXhL0DOgQ3Gjq9t
0m0k7NB4WyewgbiqDu4g5IOtBlAqeP6ncps4zODasM3PvZaN73qYHUYYKs82/usn4TrEGVnDezBN
B6dt07c07s5+G5mvsJbbo6FNwZb7UvEVa02R0JVrqvk4Iq4oVoSqYBsvyBEVGdCGvvQeWYoSlRKM
9tqORPswO9R6qzZRyRsFQXEWSN2MKgCgLBYnoUfbIApxwVdpv6ZQCk2OAtKuFx3Tdaa6d2kTwzog
qtsHEwtUUlt1QPfTs6NIOENamk/jBRODOLHwo+9vKd1Z2lD0jP1dEsrypfYQINJLrZ+ITIxZKcf9
HS1kvMN3aN4yWydUDmlFO+fp57513+dajI81oe/bPEKL3RAm+gg1+cVpae0kqY4qwEIwtc3AKW0I
/i1fxmKgV54OaK3o477oEfz3osJXwffYAhgDX8a0qdrD8LQG5KzL4FvOn1tkYmdbVuz32ksbnOVm
+JZ2zHbnSu++eYN1NEMjP+Qz9p6F+RH444gyUYFCSCjKEJKoTbulUpiMWJGX3WWoggqbl6ksPZgp
J1rKcqInzkBrtolb/URZ2TkpF9NmrMnpRgDufhxbTkyI/EAvsNoBFaNhuZc+BWsteLR6VmTLno6y
rkVx+VLYDV2BhhwVb0YgZKHEfIUhR6UD+MazIzE1SDfIn9rZfZtGIznnbTvfloEep0ArO+6Q4EoB
PTd3NwmZxBtiwTFHVzxOIYiQOw8cs3ahnpM8jUOYqu4Q9mvU9f2lcsBubObRIth7Sp1zLSDhxuFo
nhMSUd4HOtamYdtPGhmFzyRR7WXUZdvEHGApiBnqU8pt1CDfCO8QKGFdOUW0yftqUavGD1UQLQvl
kQdf5T7lA43FNnZcwADswsgU5NvHD8ueT5zWY5o8Ormwo02fde7Z9Hz+KnYN4MvKCCiKqdhbFmX3
iBhI9+PA0grAUzms/HRElZgKmv1mOJMhGFmvstIBk7W5+Nh1II9tKF0Iko2X7GxaifljXDTtRtjn
oNPaQ02O0ksh9M++7wxv6Ns+AU0le6lyp302+ALzyicv0eJDMxrTM3Gb3JRrGa+TxDL2rQCOnrVO
d1qGMk7I4lLD791lazm2nF127V4Mx7rPSafK87sZutk9aN0CdJJkoR033E0mAuStnvpgJlm1J9Rl
VlXv9gjo2C1bUzstWzAavhVFb6zbsubPGPjc9lPbev4UBx0IrsYlJrFBeXIkCIl0xWb+Hs0DBBju
CHMauS/17WPbH8PXZsqZm5gAwtTepAc/cruuriQ307DpwW25Csa1DJWCcc0Ky7XsTp5idbGIIrUE
flcla+3RVXwvmrd95cbPADEAFEoRrkGeTsflnJd6wyEN7WmNxCY58GduECS1BvDJdatgYsvODF8s
U6CxPgU5FggFH6tMJlHwyEZ1yFGIMk3ByhxV2104qTDVAZrIt2YJX1OQs+WwUOCzqPfvFYTlk0bO
FK5/ten0fkrcLNC0RfnVm+WfUrLfArJaAdeYrmx/H1q2sKZCaPuvfqxWUDdD4d1+vx+kPWcfTtod
RuCF2XZyGWvNfsTBVilgnKXQcYkJRM5dcHIUQ6cFMGfrNy5TEgqLp0Qh6AwFoxuC/hDl1NznDP9a
nzdUvLLG28L8IHt1Adqp1Swh0UBvAnB3mhW/lfDvpCy3GcUstN9hedUyawTqQdlT16+J6pmOcPRa
E6DeSN2B+r46tpydFXrPRdm4WHezKsmeOll/7HWiqJ9M8kiTGINtF+QgHYxfVKfaN+ptrLNHkH+N
gv/hXU/XXfeplDNcQP87gQZwAm3vGClwIMl5xc5TMEF7wQrCFzRMJPhjl2WbMa8ylZltAZMX3qVr
7L1UiMJxoRVCKC72iUmfimp++IzGZgZcGxNeHxGtrZCH9E1i1IwKg8jMfm3TPeGpg/gc9Gi2EdkA
SEaIYE0K15sR1dG+sElhD/NWfB7CR7612SfJHFqBGD1uqYeazh/+UKTaKznW0XGo6uvHrofefxXO
oB1rGI+Vgj3WCvuInBiPlUJBWsZZKjSkH4fOcSyY9cSRa4GbwnFk4JckuQPH2tBX/K+b7nkZwMqn
a5En0ZHZXIutFSylofiUClRZL8hKBa/sFMYS6aK+tRXaUleQywbaZaywl64CYDK3u9Puj7cBYuoL
WIyvFCS8T54JLCGY3P65ydHZiBFhVkCi/L6kRImZrQrPUwj+Z7Vs1n8dXE4nw+Dt3aI+LSc/hszl
J8RNiFLuxtK6Ld/RTn0txdxEwXr5hi4Hl8Ej7ZKsNfVFXl4U8VEfDfHgtFysTUjAO8FizslT0Bld
PZCXreWYoU7Qr6j/fM2yD3fLXrEWsI6GRSMtCAe4M7k7gfSl1YOBzDrXE5oVrUGYS+MMJ3VaWuAy
9da9FMB+DuOoTzs/1otTjryeCSvNyoaENQQKDH/bz0N51EGCHi2VmvH7JY7a/X2sDod4zYIl2v7z
DZb95YXU3OhaRAI/JVe63ZVrE4PKeypDWtYBKKKQG/R7GzYuz3F4cqSDhu8VPNKVNN3+upwF47fV
69Z5zrw8fPbCfr+8h0HU36UoMIQvu42d8HAlb4dn/3Ca/Hg8DWpYtpZhOZFA0eN+GiTERgaIWuhh
8PJeYt5pZLdb9j5Ox74Ksfj94x/7/3yTj6MfP/H7l37sI1LhC738xHLq769d/h2/T/1+2y7RfpiI
+9emFXl3REUNUeTmM1MX7x6J3N1ztYmVrWrilcK5hR1U22V32QIDN51otZZibW+rOsOuY9V/GhFK
ZUnQwkBuNTfL1zLLCe9y7WxtGu3wkvneHVVh+bWT0bz2DD71gpL2jgjB7sQToDuVapDhrMG562za
nXNzjDo/uFEJ5WYfo0acWA+g77BvpooJLARVQZkb/FlHMj8hRbEodEB3srIiVcgVLZzxAmowM81b
33uqIpF8m2aNbkRQGDduJeAXFIjRippjF7n1KRVJw4Qw7SAoqU1yMvG9//NoZUYc9eu2+fiBYg53
ZmAYl8JAaCQ6/uOTxgIGI6Kcj77X/+qapLtbUiIzVAOa8k05sv4NK2m/ukB3wyB6AxCk4pu9q61n
81M/JOXOxv1b0jPRPRsob1yAIPJk9YikrMM04lffEN68aWNTv+CygGtZDfbGp5sZYwg/u1jQMJ/M
d38wpo8hM/RjEw0UBqBre2SE+aBVylzuZ6mpcFSkiXpG94w4iNOSl7psaZUb6B8H7dwmvnM5+l+f
yk3fXPkYnvceTbshE9l7T6fv5iOPWdl9kr8LwlelsOpDlAT5yVu6hmpYdv9xLC8zFBW+aip+bC7n
l/3//uXLWzp47lWCWojAMRa3QfTWSsKIgjTkhSe1FBsLXbx1dNgRFqbw6ss3Ry0uuxp5sKW2BlEJ
Iirsd6wf5P8azefWAXg3SS0BtzECjg3Hn37t+yfR+i+mTw4VkZ5gb5Zjy1CqTuuyFWaUxCisrGZZ
lIeBfuhT04/WjYUNxK5m75F29zq3OKeZb1RrKy/bQ6+FYqPPE60ga/hu5nK8UloHcBZLSHjT9BIb
g8bzvsye9Z5+eO0G/t7EJ7ozQ4hUYK4eJF3kjUb69iZNpaAOYg3rXOLuTHPP/nDnDRM+Lekjb4tj
Me8W897gd/ifljMIHQF/aHwUi9liKlhEJUNl71IkKhfhF/e/vViQtNma4lKGVmac+IGSkpIwd5Yw
MAMu77cMMSUy3Ahjuhs0f2flYf70MZTC3IelQ4vc1B+4ysVeDNF0+j3o/7prJsaBfmZEatKgcojL
HFRQ6O+LyhRHU5sekHph9jRnfdXQXoEfBwJZN9wvubQ3rVNg8lAufZHX9EFE7TkPxlM5QfVahtAH
4/Z79/exFpfQ2gvJ9VyOUfgwLnNjC7n62746aEAQX6GXBGOt3vXjherEsvuPY0jTvuYBmdcuPFar
Hr316MfeujNNyACIxz+GYKgmeOQhczkOpXqTkYqTvGoqlEDzcvCOBXyJIQfbPzE1Xfaqfn6Z4Jvt
itrsWSqlwj0Nime7bBFWh7YxEvrWa3OuHLNNsVcJvzvQUCrol8IjhzOtF/QqlfEK+SE32dR/6nJE
qQPTieWPWoEdvNrK8GmNWbDldgcfZrm41PBxlRRBQ/Zfg1yNKXZEKgQ2Ca95EQMdLKUvPePjm+9N
UX+v/PS75jlEpE9jfgvc7DhbTfGI8zpQhhf7TBKd/0Yq7wOxOeljT6fyULJgINHSBTjsAJFfBlqD
n9FX/uwsqe1n19ffyAsaeFKw1qtqMhitbPJvA0Exvmrm2eh27wQyEWXEuvUTXSymWWEhDn5beqve
G4yNiZJtb1j0HUe9AUetBDq9GshFipgWT+8zFfHjMJb6Axlaxb6xrfcKNanjjdzOS7fbiSn6Zscu
HbTu2EH+ufh8LkTbWN9FkArwbmjpSNCg1KAG2ClTuPnnZjdQ6LJzCtoeUvc57K513TCrMrLYQ3Br
uufMwMg9u+EdSlnkrWQ/ZvQPkOQtB/FviSvWs00nS0J8WqtbBUKEz7qZl09lLk6DOWg/9XbgO+ow
KQUTuksG/t+YVbUvRZInaC5acf09cDGxa9hyF1Ouzwy3uRlBVVB5C72VnUgVuUgBBsFipoY2tn3I
mFiHEVcX+2U31CyCdUHhyNSi01fF3g7vWvI0KhgP0EClQtQulpnu3dHsNzGBA8+xR+U3j2vrhwh/
jRqsUMTFHbfQbBURKbcPfFLb+a56t74Knn0mJkRJjsXVEQWRfYP751aRteMp9+vdclK4VXdI6hLM
BBWwHd8B++i3RNFQfvnRxOTsdIktLyKv/FWrje67gV8k9HVM/xY1QP6AzBuYVb1TWfB23ztDi7tV
iG72Yjt9eYlqbm1l6Tybak8YLWcDdzZWsxEOGzo51cnV1HsMRUR4ErTQchOHqB7mZhy2DTS6rQsa
6KnWpPukkHn4WrPHZS+30nqfSVaCy+4ytEF5kTLNkUnwQ27vPIQkhxPmmOgnEz7uDtw3K8wlqj4V
XDBZOZ7sxiWgjL3luF1DF21yZhU+pt7aaBCshDMixzlOj9k86XsCsu89CR54MvQZMIdoYS7igv19
zC0K7jEabawpbPXH5UQZOCAsg7La/T5mWyRi2j2Y2bEw5CqSrr/1p8/Yx9y3foT6GOl+dC1kh3cV
/0wZ2dNDkdekuDjU6HotNo+VlYnHrLw3jlE8sHIk3oN5Z5VN2aa3uTsZftEfRqLSQKV8g85a/Bxr
Ae+f7tQbGWYUseYr31Acz777HMoOHM5s0vBuLbi4AR9wfa9KjJZ56blnW0csOTn+uGMJqL80JX22
VEbT2h/14WYyh9WxRt/juHHXpt8421CLk7uYq+BqxvxPtQi2IL4UFi35d6o5xSdBNa7Mk1MkA0xk
GS2bjM4o2owapteUV2eNalCdaqoSpj96VXWQjo+Xc4z8azUD15ld/M0AU45wqNxVND9kU6p9zios
0JE1Y5OIfk29Lg+kAEfrGrXYJqaEAd5fDYFZ1ysrr4ZzfE+SCkFPD02lDgjPqz0bRhao2B1Tgn2J
4/zEF0SseodHrF15O9t1aJ7Ibl/h/XGG3vwYqtYxH9o54DZk89RdThAFJVf9JIed1872Bd7CAflt
fZDQeGjPpPmeOT1WUBU2OvtRc3dEo53ApOrbKOv1B6aU4aoiMmVrxhhxXbUU6aXwuDJSUOxRGZpX
7TXW+dJlBYpTdbVrtq4Tmx1zDQdcgx/7RGiTaOgWv+Y8ar4SwPhKn6b8ERLqk/Slc2xGSuJ2FSV8
9i0tlcCab0EUJMiGnf5rZzgvJnb0daKX8T7S6uzJ78qzY9XZO3HiOnYN0hsFFrZnx8csl9QsrtRQ
u9N0atWwbC3HNDfR94Bh7iLRcIkOs/PYjg2hNam4WuoQxGuHTPiPU8uLynzK1jGZeXwVBUumnolm
JPxjl9YNyKs2O4UhUbxjErSnMW16DDlafxR12NwcC4OR1Wo5CuLq89AZ+a92TijHVDZuYPLYjWYG
4V8F2baqnPI1GkpCZwwkKp0Tlq+GMWr4N8JqFel8p5BO+0hLJ3C+wxxEN+LE4xuycvSZRnT2M+S1
LrLLxzinBdhn1qVMigH0Elws6AvEitrephhMLt7QbM37nDjudkaVlpQaHQm/0XfUZuWbUJFciT6E
R1k3KlgeTBpz6RiZqbMeekpAgQzityDcIjgYXh3TgoBi/SCLKiLovYqPOPfSh9FLNqETYBmzx29u
EKExKccHdxI2ZSTwWwXc1bbu3QcDYLTuOj3fe4YqiJkp/94fxdifjanV8GRZgOsywESJm9V0iOfp
FtNXXmeBYX0ta+YBNJOGijsI6tsWgTHraAi0ebgNvNF6RNYCCjzHChXTU0IgZdwRDxn3GB7+KbPn
L0NRVpc2hwtvNNW566n8eYkML1Nvl3wyvb7tC9e9wDlg6lf5CJf/UaFQxYnlWPbX1lIo+G9f14mB
SKlkcPfMwWhKZcFX7goHTJ7ii25aOwyr5rnV82pbA7A5uC01yspsbynKwhshGO0N6ZexcucSDVY+
42XCRnMzasKnkSp31xCGa4oY0NC2bUVkN3Umj8lKlDMZwBLpOAM80Yay/HGsKLD5dT9zC0sdEEEs
KWmU609JOD+PifkNnbC9z8MwuYTwc+m0k8Kg28HRLXqyJKwb6cg4YaHzUViMvveESW489NgvVuKU
u05PyDgMc7QPzJNKTfr7knvLY4J+zzWVW0nvcchMmX51JO14UP7UprwqBSlN4q9LzZckgUhe8qJF
hx8m5Q0XgLEmopwEMcdBGsay5c3CPXIBnpw995XrH/jgmCPwJDi7QZOcTRqSm9rASeLpxvxkTQVO
XiPIdnWQN7uQsFrEBpsCJg4vzS5j25WnNBTlyTKoRszC6hDRzz6I8ABbjxPewjiLSOgsvzRzmqMf
pDitCYllqXjolT0HFUkOMC7zL7Ov/TK7pkPmKdovXc8UmzJAenVID4/pqaOT9frHWA3cGoptysW3
dQ0EBpCwLs2QlQ+VGkYdzFjoeBdWQv6OEn551MonLzNropF1BKph0OA91Yp3XRdfZGxlV83SqkPs
W0DmO5ZskP3IjE6dHIdyNx2Ung3vA5MmJsqLGr1WJVG9U7lM9nyM0ZatptArTsxa/ZP96hVRfopd
rzpbo09TgDS1/aBo1vTLWvS00v9SiFOXtj7OfFHvK/Kb9nJsm8+N+BxFafK5bFDvzoKLifSg60Aj
8w6XeLpnRqChBA/97XIsQEJ3tX00M3/hY5F9v1nePOyXQ9hnPSB+fb7VhPUaaWg3JiYGT4FrIpWc
ox0IRPPBMKaLpEi21aD0rUyDGPUaRt/WAe1Dh7Qub44Be6UtR5s+jLxhSvGffNf9JlnbnTqtLrgG
HP1g6t461CUxAWqY2gbT0e99U0UbD3lfbe2QyMbCXhvN0G4lzzVKZIL0Pb6CKABt51zAyVzp/TQ9
jf5L5njFs6FRDcuKRZrav3jkRXO3d82r7UTKLBp/CfBcH8zUIm1BrUhDjSmL1pPXIdXucoy8n0dy
OD3ykOJ3AVv9UqqvAQHi0VEzs2g9p4ng0eg4597UkHnzZ7Xx5KwbWmUfkcI8KVxDg19qlcProNU/
56LTrwiTwhUh7hYTvvRT1Pb7upqiS5QNxUOjIyqVLlP4qamih7HxlQbc7jak3sRcNVZ5WMKKqZW5
676p/X2VYUkXk7Rudv45bPvmkuMoojQwXGsk/9mcbKbcoprUdnAOZHpzMjtdu5qrnayUNoXZJ4eu
apxD4VXlhpaifyGP480guRAldv1Jj2ztks/v2Rin58klXmHtyHHjW2Wzytuxvcbl0N+ofniSGYPl
BO5FRP38yvxk67nRPppG75EQ4mM8Ftq5z5y3yrfBq6khzLlVdCO81pGPJBOu95yF8QQu8mfkdMFd
A/FxjFKDSI6CWRc9o4vteQb3d4u4+ApTxqooRPzQWiYGnxxRrG0iukgJdAx1sR6zFMVGAHeSEsJj
RFDLOhuy7nNE2z9Sit7QIP5H9OUOCH7+0PR+uzWDod9OOlPHVm81Ag6cY9BWu5RL/SedlB2MlwxP
aqxv4yLT76GtnXzH2glBxjFpIVQwmJxOF8qSVCLsVOFftWujQgErZtzrgLUjRWSLvLOiLs6lTVCL
lZTxJgeWEaBumB4MP6n3THSyM02Avw8RE5YzBQtBYYbchJ3bZp9DvYzO7jRGZzilVK4KDLpnbxgs
0KgR6Ssjc9HE6tsPSXeYad5F76InvfDg6YbFW9Oi76LPpeGn6aqL1+owLKFkoGHgvrtxZwrSqFFu
ZjJne6GXr2FQt6fBoWOTF+4DSh6XWsaMZIH0ySJHHcfDhkbGJCgdNLP+gCaWotiU5Q9Vu+2FEcbr
0vLuVqAfXRFP7xhcHOaZkzx1jt0gyEW5GphZf1qGuWYVgZLhU9u0JAKWBi68NPBOZVNMQBb/2v99
ejkWqRPL1uCYL7QHoEha0OSCwXps09J+9PLiy0QU33k5ZGBcvWd5vvJKHmkO7SfYDyR7DL2+r+f4
R7oUoP6RpRQ03XyCCyHknGDvMYN1Z/Gs07v2C3F29hcuMJiPo5bgxWXtaVVE1wHGOkGqqClTkGdD
nJx+1p0vpB2BWwp4FvitXn0vw/oHgSHosEmc3otE2NclMwUGMQV80Ccfx5YTsDF/WNKSm7AarbvJ
LPMaQlpY9mZyYC/4GnukwlT9E9UbWLZcTW9OY4TkIiRqTm+ca0lsHHGn03Gp8Q7NpO6zJcIQxElP
8Wiyzs170OamTwxnM/Hh9lq0Fj00Yow26nlOqbo6WWowVB3A0YZfsgflN/dhf4cIYp51g7hs7KWJ
+ylpyq98B+191XjFuTOx/ePnLW7z6M6bf1+2fI2/N2Vb/ur+KTr+Pv7v39rl/6u4+f8X2bJn6f+j
ZplpYPnjfz1/LdJOu//sfjbfZBP+HWJufLzDh3zZ1P+wHcfxPNt0CeZzbN57+Nl2//kfnEEg7QuE
U3/yzX/LlzkFqtzUDVZPaJg9NMftn/Jl/w/XsglbdTjsGP+mfNnU/xVhrvPzwjEhmRsWfGLP5F/3
d/Gy0ozxj6vnrVkiMQwfZX1Py/LoePXaLbRdyj0M0e/RZp/kw2Ps2T/ocOPyXWONrredU6PMtea7
ZYZXLe3+D3vn0dy4tmXpv9LRc9yAOzCD7gEIepESlfIThEwmvD+wv74/MF+9mzfr1X1R4+oJg6Qo
iQY82Gfvtb611gZOnm2jIq451otcqYGx2nySQ3l2m3SHXtQmWOEXyfhdmU1hWfwvwsvvyriQkNX1
3xXYvAjT1mG+U5YbOkrsv76IKqyHWBOJug7ldGynYOPY1Y062GcBZ7pP+ofWaB8yqd9qdUxEXM4Q
vDW/JJNMnB+HOIZIQX63SSJBoTinuSdDSaeNrczPf/9EDQTp1c/nv//6P//bXt7tvzzR395tGzkR
uxvOfUMiXuw8eG0WhVQmthNBkwjLdqOgZTHXz+NgrrR0OFoy8h2ZnKgKTqEx3CtQYsDMbJa3PLbb
B1PEh6hHAtDbm3KJrp+e6cPdFonEOiPv7dhZq5OzZgGmrBojQAMLWG3n5unZnWrpoaTDZxYC+B58
LUl+/P3r1RcA/n96vQjXXI5w07ac5f34BZDfOeWAfQmlBfvCyLMbcY5V7TaECVDBffCkcYcw/ejS
AgDluG2q7injmfdqdVNaOfEQfoDSXVfBImJYJwfyJiruS8M4xdZ0+/dP1VqOkf/0VBlJWQxWdNPU
7b8+1cKdMNCqKR8NyvmMLEyjHakixgsq65PjMuVOg9cO/3hUDmunSQ9OqFmoulDiJ2JXCuNr1O/j
xfik9qAZ+3uc06e4nV/afp0KzuOGvBja9BwZ7QUD29mqfdz+l0onvgNudGlNdzNhxY5treEGbsGb
b9Jc32MxHJJDk8lPlLukyHNY9nyMOgFMy2CnuF0+fTUuPqwheg8r9USQdGd0n1pufDXF+DnYr4mM
vrK4/UxM5XUuzBcyXfxw7Pc4qp7SYn5CKH+rjcPj37+hGraMf/GGCnRaeEB0RyWH4dfPvg5nHLxd
zpeSF1ChLE2g6WcQz2WBl1F4hTyHqXV2jO4SBtMdCWDLTpT9Q/X098/EXv7Tbx8t64JqO0KzsdkZ
v8U05I4jJ/Zw81pRkfPnW7UsP4giMjvoMTb4LyF2eZOdQp01IaTbXiu3orC/yKB9ShOo4E0wrtMu
X8fh9MQLcMeFpdpuDCXDwJGvk5bQzrH7RJAU4Z1dtANYxobS+Kqy/BQM2NBS9xSzio6pfY/qLXZf
tYkAJchmH3TWfZi12y6Vt0y5SA9IlTdigXz0BX6CBx3a2QGrNP5alq9pemoVc5fJtzYIN1amnOJq
fkxBkhj5sQ2Ckwn0pZ+Hp0SzDosZtxgdWn0co4HhayDAC6u/iMx8afIUEyScyKrbozjN7fXfv+e6
9S9OLMIkZMN2dFu1NOe3N91K09aIwmlJDXaO6NAzxpZW3JNeRUhl3TpvJqD6PXQcEz17nWzHMcPT
soKgh3YcgbhZ0sJuQGVt6ywGkZeF6xmz7T7rsZpB34OS6eKvUZN1pbWzZzpMD1xok7s2IQWigOAE
NMudUDxkZPBmc7smlgFPxgz9RgMhbYb3ea224GjTh3AyTK8JE6z2GQomtw6KjVxSud3xnpzEQxN9
2AWEl4k+2xRt5pGMwzltnodK94m8D4DAFZ5aZ1+d9b3XIgbC9hdNU5zBzXzEW+0NlLoS7E2RTjmf
ZFGzV66/CBxg4hcHwQ1MnADaDCcDw17aUvF4l1juhzWOKV91AVCeJiLCWWPQ4BngH1bwT/iSXGbi
vfoSISwtxROm6clQL3gXjQtwoYcEvPaNOzfQKhEEYPpLYf4R2e41LVQHiEC4CwJryzbDXMYtN8h3
jUNj4klOs+boVMnbaEe7yeAvGHBzbgzmKKrIflCOdsQFKwBmAy8PadoyISVlLFlVCnvybNzaEZJG
MBSgy14aV/+q+/pmZBeUF+c0V7/QyTwjfbxv5bR3mHwHBiN0MgAMdmLLMih2djQ86rN5niLAOf3C
od5k6Z2FapDB/93ISQOWFc3ZeIco44kt+CbTfgAA2oGFudRtclj0lKklDijPL5nmDx0TcARonhvn
pm9HniYTfWVnFpDU/nPmOIia5IVhB/jR8dFuum+uhjaC2bAbG18Yk9G/KPF75wH+eygV7UXteoKF
sDiKfq+w8ZNJucqLC2mTHoxdHLHpQaJgQrgEt99dy65JCS0SX6bSPVjKTd0vJ7SAQ6d0VVhkFlHB
8OoUExVH8TGxQiiodID7bTMt3SFqfRKpfptZWC8B06ZgVkgE+xGAyVQGi7gP/K7pkqwr6EbjkGLj
9Qlk7JEUk7vJJT/Udm2ffJmDRQ4JYYdP7FBuonTbaRPcm/SgL8Yz1QGmO35DuHtx5m6jj0zGrO6b
Yt9gFd3ptrkTYH5bU3zFMlinQQl8pL5RhPLas4p0un4buTWH5sg7zzg4KwM0hMzoZ55axCRbZdYI
Qj4GMUillbrjJTTNnYvd1zcQFxuFc3F1zm1aKB+WT+bfrUj/4gzvOraDJp4SkRJ6WbF+KUYGja6K
AoB3LRjM7Qn4TUSxLCryhT6XDoikeRcduMAapJybSU70RPjgM9V53khxG7eubg3duluaJZ02v7cj
oN2xUXyTxNByDno/UdwfISm7CdNmlLoh34kccs2Qg3K0v40kD6xEGHxvLOLVWr3FqRGZmz4AAVe3
N3pffQpFzP5k2vYqGDIiwwLYpm2deCjsL8Vo75ZGDp9DRoBWXw4+7fO1BdSUoD1zpG7Hfq6J8RGB
1zZs6n3cW6/TxElf1W+7xjp3kPfD7HvDiQ95ivuqIu6mT7uDHXFggH9f1tYuK9UtMpJNR/vHLonq
tu1DOsjN7Jq7OMb7MdrdfVHSv2JTK/laK/pI/Et6Mu0ZgjXfTRYjKpR1LnzMnLdTOGKVHyAehMaz
Wo33djs/GjOqvbr/ACyzzbLSD4P+EljQAQ2qWdpDnTUea2c8atAYqri7CzVXchDpZ9TZavKD1vZB
NsoJBSBIonajYDtA/58dovBpGadnsXnLarzLICpl8XSXmANgNBJiJ5PglOFYCQ2UAXDLfjDObk9U
oJKtqpnnrosvfRyeXLcGmW3eAcSqYacTRzE6433pzLu60p4JYziMmfK9hjrryWmtoBRbNV0rvaF2
vtPN5ciZT1iId6FIOM4pG02WfvRe1iS/daw3Lco8U3/N7ZIKHAnDHID1Ffm5c+N3wXfDIESymVKv
qJ1NogK6StL4+4hDqJwJKgg1RirJpsqCU+SQzp1Jn+r1Wcump8hI36WTg2aCEgByPfGNszGn7VYF
VsDwhoG2jFgqPsT0aGU3rNAW8r9xoFGVDPDCpEeoW/K96SrUGtQr9J8qqFo25e+yspVFx1SsuySc
dQC93s1D9YF/BXDgdBSdfbZFsMmV7t4ehm2EzhPL0nYpbufOgFLNmz7a8mE+Szx/TO1ZR9jBNEN3
L+bhzs5HYo3dFMFtf9Lkpl+g52zHMNfA10myaO9mJMOK3rwoII5XOCWAONt3QxwOR1nvscgARwmd
1wFFPt1VQp7AL9Ur8BPSk1GFLL8Fejv30afNmGPTQ68znZIpm95cGKHEQKar+OSCfFubWvCR6FW3
5Wz3rkWBtlEVZWOprnZUQDhdcPP0PwumxZYdfi/vfpaj7V/t3r/d/L//s/osaLxoOrBr+K/d4cf3
LC6AaDXvX7/2V/75mz87LLr+h0MXRcXObdJ6EezcfjZYNPcPy3A0sfRQKEQxb/6zwSLEH7q7dF9c
TBf0e5aUuv9osJh/GLrharZB1rVmqZr13/GHa7/3JjRXmBbmEJN8e8dx1GWb9MtZJwhyMlilU/mh
DN6NnonuqJz7ZHgeZkwuAHbL7KsnzZjwNNMP5Pxv9rXa72c9/r8gKNFWXVXYOjb5v/5/ygaSoyvQ
ZXmTcir6mMLucSTdXcuSB3IgTjZo8iWdGoB8xOgM5W0i8wMT9Tur50sY+r98gP84zH/t1VwbSr9u
xjTXYhtGS0wTbAzIVP7r88nnscoHfAy+znwG+JL+hudjYaesdLqajaF+MOy7a61myeI59jXM5ewt
Vo2b0HJhbaP24n1KRufBKINbZzReiEWCRzhXr4qmbkOdlExlXQ7qfVoTdTt/DXXz3UkA2YfazcTc
JkY35WI+jjM232bLtHH69vcvUV9ewu8vkUaC4xq6xgxO/63QsCT1IzJzQLbG6AuGcgNYTa18h5h7
CjNobHGeGJwkr4I9rzGzx+WlpmCtB7d4d3obYjszcMdq30hGOw5jwGBM2jp85KJbYZRNq2j/b3po
mqH9vmODlmAbFltkk3YgJdJvTztu3DgDdFL6UVsmPjZzDGDxVTTadGB0kNBohh0dEGKoPy/GnCn5
nzev167Iu07CvfvzB9f7/rx5/en1viAQQ+5VIM4YbJISZ1Qg21xDcDZfNNSs17h/f15Vx9uI8cgm
xmp2YFs0Hwp4z3iblqvXO68X4fLjlMA7nP3L1Z93Wvm3MrXJZ+iBhLts7I5zRA/du942lJzQJhuS
IQHfCjBumMn5WD7NSu3uzLFej725nXNV3Tt4N/0yoYGll+9Zq5ZbplGHMR+cb/Pc3LbEmXrV1AY3
YmA318/myo0mys0u992ALT2igKeq75zNoPccymZQASYmGD1sqkPMGrIzQNNFWjpto74a6HuZflYP
gL4U4rQwGdDF9O3CAQ9ojKlvZORRZ6Pro6l1TfUWqNrt7NZ7F6Wz71bNlxmiANepDBz43T7FxmeW
VC/QzJi8mlG7kQnfM/jJeaLfFuHwNGZMYxrH8kcdty/uOglkLClw/nQu0MLmtiYRj1Q8wTAWgvx4
Pwj3Mo8WELhO3zehMiIPS4+w9dR1RihLo3SZr9TJ2Wyg4/QWhu0movcaMFNZ5TEATg0h0iC691BZ
NpPkrtOrYCtoSHNd5CRLzORVtMaerZ63BOnF71ak9Sseg3IEERKg5L3uNvBjhxayrtsSdQwWeFCt
B+aF4K+sBpIyZwAsQQ2jvPg9mOPIC0qcZqIKd7GMmCznG73sa/bcWXcI12FGqWlbZOQOkCkbAxBi
0HFERGFEc4ciIoXHVeH/wuckD2at/AjqQTtgR4IZBINMJtXoq1a/HuyJ0lF8iwVKKWBM6S5Q2Cmn
yqfVq5TLQKpDaT0JQ/mIcL5MdvoMK5GIusb4RDp+gCUqdpUGbQqKta8O8Xc1qF6ATTEny2yqEW1m
optZFxvD20rrgw0ilROsVPaZEYqXfCB+jUDMO92axcpU3pgYxn46wV/oSjapivvNTULlBviN2JTj
ZS7C+D7okDujtvcYzYJmQHzxVKrtbgrxcrRI7UX3ZrdjDV2C8b3GH97h3nzSK1yzbdQ86UmysiOl
usDSInZ8IsIAGl3CmBidszSqpzIaBHipKNyWM/TaVkRiQ30F3quONpmj0v9wM+VgdF9SfTdFTSJn
ruynMki2tVQBK6B0Mm1n2zMKXgZiJBDsXDWxdmrdoChpk7e4zHeNO5tc2JXXEvK1aSb2/jOVwhp4
QgrXwu49dWHAQtjS4ac1B3Xq+kNhYLZtIJmtwUwn22gxXNSVQ9ICAX8eYH0811XnuyoOYbjvG3eG
/k9wceRFcJlwrqplofhzTSR7EVX7gky5C96XrdlkznaQyONSCMq94minqF0xdLkF0T7edDo9njGC
S4AgqVrLuHDXtdVj5k26CzQFQtGs8iDntPT7oaiBII0uOkT4CFp9IyI5HjrEzHU9aofKmCF0hoR9
dv10KhzMN7MLF7qY4d224c6GDgLfiCpazXRMI6n9pi5War3UHpUey1+d4jCwUBUtRkJfYGHb64uC
pdeO0az7Y//oWpmxqYVW+VlIy0aivDVrMe6RT09oUfp0L4viBaWZx0Ytubfz0xxPZGnHItmXzYzy
Tkzvvak1N3To+JbPdEMbiGMcbqthkVrZQbkXprzHF6rtba2e1rKBShXodrp2AlZUF4Kuo0bT0ZVD
AuFKBgDextNU05Mjjv2e8LZTaRCaMoe6pwAOQVDjUY88JXMB1TGKAd+t2HClnqzporepgJPFREZC
Y1VmeIuxHJ6bSj7N3aO0hYnQ28pX0i3Pnb1TtEtv3ibx8M507mYU8qhn0+vwg3hvW4sOhtIeUwOQ
T4IM2K6q5zzTnmVAv9jQ5M6IY1pGb5maIm8fv6lhcww79b4X5Nj3k4WAIHpD27PDHXS0ESr2Q1qv
ijh8o0QlsFMQNosese7vSang68STb7R8ExXVzagpEG5d0itRF5/NuEq9kLlDjjakRb+fyXnf495D
YwyGES4STbRiU8zjbc83e9VUtLqQrGwyA4R0V8pmZSfxsYppzZJfZnE4NbcqMJi5yZ7LJvvgr5RJ
NPsis8lJRd3a1qG9qhYeER3VYDcDmucjT6AH2R8ZepEgifMV2NMe+fIe2PKS/GtRkoGn8MQc4Uie
p2SV2+FOK2mjTKNJ8lbe+jJ2Sg+NEKccHqQLGrld/gm0kJZmM5xKJbyVYCQDqVO1dsGLSiAPzSXG
jmNc+lKrzrkRZyt6M0+hppxGwjFMNe+Z2pQREsfq02idJye2drNNwlecTuwBw4sxg5Cj8b9KORKW
Oydou4vI81soii3VCht8KILeKARK24H0LsI9Nj1hDzX/iPEjiJI52jZh+0JmGZ47Pcx9YRfX/4jU
yl/+CUqD2LPV7IJkFDSogWXNcDsIa/FDNXxlDI1QrL/ndVd4OoFXrGTiTQ4pvpQ+ICKCOUKWPKnp
aAEh5xxRLqZxEUAwN3muTdIhaROrzlEoZ7rbctY+kCOclIA1EYfYoYB+iYG72akC9mwQkU3Jar4G
F+dxPH0WTAnBoEefZKd9w481oY5NXxGJ7Za3RFis0908fW8jutNWUB6GNm695R+5Ch20HNXmXBMt
6FBasy16rEaqvKG9daziPLbRs1DChyyN3wYGFQMGXQBw1DZW5aVT8WhMzo++/hZUAGJyjiMFCV9H
aKxFCOWil7qDp/yVz7vQQiZnqCw6CtRdzD1tRp+mUJtdWLnY2Bd/X+wSKgRVzJ9gQXc9oVvKciRG
ZFoKo1k8U6Dua+uEO1jxLFJhUUTdq3kMP7lxDqjLDQXtugxmleNN5n7RWQ0j04ZvevE656brY8cp
qdYIBh51BK1IM4+ZTVoYzhU6FFq+RkpUr0t0cYWGalZRw01Stmy0WvtRRNEujZecS+qRKEBPn5DH
sp4/4cCk10ekAW3IZtQCuD/I7nrtw5pnezd+/vxDURWtid52iiWoTAxfsF+ISkYW6Qx74iwPCe11
oDdlI28JWH13lq9Kb91f/2qWIBdppFhT42WRfbCbdJW0XQRaNudwCvAJRwOOqST/yNT8SYWhuyfU
1+6az5r3duUIsQFZ0W5b6ipPi2Dkd/OHnQarbgjfxjD/jBgGQBrO3lxOFbc6Ol2LMlIBAqOENoGx
evFdhdEnTZ48iW5Aohu5NlXegdAqAhqOSbRWh56CBN8ocacIkjMXHqaAN3BsjALQcHzJY9l+R8Nf
86VkeyPeCp7Kiiq1Oldkumq1Wx9j12BWMtU/MkMN7tKwvymswvVlB08sNTS+eANzHVSgavmq1OmT
pjgz+jPnJbBaTnZzcqoGkwRE8G1dZYe0+6PQ12pgm2UlfzD1mzZsnAixTa3tVON9kaUgMJrmcVG2
/c5ZmN/kEta7uAFAVYSO7zRRvGmZ7uywKuPycC3HCwvnpOccQ3VoXOSkwTGWBKbVIrroZf7dUjuc
LA2fptZEnlONlte3qrqZhcw25NIF3tS4kKLYojCsCdR1saxMsts0MS3KMIDs6ST9GYwydbGdZJz9
vgHJUtkQ584K/PRad5FBO8pOdxScF339joKWBT3VEX0Y8yqElkGO1xK1JQkvy0/xQtzASVNVqp9F
iL2DDLD4kCkew1N7k0cKYYZjeoBzJOc6P4J5W2MITwBshiBbc1ZGU+0VX3pzMBEMnQfdKnA68F/4
71GKB3vDjdc2XrV8SH6Ei7UqaT+p9E+1Sxahez+lxpeGdRyS5wA0p/tcuoeqiD0Zdl+56gACX2r4
cXQtT50muo9wuyaUpk48zNtsdopNa8PvbszId9vuPtuVsbPbqbb6lcC7GBRWaHcIfGAjlpcRh70q
AZSVYw5RZzD2qPCYFokB01s4fVYpWR8xEpp+E7sK672u/LBl2fuRcF9aVEAbl4cDpov2lcFIQbRa
AKqZKDa1owcJZNUXfPv3FIIQe8aKfDU1sNdaOYdk/t7OSdTuVHMedi5YCU+Q8cvZH7rvcsoJTPNG
5mdl7OHTCsXyNQRhfKmsyKutz2nqnWNFW35NYJzXYi7dgF1hg6FawJs4kd/zvWwbpd5PRt1sCnVS
X+0YuX0FWqgEJn3XWVFOwoimb5vqa5a18hAY/esiCn5HSu3pDL9BEkTD0UkAc7CJeR9rjVw7JNqb
EIqGEhI05MakPuRz/23Isjusln4vCuTLHV3WyPos3dpZ2+S3kf0M8JUcEuwEO9TwZxj/yhr7l4qI
ZZWgs3T7EWMF+lIpe8NLHP17MQRQ4JTDnKpLjJHpVQrPaCgJjVOU5tktunPN9j0GvOp1xcQGiNKk
ynr8thYZwPnkVqs6teCid7m+UhYEcSlzBpJX8ZP+GRxMRwdfO/avHYYUjkNk/U7y3UoXkWv6FifK
0eiKu7AGm52Y6OuT59IaboIe7rBb7OyyeM7baFwNSsRI9Sl1DYRH7PJpGG6E+qMRfb7r+xKSG0n2
1M2eZdcvi31GA/kVOCBMWJQBAkqqFM5yrTdiG4EhbX9LiSFY9o5Yv+KZ0Aum1wINdtrsldh5bERy
O3UnZywfJjv6WM4J5pQ48Fyap6yrL4UxbqTePEGR+BaQduRJQsNXpnYCAX0zV2wlzXjeTrQQGs19
MPv6hx3bDKnGb03bz/6QaJsmoVZzdMhMMUxJXTG8uhPDLloG2m70mQkGepaejIwFyWFqQBCASCEg
cgBqA8KfvVL4QE6o5aHozDwrbuiJAM4cK1Vs1MGBhO0G26Lrt/04S4+mP/rI1C+2kEzwPyyFGW6W
i6YKb+geUXDcpck+rpLk1FvZa6/0xYX3ZQrkR0UL2cc6Fe8S6L157eyJDlvrHRmDoTola6gB6DXD
omSQv9Ap+s/OrK39FWjNopr4AzAhb7Ccg4QDuq4L+UjiWLqtk/pHQYE/EsjYKdZK0xIWPOvR1cGd
KzrJIAxovDA4VaIh4MNYksYDKMnLoULJg7L9Rm8wM4U9WvjMiE7GchC6BYcLuUlZ5/xAyhMyITT4
1lBH5KOxTgb3Do9ZhCNuwV2oJDfYzOuKim9ywW5F1Zp1pH85c0KEZZtrq7onoQV/MnHZ9EWII4Nx
hmMkKBuSKBaBwjyuG7eaEDahd3Zc9PJjQ8/YXGx7IiDeOp/ZOduG7WE3q/ZT/NgNceGzIH1YYItW
Uh0zT42x77Yd5MQZunk4UjGp6EoxTrU/sCvvYbi/EBrs+NqYbyccJlMfJivVYXkb7sieOOpp/0Yx
2nrO9OJK+14PBwxBpj36SQVXWBv6jR6I58qeOZSqtl+Jyok2FTFC2Kk95FvnLAmgxs8CYnZXP4DE
YQkz+uFQTcvKoL9bSqr6dg1Ejt4DlaBl7eIS/ClNiiwazZWuBs/uY5+yGk02UIs5k0/1DF9yjsmQ
jPeF4ubn1gIjpZTfCewFnJQzOm4KHNSTOFo6nNYwBJHTQbUnM420PGYMBSxXNtVQGU22fMI8Xq9l
Rkyd8ByOcKz/vCNIjJgO9fLQ6wPsMeX29bd0g9gyvUp2JYqPjcw4+DFUyZs+YHvpEVj9mowCwrcs
DGgQWAY9MbU+/URjBRnPPjKnpKO+oOSu14K8X7u1ktHOqORRU9i8Xi/05eZv93HWkceaYL42mZmK
ieOVC1gqZgqtM1RWuqGllAh9frxeBAnXdBIlylhUe0UbAYotF+UEquV6rf7nNewyCs8vCSgHINBc
L4Jq4J9pTgYFAsPqQT3Pud0jcu67End7uCRsBytHbeT+5w/KESh4AACq8q5Xu5gQRc9BSrC1eNcC
ZY5X1y7//x/YvX/lfHPjVjbxp/x17AYefpmt/dfjunPZh4s2+l/80j+00NYfuq3BaHVdBmEW9fh/
jOp0F5X0cr+pMzT566iOH9mmg7+JmdGid/5FC2394ZoOcAfoPojklr93nbD+PnH98/avoylNc3+f
3BimavAqeQLQpFUufxtOdWOgFjnr7hAO9LiD+Jtbl+2rWhRiXYho2jm1HG7TRrxoRh/6Af1uGv1a
fltYSDGv16q+ctd9Byc1NOL2HFBuaIV2CKLc8My6GR8UM2ETy97btYzx4XpX7DKxdrXx0lr1ey+A
EIQ5un9UXrkOIvBNRWcBMeLcZwWufUQJpyqcqhNv6D8urvepSCl2SL6eft5vwqgh2WerVAzLHJMI
Mbqy+eF6k6oeaYtSx1se5TzA1pm3MSYqiKTcTICdHUiv9tA0OCtW7/qWdZM8utklGCtvqrvKILxz
Gmb1FTnDqardnKkcEEnoSu+UrPnKnCr7EkeM9kf65gjRcF7kZbozm0Cn7s0Ybeg0d/w+TOUehXxP
Szl6CWysu32Z0JOYgmnPsAo7e2acQ5tczLiiO4VrivYmjI9DVI1cpFMADqvpVN/MMUG4RhE9uAPn
2KQgTwjfsVjrg5Pu6rx6TBUzeqJGxGwz02B3ogitWfZmqIxfVOish0ZV9IPC+vHLzdZy12lRu16g
2HA49cQ+2bK3Tirgpc5WD8C/UWnr7A81d5rW+rKEOa1t+d2QowpN5Vmr4KThG7svBrve9VZL892x
dwmufT/rG5KnMgJRt13JaKVplODWnDg+PdsqB28A9bH9+SCaSNo5079b159OFSJVl1Hquh6X+UaZ
q5eg4GIETwfTErQG0w25ddj9eeNUB/j75+BYhgVJs2nBAi+VrWZM545k7CTEmNrPs3traaV7mxZd
fI4pRQN93OMzVs4UO8MeznlFTw0wYIrn+sPo7izqRq+P42LnQu29CSG51NYLEW7uS9bbkkCuIbnB
d67DVTQ4K9vjC2F+9ESmklQX28kZujQdSVPkg5e+GO+FeGKQdlBAIB8Ccl7Ps5I3Z0y8zblnr6N3
1b0GLvekkoV16pKcELV5uW3TBrMwKLN15JaTx7upgRxAKq/lux2wCN2gxilIw9xqmqPdLZRPEuXC
R+dg5IsaL88pGPFtr9OSRgJSVJSCskZplTMo9QLkL2Ne2cdQqwmOELJ8swil6qehuGArnNadaxu3
HQnsm1qWuNZ58buBwLKDWRDAVTcqO3GoTXfJ2BKyohOoVBscrC5YDmlPzn0fIlkJ4izcYPnBfy8q
mMOimO4mdSCeYIrOhSOz27gKNxNBbKux0quPoie8s237r6qO8JzZWndvWHjvAlN+pAEqTqnMKV31
VL8nXig+9U0k7vnn1qFSOyqHSor7632z1LxoSLEnxcpFLKHKekjOslKJmvM9xQuTRXqb+ohda7m4
3rxe++2+6w8ioBC/P4RJULkukvbRafAWAxbH88hF+M9rZWA8yEkpD7PpvJN3Hx5GOTZ383JRZqRF
MGk2PIch4B29xpdaAXzIYCk/SwVjiXaHJT4/X+/Q+kx4po7+dFjMslfH7PXa9SK0qQNcLdB3TEAO
ZutYH8oQwD4g1mTVCloVExrTmyAV2o0VhT+MyFV36tgkd05O3xWKnL7WWVnQEkvCjH/ojHu9sYv0
HZhx+nu1ahyJ+d2KqlN211uybrVt2tf33aInbqoxOcnl4s+bc0dwk9WioFwe8ef9f96UTop3Fo3Z
P3/xtz9xfWhqkhQScZj8+bA//8Sf9011TLDlZKrez58iO/j5T683owG/YlQG3ZYGjX3rZkF4gtG8
HpZbSSFfSDNg8taN6llm+h4CTFQA0uLMAeIEleD1tmTe1YbrvDEvc2qRYcfGCDNDSjylE657tagv
se6+WE5pbmMrdR4atqK2dSdKAqsQ1ZJ9iReWy5/XGwzAUnThFtZgc7DMvlRXv181E+27HejZVkqX
HA8zPsxKYR6a5VZEn3NlibTYcHoRd31SHh0Ht+X1ll7a4k6dspTU0abeMthsj64afsukVLF/s802
wZbvSnDudyOH6GlSVZKRBrV5rTP9lKOkvtC1qjZqOiGv65zaYd1Epf3ztnCy4Eh9IJHBvfbpG9KX
5lUS+cVgFKBMVVrua6IcZOG6b5yPkKMbEF9iNEXboY6ElyyudjaD+SF4IgrUPVgMAg/JYpXWscJr
iye+QTDzE+FrYZgH+F7eOFjohY2X3lpc9dnirzcWp33i4rkPBe77fvHhaxjyLYz52dWinyxufXfx
7YfVvb34+K2roz/E2z/hGakXtz9s1vI2BwDgXEkACxOAYUiB0xFOAMl+/SVZ2AE2EAFtoQl0C1eg
WQgDJi10BuHKj2yhD2Drzf1hIRJwPKDj7075wipoF2qBZmVv5QIzmOF9nKcAvG1eu0cjmeRGLNyD
bHFMTgsLgeHqTbnQERAFRQstoVm4CVAKso1YWAqIIeb7ZuErmAtpwVmYC9lCX5ALh2GuZxfwTJQt
8hDrhp3ik6XHgBvKnhlV0tBKzhauA0oLuXYW1oOVQ33ATw9Kvk/STcjQje4C9ER7sOdTt0wwMUCr
B2Ir9qgEwku1cCXgLjFzW1gTTEVhS0GfcBcOBcqeFG1C9ElOI4rEhVbRg61wwFfkScxn1vTF3hTW
VoeC/v/YO48luZUgy/7L7NEGLRazSa1lSW5gZJGECMiAxtf3Adj9+GbRZjP72YQlkFnFKlYmEO5+
77knPCMYxcBekGX1JFpbfTgTESOd2Bj+RMkAUsvkNqr6vZ3b9EVVnPy0FOxkCzbLvVUTaEMj73Kt
OjQ/dr1XG3jw8+oB/kA+IpOkBJ8BKX00zgHw9VcRmkisL54Dfg0QITGGIe2+xtoXcWDdaIVOiOjR
+vCNgTmXp+vPigE37MEhuGmR2y7pBb1jO3tK2sy/1CzfpLVir6tadVaBWdiHeZFuADyeqdtKAz5B
AnH4pVZq8dVW3dHE2HfJShLuZEkDtWqy5loYinYN++JTxQyNxUK9lpNxulVjpOUMF/Yodzy4QfrO
S/SHW5Mt10XRLy3JvEs5jc9DrcFo7ICZLQPaYaYCxwaCYQ49Q2LBShx7b2Mzt0l9XFQhupqo8t1l
KF2yi4q+uEb+dJWsvPFTVbCSBG18GFQyNO2KUT8ZUvwnDXiNi2EMT1O+8Jo4o3M8JMnZynXvngU5
Hwnabb7rNFd04M3Vyrt4VbX4f9CsEFGBAKg8+mzcjjj4mf7Uw6UjlPWYlNazTszuJkqqiGhawIuf
HA/O/Hx+Xnx+IdrJbcmvRoKj36U/e+JHsIqnj7AwTo5VuRe4Re5FlIOy7Ka2alql/lFITN5N0hyr
NP+uQsIRS1Xyn5BWcXJQKgdPSdjQCjMGY5tHbfBiEkY4aljLdRsc8iHQsnPMRJ1RR5mwsUPwfUqE
IZiYCmQjQeBneOqGrV14dkvvBP9oLPkmsfJC1uFJ4/5wK+O6OViJRXPYPcV5rX05bUsKMNGrN+G0
4d70DXPtg7+roJMfg8RxjvMj5vvlukR/vPhzCK3zGCHc2vduizFKWje7pPHlBTZxIbajrjUBtgn9
Hc7y0oUV5U2BGblAn5nZDE/wJhGU2ATRi54HjJM94jPxblJg9FmMiye1F/NhqpjuI/GeADii/RDS
OmeX6F49e3Cvmtp+MKQNDvMptG3d1nDoS+dNtHX13vyGSuAGRPeliv3gy4j3tT4qX07kIydCrXLL
Qr04uBaCfGPUy7em0J+iRUM0SPW1A6C3M2LaYC0DlgeDdiycjnitaoxtqVxlTGZemKUlDGDjrdqk
9V39YvMqKFogeBXTYkcF9qbp0dCAPBciHXa5jpeUJIzfsdNti76hpDPQhyqTo0pXmr0+MH7WgeNd
wtAFBkPEqh6ENtw3mnVxanK1qonu9oP2DQfWMcpL+WQ2xtxPiu7AnW7KSgi6RZ4Iwt370n/FHZqs
Mth9d4UpEHHjWUBYueasdfZhed/pK9NwiFSJ0+jARLaf3nvWvRz7ZJmi/v0eO3jxC5l/CmC5fpAW
L5O9yysl1zjNOZd1SBLHtAzDS/LbC+sTEqn0kHiEM8fjSNnL/HwD9bHadyEtbGmK6KbE0J9VRX7n
hiZurt+Im/DC32PcdnuIA8WtLospkQ409nzodKBXgxDwf9F+9BJn0piOe/jZMdEXVXicF2ooxquO
2mfLtIsYKLraSrgBd79pqX3NwGDq6fU5p9VvqvVxdJrorEwplvOjXDc59FHFxATRKSiCqBGDbu+F
xnsvQnFUkdXyS5jOetJ5COB5n0oNv0Fw7RMWbiRHet0mErH1podcM0lhHKL8u04A48aSKTQrjKoV
njoqEl11rx3x4D+4zjJK6g3vg3YIiJraD7ZeiFJj/osWbsvYR9P7z1hLVej0vsKWIwtO8bT8PeRP
rQOBRtJZCvUtstroxhSeqiUh/M/IkI4pOrtXcxrJ0F35oQ9wCt2W/BOlfugD74JxqBLekb53NUF7
n0NjWI0jV7c1HBJnAXVy6SFx3BspIrkxzOI38N7+No8R1/ihHb1BV73kleVfdKAlT5saoe25hvmi
OiC2eectJE5j4osTHR4DeGv5NZ+qDFWcPJGWYjU/HEihRH/J+G0TIOyjBuVLYA1tTEgbSxELYpt6
aT1zI7FOfQz5Lza2wgyd67yg5IU4W7ugL2TfrvJoWIsw2huZTL51ukZkqoyaK5gNFUxOpG0RWOWP
tOtgD9eMki18R0xXI5M4XG9r2mN9GEKprhurcKBtJ/FaL9Nb3Q3uPTTVrZ604/eo9Cbtn9afUlXC
m6yFeeprRgGSgvOSpVkMLC/L1tANvY+UNOCgDsOfOexktr8EZghXwId3qRFtVd+hvFXpYBnjrRZC
nlPFO5TVbqxDBo5KTJqvUdlftdNgdDKqj9xhsOFFQ/+k4yOQc1VsILvgJ7wQaxt6cGsAdzJKnhaa
01xQLGzi01FNHMi6qMt2zaDoy0nt8dpSES6bnNEd+1aV1OzSB6zkC3c1MKQNuWz1jIMVCaAO9LpT
tPnZafHsbVUDMVvfOUfQ9vm5qAZ95Y8l5mTAdezz43cf/f57BGMja0IS2Y2cHWv0yS7U/dDqrN/p
obIaOnToGTP2c62TmGx4pG4TWd9sbcYcax2dwjLoHVCE00vM5o3JRX2YGR1qAZX3z5JSiKh+8rvy
dSBcra/s2mw4z0duW/qn+dG8WLD3a+GkK4nx7mnXOoRfWu1IovC0srXVtV+YnuoIq7gaKBSqNMDR
wsS/mEp7D0MEzlE1RYi6M4wWCZ3PB0ZB4xEYbOcylBU7H+HsQQksfwvuSKzDOCU1l2phaYiheY5M
8lZMZzqGuP4UB0PeaaTSoNO1tyrhvmxI+20+M5gIJiuoZriZmuZKBoa9CTqCxEd98F9QjKr7To7l
ku5IhZ4rphDJYU0UQROsFWkAP/Oa4J5M59hLEeAomCYIcKqb1KUyG+vUX8EP6vdcKtrD6CLR9fv+
xJAAEWmSLzNzchSBRt/3am3BbFMAHPrK90CNy/MO30B9GLNJzeAWGekziYWVKc69TQdM4kzJeyJw
rAXSlXfnri9/2Hj0l6FW4sRP1OCq/rOQ+Qoy0jLLxWj6wRVkKLqfTA3IwhyW/RigO8qYPvP+R0fH
FNmNLH41v9t3KWI/0OPO/x9CvAzFr//9v/7HIQTeHxr09O3/5zHEXoqmrsS/pxD/fNWfOQRNvv+Y
oLcoglQST80pOPKPZciz/sOe/A90203LAhnAsIEA8ik30p58QaqrTif/bRfS/oNvp3qerun2n3jK
/4cZBO89TEn/do9YHogCLDIkFesOEw3X/T9nEHYXx8xRDRWKn6MtLEdpLnqrNUh3GPy3updu58Mm
QM3RuW55VGPyZCGFZZuOjf0rIw4C5/NuU3ETXk5Qi3szLbbXOkuVe/DGTrn3Ln36nlVyZjLqf4WO
dlIlTfHOcAsEUe5wGas2PjmlsircbLgYgVHqSEKG4WKmabO2uH4sfW34wurY7Y0p36Ca4g6GuLtw
ubkY2Ks3GTP7czEtbp2NZ5x+EUNaV+5aXzWuJDLqqBM2uQIFSYvVVaTV5jlyQ+s8yg5RX4eKDdcg
7BPfJG+39JZKQ1i54r1Woa2d68als+C5ct9HQcYsOVbejGYgUK0Ih61Th68BxIs1eWQDPoqJ3E0P
uUNKEmARjUa1XJUWgu3CbxlLVOMUgEEWzaCUwPzDHhW1qUv7FDaafZofzUuQ5oS1MSVakmhTL+B7
VOvKQcu+CokG3PQGkeydbO2tm5BBa8NbnZQB5tWlc3zFPnt2rJRwjDKP1qaSuZcMWbPwC0iSdH/W
fY6K2gkY5uajORykSOpnhrQc5wmb7yFAzly76pNfQ/SLtqOITcVQEIBOmdal9s2YmlnzYkNltwvN
ZvBsUmcqZvX0FJisraCItsIEUWttOaSLe0DoQPZv7Xq8MJn66BpHfIY2gG3bouGIgr9HB3xsJsH9
3+X/4pzmHbxBCoTjzDGKvkcygWO1OBS1GPZma+8pwlGrQKqebDR4YBM/PwMbzc/zo6RgjAb1l83K
dE4GwVeSa8UGSBtixax2Dta0zI/mc32Qtby9jWGp05Q9KklRHdnGY82oroh50pOclkZ9FU4CtI8R
1GleXBKslwFHkSEHahi6g7z9YC0H3LBsswiwYpuwWHxSVcHOacla1La7mSND3bJftXQkVkZKGQ11
ky6RZoVo2eLubKYtRlY+aucOrOfWlMitdJ1PqZEk+soII/0RSDSOqcNgyWvq9CTgOLKlRm8YTwJQ
LNzXsAzKKzHa5dUSG9llyl4o9VWSwnSxlR5pXoVCmkxFsdOrmCB7WWZPq0S45bVeeKC6RxHMLhNo
pb3BVWze4tYzbvBX40KlNOtUjLhOo71YwLAfY4BSfzqKdZT+bZ3ti9A2gDrE7jdXhNvSt5tfreO9
tEZSvbcd8lNeVJ597vrHVtMyhIiKjZwHl8X82ppgaV3rt3pjQfkZ+o0+qtlHFWjFMjb4rEdN9pb0
6iGgUvpu58Ja1i4y5YFNwK2X9rhwIQdcR20gAxLURAmxBj2f9+rn0J7QeC+aoaKt3NMalnn2Eyr0
tkRnaaWm8tKHTXVCjcmbAjnIEbteScYBQnG2dO2lQQv2Pn4otsjeMSfYF9NsJlmleyiV0T8Th63e
ZYJUEyBVs+6nw/kiijK6J5YJFL3dG/91ziUnW4zNd0OTzi4UbXVXYpY4xGeSok/8c25+IqvpK04f
iz1jJf7I7q2vzPSeN+j1IHGGk2M8u/sj6b+oGwcadc0ahsbwPTOo7jt8ZUfDsAgG7JFHzE8MWGza
4GdLvOQrvB9wTwjLT1Ha0asMVOgr+P1ex41hma/1EGRvOaXSOUzIkTJlgbumMOKzoejpAYHssNRq
Uv4GQfcRGs8IVuhNA+K4ixM7Wc2HFnxTn+sF4TVD8fTdpHjq1ocKuRcoL2dymIprMNDBBvZL8TQr
wmxla63mJyGeR9D7HfyZDZhgL38Zk3S0uB7p1TWNA+RJ+s/5oLSC+torYb9r9OTbwKX1SPs2P8qx
RgViePQvXRNe+99zJqyEbWxPQMvaNi9qyZvJCaH+qhqIgQo/StxzBXZRpgpbH7dWrfufjvUVZEn5
0Umr3vtm+8QZhgrdcIOnoffGA0H+fFDqQXGtPBWmhYiOvZ9ewDpiSNQ0Wq+mKUAjoH5yqM2XQ0N/
2naiYQL/fDdEnK0kaXxLMnTGY0AX6MLQVlu2jdbgerEUJFzlDwXhzDfuoRs/Z3vqPU3fjJ7RpEPU
oihgh06Zr7aR82vYGF0b/LYITFuojaPv6xLtIk1Ffz30yDytlsKu5T93HaZuSwfCQu1EtuiGaXMI
1kXKK4NCeTWbOt6mOiaubiAJpQ3MdBcMo3OfF0REdweT34kULAdcEMs71iD73iRYM2NDzXB7qf1t
DMItTqPi3ExHGkqNJf5sewUthR5jQkgT2c7Qa7HKJG1rnOxc+wrTJD3FuHl2CMysVY6ncQKSoDw0
3GNfCbJuG2AgZW+eK1F2F93EWTAq/UNDqPhCvEi1UGMTczDOhYWwJpOQT+QeLHFnhTy8Pjak7y1h
8CikR3ku1V8c76RdbfAZdmunr4ZPl6ojCuL0K3HrYJmINLkh+0uOGU1YaGn28Onw1X1v4XHS8rcu
8vNtNEC5p9NcfNpGcaDcK17STsvPCR+GJW2Y8lOVSKBb8q9wHBEgrMbhdqw+GMnHj6Hy0qeckvew
82l7Wfbp02wS9wjZ4Nd8NC8RkKrFoKXaMa8DbU+qGtcIry72msrfiPqne86LGHtu93pyn494S3mr
QcHgKFsMNJltyfWQVoJ6JOHyQlbP3sqr7xoAGuwRZd2sw1KLN6bedG+K2r305LT8TGLjNsjhLdXr
+B2V+bKzMmhIFp6FFLnOt4IOAdCmxnqQagiRzYcmm4hMQDzpnLesixFFyPZu9n30Now734idN1MT
4iYLC7EwRwrgnaPhDMQ5D1G/UzWoJ6SRNjsUpdUKRp/72ga2PcVS23jRXfc10/J82+VhsY6V3Hst
bXaunT0SLWGKE84N91EbinGPvKfvVO5jPhMmG1ID0VlXav2aTTonKbP6Th5SvOH7regMKM9GTdeF
8LVP+mjRNnX58wJXr5YBas2jENoGELL86Q3MhfVCU+5kMxJDbqWn1KnURd6l9ZsGpHzXkfITeTZ/
f6hQd8W2On5cQYEurO8k4lQvMXKdXdfGXNbRGb8gv/mGhTj/8tT8I4wJMcZCHu8UD2G9U2ni3AWu
cdDGLt0WZGHcxcj+vedyv2pMr9iMdCFORkEiue428XvbTv9eDM4GM2r87qaqhwpP+RZYVnPJcv5e
aRHJG3oqvMiRkV4V/JV0qER8GaKo2nLlDQlKt66FmiLbANPf+6ZYN8IrHqHJYIeRe/9qwhPHpadA
FtPIRADbLHa546V89guVl9BFaSPx+LOUxMdEiXtGny8ehd2XlyJTd/NzQz/1VuOApIFGP5b/LGoN
GK5LoD17LXQoFpI1Sb2fFuzgUFEM7zX1Y7E1GMagoQ+bDzZckGMaeYs0xXjEUgPawWkTgNcOebu5
xtua7nuK/xVmy3rtl723RoLO9oMolk1ZNGiniXgDHZLDPhsa4NhdKndJrHVbRUY3VxHaG/1eddNg
LVzhAhEEGQTKM7fqLVBvA82XSZ5MY3B1NRUXrcqUb57UZ2HJ8Rup5OMqBCmyzlut2AVuMl6LyBmu
kny6ZcmtcD2fm5c0TL5LAiP41/v0FDrEwvkV7V8s0UR5cpOP3fzdyqp32mARs5GBpBLjEJlN/k7g
wXgpsG0s5kMMleNOcZG8zIcww8sVlbTcz4dFOH7z2oRRWdIS/j4Gn0PqhLQQexbc5kfc4gudSDY8
AdM5cgcAmVcOdr0aSbBQRXV06Awfk8DpgQ8azLA8X6/X8zPc+6ojnfAVdJ+7Tav2EeroTsTQXci2
U8/zqUJG0apWIFbaU+pjZAT+aX5E4na3qC3pr91W0VtSACVrxWZvE7foCxQsootaTQIuvH39RFJW
HyCuEjU5FUjmdM5zrUPau+yKpyPRuACsS+vRNs5wDrWvpjGLbi0E6RBWVV4Uv6hOaqwosC6GCTTB
wpR7ZyZ2tTOLQh7nhZbrfz1qFDzUdV/06wA8wdOYJmWZ8UJH9IOB3niEKoTY3BXfbRgKS63UcR5C
urjSWtaZI2XNa5SOL6VZAKTLRbpKbTZBKhy7N6aDmN8Su7zMh2GfrSnWuqdU4+SlavXlfBp3knvp
hvprPspctgmdRybBfMjnmnjxJA8382EpKrGqkw7wtx5ab27jZgveLuN5fjbVlS1YPPVBCyB6zex4
YRUGuxZUeQpw+oWqpcqR94ECkj4cIfm7O9Duclu75GI7eMifgJmumgu7gFwoPGYjcB6thK2R+PiA
jPZmeAH37DFXmOfND2sxfiQ62gziW9LqPWmjAexQlJ9tVct3+M+rfZ5G4dUnzgqSkam9eZqFPkux
D3pIzti8xAQDLflgZpuCqusJORK/SOnK9VhCXSDfO99lanKzmDGjRqNdOSGb/9Kayzne0VEAN/99
xo78K/3v5tMi82WMa4qh0F80doGFfKiDbVRF0Q7nsbPia6o3w2yDDUohjTKmoOrSOuQanjN1UG1C
oEHHf2hEsa69rIOtbfb5gB1qkJuWdtKJvMVNGRTWNXO5lw3EATlojk6gwqkIcOVhAHMqCzdG1NzV
2hR05vt0M2b5u57K6G50OSnWRa6dKssbHi7gLEU1UPyjcFyEtWtvYs0sli4Txodp6EwU7KpAaMdh
YaOJGzLvyHCVFr+PZ8H6rNFugtvNxSuT9h/jqKhnRBL63ilIghkH7PDz0hRGe6hiG51Olv/2qNPv
Q28h6ymOvkibS2sL5YoiR7mOqcw2qQcZYo51mZ/w65D9XJa2W6TAxoF0WGWtF9KEu6Qc6wEibBTB
408GsPQAnqxl5CbWcj7sFa7eoRIMS8sW/UmWRPx6vr+dj+aFRnN/yqfl77mcEdDJc9ZuLNtv0oJ5
mUMyP0hQHa9G3B7m82asRmteFPUUtYpPGEbZXpypzcak8r8fje1HMwh1WyfhrqAAvjuiC46RAs24
FSIBhaaMFJYFoNYOrQmKDW3t115zTPPfkpY5lInIX0tdCX6Lxj95gCq/CGp8c4kl3bF3weQYl99U
dWwgggz1Gm2Izp9WMlGC9X5mrD6QJTx8okMJH+E41CdNizqqLhx/yOIfI+r+V2sI14pw9UdajeFu
GnDlzshn71+fQDQDyVJ96E1pMZBgEZ0eUZGIchXWdgXhS/n0dYVIbYsInmKafdt9qlzmR/U4VnsX
KWPY4plUzfZUTItrdco2NGWxSdTSOOkFk+/ePhZ5Q72Ukc29CJIx29KFT3fqVNkaTtneq0oB9FpH
HRNIBkLz4fyElVj2xs4xvczn5iXJm3TTozlezYdx0RpgWMhiVgh0b133o0KmtPMGpQWCGm8GJzY3
mBui67zwEUnJ0rG9ZReo795oj/s07fJrgqbpGk9LbpaEH3amu53Pzc/OTygyBMmJiQR4/LjN6mgk
+rOiiwkV8TBMl/weUjQTl+rQdL63H1xvOPSRZ+yjKa2jSWoks04aHAGzYJ4X/tnQuvBqGxOppiy/
ZDjemMKKTyxH7rLNtX4vW3kZjVxy6+Ll6rBqolFe5gVis7O2YwbhfDK+A1Lo3lTbzNdRpYErCxkP
D0MmN33LxNuoG+SaZmX8ClayacdfRohyRLhj9MKIpeHeQH5QWxTZWTUd9nS2pb+h7Pmcv8RvSAgt
Gv1HY6rkCzQBwIEotrbYmNV965T9ljh1YHKTyJFINWtTmOGnFUuXxDApfgDaYiQZjPlxXgijYXjs
ed0a1WD4kptokBvPaL/Y/y8xjK3gp6p7IzCtQ5W0FvRJaFDt4BK9l1qHMUmAzhvlW6aVZ6PAHwdL
CT7deOOtrlx0W0T32vipRAE0uzHU91bp2vd56RtrN2ZXLZ2qgf7oKqV+G1Ndv6UVV9SErnZgsi1z
mM3cBgv5OUzx8Q0pHLwEClu71A6A0gNz2cQJrR9VZDvK8xEu7eh/pHm+akht+WGpH47eXk3T7A+l
qsFeHVKPb8XhfC5Akw55Y8os/fNwkHqzpcnrLRO9iddaZKovJhnIR5EbjFVHob34ZSxvfjjs5ydD
z5ZIc9yVnBQuQ2jouDWDxXyUFC25dPPDPuAmtxgmnct8/Hcppq8rcGetbdp///5Chrv2MYS7k/lh
dbba9rOAzHj10i5cadgKjwmR8RcnCHF6NYH3jW6GPiU4I9G5NKMav8dCP0d6gvFbcNFRPSdbZVAr
EeB5+lM3kwdx8uM3p6X2SiSmOFGrKnXr8Oc85Ety6p3cODYicXad0d8EOpee1F49W9YZV1rFLI/N
mGpfplN898abEmXhR96E5gqvZboXkfWdZqV6UTuEAq1AYt7pqvWq2IxH6nSKZ/TROOMb4FYkhbrX
xZDvELKFN3b+0aoIHIXJY1Uc5vZv4sjvBnJC3NamekLjP3lZ23zAP2o2zFunJcOHATZmKrGnF3XJ
xHhs5nV+fiQ6dEluIza4hBG5ntUICOSqFaH9kfaxsrMAVK6FRT2PHMXe2ZMySIDlWCpOVG74b3Yg
N2XudX5ikP6qavPi7MkMnzRdiR12+nUQBeU36VfkoxhZfsGpWJ41ndQ119CZQtZNfE5V+9zVRvWZ
YfBlKkDDq+t0sTbLaEOnrDwZRGec4EjCtElkznjc849/l3nrlwnLkYSWVme3hEUyn7Md9IF/doZ/
Xz0/mp/+c07JEdTYH4nrq4+oRoxu+dqRyBv1XbVpJVQ9hbfTB+D52zsDCLn3pykrhs9mDdLWJYGt
sUnWxdq4CMh1XYAc+1Zp7BpdI/glgM0gPAzQJkl70/VTZ0D13U3GICaEryZjARdTMkEJuTe3C7eu
4mvgmtAf9DS/OBmjMm5mh2xYpnr4u1Zd+GBAiiGXeNEpGcqPOO7LXRU51GxGSMw9AJc6Cl6LQUPO
RQN55cdY7isGuYTH4VQfCgZgiA+QEAJ5A1vrr/lh7n1df4W2o98UM0+3ChrRpWIbhM0PmJ191xg2
Or/bUBBuqHo19Yevm8fapNCHH7MzfOxtc4qeNqXoBfGQri3/t6/F1YpAOP2NCQw/oacjv6mHs4hl
8ej84C1XO+23ayExrKr3mNkYiC7n3LnNtY/0Fp4OR7k0L2QNu3QZBjpihVSWbDCKF1lVKtpC7RaD
V1sVgDtW9MKzI5KsjDjD/36kKb2yNEidXs5PlFBLy5RSPiJZ7VKONXKzDsprGxn2I0W4PLBNuc1H
IJzHrYcLZJkLaT/MIEY9Fqe3gmQ3TBe8PkKmdEinsVcAGjvDQosxNgpRwc4v7sMhPuvK8PjzLNr+
fhkr5NoAz/iWugwqFySSRevSRZHk0w7bZyOsBsph+aqj2d77dbCXufoWkNdyRWA2mPxDOTwY5Zvm
lMnVik5lXKSXeaxCx4wJWT/wJhXqKecuuMMu4q5D3PxLnJ8yRJc45bhGI55RbCZ3dMIQRBvF344q
U4o/r3EUjN+WUUAOmJ7OwUnfR5zNOyKEINT+c44seAQKAa2mqXyn4Rq8F31y8QygToXmwgksxsLd
akGOBRUkvCYV+1KVNncqnZTeBtfKlsTqL16JTdR3Uhym0bjRKoMIXu5LW1VmSNuq5AuxhbzyGaA7
kux7hlOPKGyiq6d6uE44mhe9LNINzgd19feckVmvnoZobj7l4cvhBlBSOfFFjYwAaBCyvTGNRFtb
gss0m+EGXRYCMgsr08S5qz7Y5HGn0rR6ryEzXgtCnhcopg2YA+H4xHzv7EOzQDTIj+j34bStGAD1
pjQmYOidfAwSm5BK4KxadkfYaUENWaTKZy5iDN1hhvfdliT5oZ/xc9VH0MECz87ZeAIZ+L+f6F9a
b+o8QxA6xrVOECDKupc2QVeTlqn+C25bohKMG7qdiQ3ld1Kr7Rm9pXHxrF5Z80PA2sjJT5OiRp+H
X3lnugMwKN3BsTCQw2h5KMNCr5YXxWUhFJ0yutnisnJeu9qxUUXH5b73Ouc1qoxuWXpdunK7wNyJ
1jIPmYrNivq64BKzT6ax0LIiZy2J4/hGPnB053KgbjHH8U7U2Ax1wjr2ekHB7pQ3La9Sro1ZuHQm
t4z3zzJC5gEPn12GyVTz57zQvJW0Pf6pGC12a03JmHB/F1pcQFTwQpOevWzo5f/zaD7nwf9eOF77
E71ufCF3Ce13MmAUV+z4KjOtJ3MlUHelJ6MFCmdAZ0UYPZ0wOOtBo35gkFlVfe3vh8IojlkVlEcQ
VOYyYGI71Djp2PQl37KiWima038x8+fCa3fuLenJ2qrVroSYWOfvpQOxa3oFEaZABtSsekap8VmT
NbMguJqE6WCMt5H8PqqSDmVf3+O60k5RnF6EWTt3M+jFhYiwnRiieiI4e9reNs8iv6S992NkR3k3
inAjIuLYHT9axloBvkBGfnNx7KEFMKNr21IgKwrVDkywWe/DyQniEeN0mlgUtxz7y6pUTf1IC6Xa
ks+KH8v1y3e+v4OL8ZX+SHlri+gNYZR8DweLUK+U/tD8IhUb4IpPFJ3m6Wu6tvsd9A0RUKOhbcjf
+93BuTg30yJ03dqQlFzQOzP5DbWnSYTQXnPT8tXHB7Uqm4TwxOkwU8xvY5z5DIfd9sb0urvBQDjw
5q1PKVLSY19YD89ScI1Rv+nEKvC+56isun6vk/CHvUUyGpvOEVhCwo+FbyswOEd7JeQe0xCLyZNo
3+SGdqS10jWY0zoS3p1h0T1L9IF2y4glwpoO56Up1owwy52SQTUcSWioFmhkklMhq+SkJzl6e43I
iz3mmz1T4w1mTzJTyOKtyUNX4APCVA0igrO94B09eroPZCVX82EWi3ytxSM2DGYyRIWV1zIq6pMv
aX5k/kCMLiOjNSICfZ30xN+qrqDgmgaxJakSy5xwk42WTCSJ6RyWjIfwynLbmrI5ZInXHNpiJB/A
iHQbNflGNu9K32zT1gpOVtSxMN6FOWOaxDOorxrx8R/xYA0bu3CKLWQTsDigxFctijzwn1MchIGR
Yykj/m7zYepkyml+1Kf73EtItzMj/zN5OvngnkIDkF6n5w9PLcwfIwofOtOqd8ckCzcQa88610b5
iX4bPdpW85LmgpOaK1fefvVF1K2spoo/05LbR28Z+iIJ5b5MgvFgl3Doo9qs1oyTq5sEPtpV/jUr
nOqWTEtdVQ79GfgsTXjPB+eZF00Jscu4Jk4UPrtSiV5qFzKDEaX5AbklE/i09NbIZDH7o9289aSB
UwlA6YlCkxZaC2WOUGVGBTKjItXira9Xq0zY/XvvFhukNM4T2FvMo4YSkxyhrA6ba0r05Rkk1AvX
dDAEhlPdK6lp5DxoJwegwqpV+4kZZdDT+0+6zmtJUmXbsl+EGVq8htaRGSmrXrBSGw2OIxz4+h6Q
9+46fdr6odyAEJkVSYD7WnOOmWWv8B+im4d+92bmabdtB7dcS64XXV+PaEV6/VFT5doiJ4BApdcK
oEaenkJ6/DdUy2vTkcm+5S+wN5WaHh2G51Vso+Xv/RiKBKeqwA9KoMQQbTyPD9glX3sDgA//sJNW
FqgwQGho5Al29YEvZSXYdT8ZP8cmM9eygodBsHK0j6rBIB1v3ALy07hhIT24FVFMrQY70Po/DpJE
j8dakBYXkijhbEYfcUWfXZmyDLdh7Atq0POLK74sO6GpYbW819c7RP1h0Ibom+/AZ82RX5wdUZqo
iAL6AeA6f1JiOAO0zD4iG2O2I3SUrx75sqrT14MR9xdDdR3XHLv72lqOTWljnybSDUY+tT+uhKAf
JpQ/qPEC3dEdLsVS26cFJrPZLKt1aFmGxuvOoRUVO09D1VEYQXgdFM1OR+AmVElLoKbjRGS9pHF0
yKpS3Ws+CG22PYdQTp9TffL2ynGB+8w956UNXcy96Dbv4A9qMt+gCsTr41O6OPXmG5d2SDKGig6+
nUwf0FS3Sm9+mt2k9nZMcLg+6frJ3joswE7kVJRnJM77qRP6EydauIvH8lNLmo9JVbhVZOq/dREA
W4pnA2BE+yfhTv0vZ9JP85MG15BnsnnWcZ8m17Js61NRmvfOt/Jb4bvjqnCFjdHXV2D9w2sprfZB
6nZ0aJN2oNKLddiZgvzQjnH8msPbPGpl8qT3Kn+NhJei6qPQysJ/QyJld12GVAQtKpukP+XVsP97
aNmySiT0yzO+XuDfvIHV7d8jhWGiHVseFLV31/wa0+38jssrv17kBaQw1MSCMnO9BHmGAYt50JES
OhHPQQDchBN5dAj0Vap+8inDmqP2QL6kPYjXA56AHy9TYqSXpHXndnYyIs/4n8GsNBYCy0FL+v4q
hshC9VAPVm4Jsq5xnP4NYila3TIKjvlUqLdCWB7yOis6UoBT2xpHP8uf+wRB4Lc7xPSWwFq9Nr4j
sNuxQG3Ihrjo2mhtQ7qob8ls21JhO6ws0ykPyUxxSUiRnoU8UXkM4DDkC9Ql+nqEh7ngzs9hC5qx
e9JUu1n2yhB7ye7r0UIxPwxQ0PBUXPrTxvZjdyZGtqcY+zEI3Mr9qKzw5Extu4lKFxvSXHoE9008
T699o0AZtxTzgh0RfgP/1bi6sHQmD20g3MXpuoxI+TjdhNFoXDS/EFQQNP9QG2f6vd4jjxPrBbDB
SGHLaw6Gcq2X0An1U9+PLJ7mR0MLlWk6XYJZHt9wdp9lBchKzcuQLkegQa5VRfWY/WUYYaivO+gc
G/I+XK2OT0OUberWSdsrGXcWF28324xgjK5AUGnMdvU3k3InnQgO/R0Axw3XyPacPYXBn8vx5dCy
FcyOAqaMwbnI53QwQ3/NbbQUueNtecOVXuXJhwMba44m4b4ytNk3egZvlZ0Ez0rS+YbdzBlU9PZO
rwLvXNhpcR6VBSSnGXBEooYj9F2HAus7h7RwPNJyWu+plOA0afEDgAaGA5Ib3/HfQZttyMtuDRx0
qKL+OUu1DBN3b0DC0+If9WjuESqN72UWf8+8NiUEi6tr4+rWN37Kc9oY8cvQqf4ayoJwK5tpa+HN
vGZa7dfcFt2DORBICGdvdVP5EQTenCvneFBA+vhiAYPa2q6Tvqs8+RGPcfWn1uns5Er+cJ3eWHed
Edxr+OjHMMxA/pp191AWKUsSD8FvnHVVNJZ/PFFDC/Ot+kW6Xr7Hr5Wc5h/pW2W9KSof5Go8yegO
5mjCgTsOOH3ZBRxAHGuImCCA9PmoI6h7oi3RYs67+ZTFJKJpJ2Hn5nNZ6zCvVDShaGC3yM3kznV8
U9ftJ/U/9wITtnsZJWi5Po6ARzleh7y1zzcVfIa5G3a3RlFf7Hn6BSO3fA6M/pOvU3xO4IXte7CX
K2PI4PC2ZDWbBZ9hHQNBCLpguDHX2ZsmS0g9noZbgpD06FAaWJVYhgCcZ84fv4Mil5R/HBF3K8Cu
ATKdRO2KxOWel8t+C/v5d8z1/pWS4KrCHvUOwsi8t337rnuB/t4j1zi3JlokyadPKno5kAdD5G+d
QDso4JGB534xHVN8ODMheCBJkAkEu9qIb6mqSHdKyeje6B0Ur6jK7bvHn/88WC5XCvaWQ8ugXOSv
0lCSCRZeItr0rnWXODZXvtISZgs8ezm2bA24y3EV0zqbn7YcCj2nuiRNd/h/3rj3UZfwf/iPNzZt
vMNQ9vqdlSqQx6LFYeWz6k2FZCr19027KCPmEEzdv78tyzH75BvxL0ck7jeENfFcuhwCOZFvION9
QSbGc+chNExM/s6WQhh9RQuZvxZB/F4om3ObemnewUQsR/ea5HkPxWrracLYxlV1HtMUizuJUS6X
PPBW6gPf6Y6ju7yLWJwrxz7Sr3QPyhghd3F3L3sbAi+QWiArP5AUkVNqw593hhyTuxDj51yXT010
W4FpHVk5J8dI67Mzmhsxs7fBI4v8dej+KZgZPzz3BAuouXetAUyy19WTkkZPjHUSAUYOJO6/AU5O
X/0yvX5iSaaa55h3IVVjLjdYuvNRhc1peQZSV8qVlpiXo7ZzLBrcebnHL1pbxlnXo5GvfD1eWP2K
WvGutL1ptaq13QhnN6ddPU3jEDyVnZ7vVK3wvc272lg561GL5R4LUdzGcPRC9YzmF37qxNwwjN6G
SaiTjsH+KbC6Gg1EehKzD5sGEzfQVJxGqYnLELKgFXaLql2AwkffboL1MXJC2Tpm4QFIlxZlcICh
985tM4aaIpv7ZIK8a1PL3mcoae+eRivcKNp6TywAJu+0ZlIDb7aF1r83ZaptNYXln2DWjaCxzkxh
ulqTQJ5Rl0xd3ZBsd6/H7zcPo13+1k3SojvH7R4GlJKtYbF8Sq7GCEUmN/uGdnMP+hFB25lAVCox
gfNLeXPeaEDzeZgIVCpZAq8aaIMH3Wktkt4MMS8+xc/QyHV6ObrYEO/o3VyUXpsxpPZJYnh4queB
fox+lGH77hg0BpMwY9YvdfMYFd/CmV/qeggiVkOak0EPKH6zHJQkC56XwUXCf/6vY/+1uzxvOTYk
5PwlPWXXv28QS5P3/7v/Xy9edm39XTTiWdVhRDqcXR4g2MJsN+RwsuqMdsayORV+vHUSaW6Myt9F
JfIxdOgH2Wntjy4VG2Vq6S+T5BR0WLaDzg5QcUoiH0lj9gbIunav56GJpuismcGTVSQRpVVERtKr
XjpmGCs8IPHvVPzJuCKvGkEnMUOXw5rRvFe6fuhH232tWePNOtsH7Ar3VYwONFW3wsbFYyMWNcCt
cX7rmTACFYB+OnVh/W1ELLcBLwkqxrHsz1pS0WvkNzWG4mjSl9guu5lefc8iRz6PST7n05kFLmQQ
HLjdm03gyZFvsuV9SPdzedMqI+ashKXw9WrfKt4sLnCP2m+0W8i6a1XMPwQA/k8Ze+HeS7rxTLNy
PC9b9byVVvj/C4kQdACoEGBU+zmhZKCgGq4M/t/YToSPrgd93WkZRJ6sTBMBk+v59cHEUTm1FiVp
XJ245VqdcTkAhnAkSkZCGa5q49Eb3yw3bZ6XHayIJDUmwIctZU78VNee0bDq3nSGs4IWNv4gSOyb
jGr7QtMPE4NjMinBn0qeXIFuJJ9284xtJ11QnkFGdXyM+Q6ktTr1tZmtE8dqtwN9nQtxvKuaos0v
swCDga4qfomF5+86LPMW8JEb4pTkPrX676SOnEMTtWrv0gYjrp4cFU/IvW2iyi/hJyeNqX2KUTR7
1GfOvhxV/ulOYuMiOfqRDZS/ysbLV1oZn8yKyOJB/QJhnp/EnOPCbCs5y8GhnrpsWjgj8Jk2qJCU
SsAxoZixMuIO1bzmZH36NJAN+0QuTn+Verz/e2g53gj7BCWQ4iyN0fM0aOZOtCK/2GFqnAAV+fsY
Qcgdx66+cWNPf3OUoGFRCuNnlOaop1u0e/gu+diz7E9pqd82CuePAB7SuheIUDGg2zuzcHFVhb1J
xUx5e8frjftE+3RTx8xHrbF96YMIgk9pv+PmFhePv9Nq2a2Y6h+0Edrq1Plyn1bfuTQEu1IWqJPI
YuxIsdk3o+G/gRF2NuQMkt5TR+4FyHDzRAQGUFGXC6mWljQJkf7XsTV+qtQni7TpzIMJIOkTR9e+
sfrmdbKD8daEuIMsGetrpiTBcXDxSUcog9cSQ5ZrxyWpGLL8CC1NQUV/czv+hrKKnHUTxcZWK7x0
O8D+PtodVVlXY35DrMR7nSku+FixUXN21ntC/5dkAYwtitDcUiXHwazxwlAM3c8whavTBtSGU2sn
C+xnq68xaoJDb4b1Kcs7/boMBKakm3Q0q83Clvw7WGhQQPMLAEtFcdETLz+PHt5nM1HGt87ARmer
SDzBTM6ecKgi5+Y2lqs/4VDaL6TJ0qjQmWT2s1XbU280Ae5gCjjUV9qWLLn+aRk6f3hI5fQbqeXG
WgzG+JImE4uUNg1gr8r4zU5tfLgZarCwBzCGkoT5mMfXibUinpbhuYXJv0Vvb324GHDXvsKMNBqN
/SFita34vr1mWUfwt8u9Z35Wq+gZ8aXERIRdgWjptkMw3H469uAc2zwPzrUwy2RTIFU+1GlJIYRj
kaNAruuzXKxkakNyO6rsoKs8zMZraQfNsfN9ixueOxwzINB8IKN4hCfhle6z5b3GIHK+XG1l6P7p
wnTaDsN4cTM1flQQk04J0bzw2Ngt9cAGcKP7h2VXDW98XOuuTa4pmRuH0S0aIr3TcR32XBICm4mN
ITv9bVQtMko31N+lz+8lqtT6KKU7rCKnx87mCp/ICJf6GdFIH3aCkirOnvvBzJ/q3Df2cW73e19v
ANMkybpOm/Dcdk2xy/OpJ4bFiM5+YSfP6WTCFx7pVxbJvU5j3hVIHuHq4OjWRIGHe4rFVFOD0bsS
Y+5dgwJIez9INDpd5K9t22J6txyMbbVryzTAVQkZSgfrXWWWeHc0GmBEhZBM6HucNhV9hhRAz2sm
m/fQjc9u2ccvuh24T7nuv0vbHDYRsJVD3Qv3abJR2nIFiI/MGd0nCXncrsZow5KwQdk/MljtcOhq
ATG3i1EcNZK8EkSnK+GwpNmLzkqu5sTHrYGOys3iKYOe/GFV8bELYv8lBvJ1zyKer3Ov2nucvRAX
nhvhQ0NXLucG4uhzKBA94chgnUdRwd7WQe2c9DR8pM0U7mqsRXwXiqE7M33c98q1D0WvIsjYtfkg
qjNe17aKtyhwqlPSdb+m0GelFpZyK1IW7dwHwH2R+7sbPLN4JQL3aBatt8vt+J/eHaaLN4Tj1/B3
t6TZA/Lbop2J22Xj+8LfdpTZN6gkqu91+Q/EluHTcGRwQIiR6GF8RkZQng2TnGxBgfNrS5OkaxnS
3A903y7ZjKtYtgIwUZjs0xseVO9W24V9lE34VHo0V8xE2hsiNYF3oehaqTT0rhCw+g+0FMj5E5gS
Bkahugl2VgtWn1kkZni797m9Tf9Ufk4eVgvlY3RR5pnwTp+h/uAjqeqPOuxsAl8gxOmOc23s1P3a
GgRVw6yqxIq8NHGUM7Dma4i9/936/x77v5/iogA5YdR3tnKETUx/anrx1YvJOmerly1VH7j8t4xg
4XWvi/FHljfrsAzPtJjNNdIQBTXBGZ5MjwUnsrcdlln1jsLzIcK2eFJW7B64ab5ZS8fGmzs4Rg6B
wPYhs7MyyJnVYJstnKI9EkLAfQNqQHktAASurHoUG+5fFPyUPKmIaM5lK9UaIPMyLNvZdcxV15S3
0Y2am1u009ms59owwa1Q/4cKTCSDO2s+Is7tLSQVvvC0mNfePP8nzSmha2Aq5g2aOi9bRDqg98h0
71BIW1+nSrPPSe1a7z32YrvNGq4r1h0pZHCXEoR4QRr8ZuFkplYR3SRWgI3mBP6zR2N1ncLf/Gwg
TQyZf0aa6AJvYkp9iaOsuFR29lJ4tXc1KHDTDPLVqQYtTXPVOc3fhUMRBIcyQS9vFB4BLGJEpV/Z
2FO94Ij0mYBpK3jKWX7s9d7SVlViOudAqOFsdll4YKqsdsKIs+9a+9lUifHDb6kxxDaWgFSvYEko
4J+oYqNdPlPJWulNRBTCduy4j5yWLdl33RoTh7OdcqgpiUe9Oy/0mo79fGH0J1CM7aA2A0qpN7Rv
zSnv/3R2F55w+dgHVxoPaU1b7n7lufbbZEv8kneEV/ndm1XCXFM0ChxsFYEGpLUpXuHwg24LJBKc
sPtlCpGymG3Ei0sDwY+rLXWjGoWg6V3wbHoXbWq8C8Rs89x02jcLXcG6kvD9rNmB8DVQq/ifrfkY
4B60pPpMt0Y69pChmRxTmSWH3uNu3GuacaOUaN6AxpPSS54IhBWtzeeC5f8eLI0fnY9n1hbWAYuu
urlU2W64XNUNcYWCGpb8GYOg2yOUCy4pyXZ06xj+7hoVjD8TaF1EEUaHX0dh3dZTfStZfpxlrVtn
FZEM5NqoZ5djHs6pLQUcQoDbvDo30i+/hmxGYC+7cZo2h7brmZg16hLHEdYzFZC7M6unMorDZmuq
i/3v4NQuuA2WIrP70JqJZcRXK5d1UDM5RIl5JCMVtLFXGhWB7XLQ87nygOJr912BRSEROD9RRBYf
YeSMBxkib2kq57nwRP+Jr+XFqtz2nwKroZtm+o/AuQCIQfqaTcI86ZplfA2I1s1TSJab3Zb5Ucep
c10Gm97Uscm9r73lkITRgtyDYdktdH3c5QaXkE6NcFk75MlG+ABFGF8KC7NzmrLWE2YNSCrvr7lW
vyFOqfdFJZN3m2bs3pW6toMVU2ym2HA31BDkFrxIs+VfVEBLjS6IG6aPsRvj96aYKoys+U+chZB0
whTKiZFxIRDJq2gG/EURGPI+Nl6DJDlW5CvQLbMkDP4heueW2kAHyWL0VFBBrIi6aytpsI5VIbdI
5D61kNCKckiTXZdDxAWp9Ul5DpRNAmSHSPveL7HyCgpS4LPuzjzY7fTHgMIHZaj2nzSJyCqt8b0S
SW1Y+Q8wFc17Rs7SqjRCdejJNjLCVkf0dHI7y78VU33zM+kRLKH0O3JKrI6VPPojnHhgMPZZa6HT
x3FlriLLjLeqc7KLZjPVWInOwFJTwDKZj3XzEA46eIUu3FW2ajZOA+3E1rUcA0th3NHN0qdpkPe1
fcf8ax6y+tBNuMZjyijPYDDiTQ0l7S2ZiG6OQqyZwhY/2twKfuliOGh5gCODGfFoxsXdLWg4WEOv
7mGCY7ir4CQ3e4ri6cVlWf0yORh+I4lxC5P3HV3o92DeyzGSAeYJKXuEtPYtmhLMxGjk5lWFqrgC
2RLQF90HIGVPXhqcKVhB5a8Nh7sAQ1pa/a7y5a/l0PLg34FoX+uc7aXMxldQHv+wGLQukQfWWwRK
bFLTRkJtfRiVXr7ragLT2IX6JZ9M62Myf0zzYVgk/nrCZrgJtBhR1zxUDkJkMny4Zw4JCkISqqeN
r0nnGiSeufNI0Fgtu3oZuddlS6JFm80PmT7wlUejdClT+yXUGno8GGSeEzryh5YIJgAccfqMtB5B
J3aSnYv69sLyvUTpwxaNUrrwo7qaUqU4cvLs3piYosJk3yl3zdrtyBejODdRV+LN1o6epoiFkT5e
pRSTQuA0F6lzwQLvKTiHuvgUlB8pUks6Gd8Ubvo1Jb7h6KAnRodVoGXvNXs3oP5bsQym9BFzfRyV
Vt9SV3MetdY+y7QqniniYbynpfuM/bB7whow51kYL4NCQBjn/aEou+zDLlOAIn70k+AsgsgMP/vu
pmSWu6o7jkgDqkr2l2UIHVPuuIWobRM3xJl3y4hvwecaRURrPkZviCpYqPhh/DW0xeBtKtOq1iY0
2X3nd7c0x/0UJzBIKSWtqSOIrUXZ+vx3KPr04FnQfaUbohr2y0C/dPXYk5miYy5THWVQaTU/fft7
a314ThQgjHTSR8Ff4eyZ2fepmSmMGVK+rd1SMHf5mzyWp4zAR1Z1YFnHZbfLDEzDSfLutq0gHVeZ
uCEcFlRpG/9KyPbUuva3Uw32Cj9ltMpT+J6BD2ipdvmmdzACr6iB0qvrVh3C6nmzn+HAouneozHC
HHIY/Tg4O0NnPvwY7uNotb+V+gdP4vCzNdAuDPw8pnnB24Tj/ur60Z+g0poXRSXgngLhIJE1qra0
IFHSc37s084zEK0GzrlCN5Khad7LwSb50CK/K5ZJvEO9wAwnTvA1J9GHa76XKUixQCXaqR8jd52C
hPswQDnqU3ia5qGOp1r72l8OtlrX8+oq2S8ULU+LxTqzK2IrvfzmM53YmwIebd4TJdrGjoUI0H3B
LNFf0t49iHAs7xWa+00+nzpQT6dN6zlIl+gIPMVxc6tZf5/p7IVH6UHdLDGlbAYuzutCm3p3j2rk
QCgrrIK+L1hPOe4pd7oWoQAKQM+svguhZ5s4ftd8L5zzKVnLYb+jAdcI+SQAyh6myKfca07RE0qF
jTKM31FiY3syEEZa87DsakF11HSvwSQXcc2WP6ISSAyGnRHJvIRPkDgswIhwbFjyUIyl+SGsVVyo
HMmLXt+M5NYMeX5P5yPL4WUL5dlhmsShRUN0neZyD7wISyYfFlLHDXZxgnfawjpTWDDPXm8ZJIYB
tvd9Zmh/H1geDXviVgNDqQ1u2K3jxhBWuYxEJKaED7dvhjN6o1TTvxMGwhqrILSMym/fbqPBzsiq
6arv8ZTKVWVDesua+FL2WnxQUfpggZRvnJYMyQz0xnlo6y3Otw3x3+F57g4zz4yP/qx2Xw7RrGCt
9u/uUDvNdkpt62Rhu13lps/0dEIw5GhGBN0nK0+20jmnnAwLmN1G52geUiHcddCLd8tMuU1byRq1
FzfEECL5NA/kGBBFpzELqEyt5FQCSRGgV3jVudU9+aLfjTN+MC5NAonS6CWIDPVSjpL1Qa2eVREP
L07U66eKpKx9kmQJEZXzD15+D6ulBmPBOVK++8FnV25cJKz3Af/VwQMhC+sumG6S4tGmCiP13hj2
P9gu5J2yqLsqdaA3qsR4pU1d/pBJUcDJxcXvIx1ZDmFzrW8m4uRlryPc8US/MwOwmH942MDvBlL7
d5KLT5WZymfqHN+nEnFeMy9du3kYM2DBgmnSfjn29wGnq/qjgZL+mFKVv46mnV31sCJsyPEfXWE9
c/O0f4eEPwDUSD7dMMu2Q+d2x8SNN8vNt7JIzsF5WnAyzJuU6FdjLqbTstdM0tihxCzWZL5FY93/
QRPQrGwj9V5U1Fo7VKjkLaXy2sR2gtknRnQ7wJ36Grp5CVm3fnmjHlHdHMubaMWKQ1ztxajcN1Xm
08Ony0ThenjXZdLfbBeOgzLcA6R4OpI07AgGxQ5kKjxAyxY4Q264ncU3AxDD2eEMoFq+jH5OZF6s
yOVLez07L4/TY892naYVq1g4xt3HdHP3Jwf4YPYSKzSlSOG/xQ4ck4aYiF0173IBuIXSrV480zQu
NQnhnQR+ohNK+xCDbB9I61dZDyEqNYhdMpGLbtBIUCAisni+MBwC1ofXxH0n9/mtbqrxPQHqc7TN
HOQKrdR3u61cAghyMgrnRzXaGoAiHoVPvmKXa+4PVhMbrTainYGHfeNoqFTSyNp4mYnFwJT6bdki
0s64hRGryNEkSNhIdKptZpBvxZSEB88NrlmQOj1Jp4WAnFxp+7rX31pHjP+Y9p8kcwFoTbq1HcNG
nSrpfw/MrqGthHdsGUpOzxmLWnx0XQ2Wqa6nkuml7p9GC3Eh0SC1Dq+f88OalQONY6aUJIkLbWm2
oKCdDyqpzW0Oz7NhEOnmNrDzaqcLYR+FVfqPcHZ4YsMZf8ae9UPHdfgw7Bty0/EwmZ63lzR0Xyp0
UaM2N4PypHrWOhGcmP+1GEZquL/YviFF6z8LWzINDs2aKHJmFCSFqHUYGtPPtqQ7bqf5twC8E9wX
GR6DyhseVTYjR+eX0tL6nNKofnXzmqKbkOne0q38o3PUabIa/Rt8hlNHs9XOg+zVcFT2qhvmPRfa
iLs+5asbRMHeiXjnnsrCHnrr02iNNbSC5Lcqzc8K1fWFHrR47SgUF8ifH2nITSXxgpOTjjY1+9o6
jPX0Fgi9Xnv66F30xvcuy5bt4Bul7+xF58ruvh7thcGx5eFlyJv7aAvxzHPFFoxDgT/z0CHwNSL/
Z6vXjccJJ+qjxFyCeKneic42bm2Qec+Z1lh3zJzrJuRDTczpqSHh67IMlE8/gRz19yJPi/1gEuZX
1cltkRQXlENNbjyHRVssDaonkQv0v/DFc52L5FgAl6Cqy243RxXwqw1H26CdklPOf46FMeySrGi2
DvPBPb+js4v57n2HdL9q3TL7pIaVHOko2JDdfIJevEY7mi3+a8fN//ia8WSOtUYbGruNoWxx1eO2
2AcSIZc+G6+XoZ2N1/+1S6Xx1sShjc4+1qAQmfVGKHIJdSm1c5mIAZWy5q5MUlECYXi/rYa4YAH0
60XX/WjTtpnE0u7pN1g+BtnYwUToQU0Po4kVCWGGk2Atyk+1Vk9nxyBdRDHLfgKI+c3gPGRajF+9
iAKNy132U4tV/T5VBbljJMu8FiP6mC4Jpp+dae8wKIxM4vN6h90tAjLfFMZp9gfykSWfzdQeu8LI
PrEwRLsGXTtfTIVcX/KCuaVxWoZEECSybJV9Pse8u/pOzP13xEA0I+atv4Nl/J7miVQfaeG3wlUn
WOfuq4cb7uyU5qsWImpGkFCfDQHdIemDF5TK2m451M1wTm5HEtY6zyiBeawmx2iOfVD2t1LMDthp
fFgZDR7O32ZbdqLZek5vr50RoUNAWuJVm4eACY7IpxsBsc+9V8b/OBnqBDsj02TMCuY2dXGKkE9t
4ip+GA5+WWKouic9be6myn6PcYs5Em471rUyPuoWAQ4tFtynwGY+aRWp8RnYq9yjl8rk7q5k3JyU
rZ9QuJMQ50zkOgM9Wdca67pm7j+xtE+r3H0sO4Dyg7XOLW+/7MZDwcqZ9MxlbxnKKb75ldEzEeTF
oUHYVNfQSV926QrGT7qrfb1zKcX4UqPJXRX+WyW9+s2MeqJu0mr6HXRMogebKPnaSK8N4o/vhcsM
ziGeeMqAF8/+vicswP2TzqKcBhQiqGXXqLX+yS9L4B8B2EUxiwsimRP4bsF2XnabAA+OGm39GALl
lcIX71kNqa6VQDDppMc/9OFDSTV8Mwurod/MPbJ0tfSb65M5jCn3R2xOztZWSX+sZBOfoqEnwmGe
g6h5WLaWgbWARs9E0lNklpJ63X8++PdY0+LRNvmFkGER+gJJCDfjv72GCWj2SvPhd2WN254a/vqU
tiUq02Wz7JujhRj7oM+4jDLqLPBW86abDgiXQkrgVlXgp6CQniIJzAhU5FGckNj861kKiksAaSPH
iJNaqQGA0kCmeWnStK0yM3wojYQCCSG4myLrM6+auwX78pE6VPhp4n96Muh3dShQU4V6eoayk9Gc
CdJzkg500tHj+8NI8VKiP8ztLdIB4zhJNAJaMAKJAA1wImYNsCgc0TUJHP551gKds0LP6Dsmc2Zy
O2Bs8sBD2BZVIlgr62zOCKJdizB6Hpbdv8cg63HGu9ZzajGBbhNZ3yhkRdfYyYmM1IX2c77m9/5P
/n94PIyONBHfb29Mq/X18ngNobcuO++7QBG6tbJkOtM7yneVSknB7SZ/a5olPMFB4gOYzQDVv1uj
5bzZlrUTRavOXL16ulqZ4vJqn4t+xGsWlQGxK62+03rjAkSuuUwz5nm1bAa9wsq1bDpW3a2i5B/a
luOtgl3jkCFx9SrN2S7a1nQWvi5DkKBwHM3o0zQ0ufdJMFnTFixAciIUErNuSA8wT6w00z1kdoSG
LTa+NYVLpaZMrNeR36UiTfMziMZnRBjBMzRFDImF/UrnVXI7yru9OTF/mcpSfpqq+U2hIrgBmzDf
6ZGuLJEPr0RFNUBn6u1yWAwC+aTR/fHmJ8E+6k6xViBdz1jDTDF2GXRhFfa5qDrXsB8CvHj7hflu
F32SbvyZAb8My0FMfuQ/B09MUWDcTf0AdQ1av9LtnepM/VduYuWOqBU8g2WsjzFBCnsrjfW3og/e
Om5Z+2Y2iE0URFHztgTbWcABV2RCw0O0veAcqlitI8WnbNMhPzUK4PWQJd5zUxPmNyAkp+pqm7cW
lfdJR6207JEeS09L8/ej1wfXOGbm6Wmm2vZa7WzqjFAnasfRyiN6F82ghb2o3xVD8123yb2zuu7V
NYv3wOtPpeyTN/xt7yY0sNR1+wdf5XsKGmEtmrB6+jtUKCV9DyKuqZcZsgDK7fBE+S5mHUEQy/Ms
g6Zmab0xDTHheHZxeEIlG5zawn/NoxIVmav+D2NntiO3kmXZX7nQczHLOJONynzwefZwj1F6IUKh
EGca5+nre5G6eZWZaDQKAgwknR6h8IE0O2fvtbODHyTuslGS/lUGwloNsjZ26Pe7V8WTz9Qs6kCI
Ixbn7mYSWXgTenyq/IF02WlvPt7RfkiqcDhVIdpqc+A7Y8aGetSqAELX730o9uEykDr5v1m9q5NI
oVWkqgdnaNUdxaCMslGnbkAnTf14ShU2VaJL5vMRKwu8p75F/Yr4c5UWnzTydYalBUmBGVyawvuq
VaLZGS6++23YwwfWrG6JrDPFEjj1FN6Flxtvfl5a3OVUHykeuyhv/SVGGAfDWhG8EDq4nE8zPGog
liDMpE0c/c3zBYSIuNMvCr79x46GIgIg442uLzYR4t8382la0b97Va89BHEx3sCePs8/DA/NwDem
yrcO5iVWWcY+GImp753kHAaRf+Xr8VMl7m/joxjC6JDgyTG1DddAAuHM2HlNim7DNdz/PnF/lh5A
nbM7BtE1sSxia6BcX5PAUxfYG2PSmL/Lqiw+iJlVFw6aP+KKi4M92a87p7B31eicdIXULdfp2oUM
gp10deWxAk4I9c0csLRlt8Q18QEp6j8LBVpvyAU3r3RnWOGhV8lIQ2IhN77dgawNYyR2tFlPWvPY
sIBwl4FiymXr2uOyTGxEAXWcvw/ofTdkyTpHAmsIjq0tmgepfumlgE45MZpmUNO8NYOa/KQfmBgB
M1mpeTyuVadNb+TzPNHxIFemi9NbPpVx+xHEgIOTeBiO/jQ0dIkm0F5sLSXVo6WVZGmzKCfCz4j8
L0qaJ0Ok9S5SsvbRpSCMANbNmp7Voa9+zdxqSXfCf+UqKA4m0ovidZB4Q0iMdN+4KjdL10vCUz14
66AGC1FTtD6mFDbWdPsClPoEfYRV8tnSvuR9id8loPDlmKkC07TU9xGfmG3BdPneWyla8NFOPkk0
Bxdt/uCqyJQnrVljW4W5jdWx2KO/SB7C1KZqbRvWu9Gzvp9+fmkVn9zTuoPdUCuAT0ezEvsmSDqv
5ObkqsbKsAmxgAetLVSuAfegjfuVa6XNKW1M9+DDO7q45eRKK0k2MrsuvnhMyS+edCYTRUv0pGNg
UKooVGWI5jK6EES5oB5QktSgpZDC1G00zFA2LZ1AZY0r8FspbgAlIPTS6zyApMmuLbfVGGLDlvVf
s4uVXBzrdBRHFSYOwphpcx6M6Vb1H7sOSkLKM72/xktQreMeEltJez8C3/C9tP2NQdbhT5P8M2HG
rIzTVF/aYAMOPs3DnamWyVapqbgBHvePgc5HXp9sYZFSo4VCDLqkbteMJKTVoA5ADGjY/sDuOcYz
nf9z3QrznVBD0iIGD7cdhb8LOvJ0SfSJ9V6p8mrFefZgBNpD5RuC98zGZg5VYTdaLkQJe7h5ieZf
49z46flT8uuY4mRUDD+4ksbiIT3l7YM5GJ9HpcVcVge3eegnRZOD9xff9q8jShCdooCajDUAjjCz
0Ntnw0cbdOMr893JKZFGq7Tw7d1oYrIYfa6mAvz0Vsf281XSqgTK0bxoBR83L9WhNnoKyWcTlk9v
AcPP/ayUJpa6QAb22EOH2w9G1K0g2agrvg8PHV/KD6A7P3uXLEUq0aRiT+Vs2qLtKfTBEadKTERC
BotsKEfq1Enq7eMgBy6pxuZKtazsOie/WTorpDKP4Cn/89B8nJDG5wF14rawFPsYxNo3lzjtjdMx
s1rMx3xjaNf6yMewdCl/neBpf6SKqq09wR00jOruMKfJcDX1kSdjzN00hf04obRLRFA5E8tpsMuQ
z0DsUYOafpMGEok1xDdnKMunMNC+E+tbf6SyepK+oz2Hfo8bvqnCPbwTcXcHaNmNkdQfWmAf6a4O
r3xgsk2g99nBTUz/Jg1akfMZbamuu9Zsv+Ye0C9BcxzCVdReTZM58fxbOgvYMIqyd7VShhWAPPNE
6dC/oPRXln3myY+eMnTUfAyBYi+dQuXyq7rjyVfgf7tml74XuE7mXxb2OMPJr1KvVt/lR5G65Hh2
afUqgnen7Q81rtKPoe4+iMkpvspyNBcNiJLnoqEjQMhKDEPDxHav6MpFZR68TWwwu4WbDPvCKbR9
0yfBaVT7butmsX1xI8jQTeSaOxkF/cpJx6+Gz7xJNP34kAtnRIlagnaM6ho+gGw84HYZdjLzubZM
vIWkCm3Mp1iO/WkeOukVaxER8jrvDu1QrBEzmxuc6OERxfRGaFa/nsVHaFJKCMmTDmkeBhYn3I1T
7b1DxtHjEP8Q5E8uVDkMT7pjICZpmuSMT58U98+c0GJqfnX9L0Ose/+6Oz/K9+1fj827ZVun+FFr
Z4UjIzi5yL22g5a9VzDUTmaTcmNFfmLCQZ0krnrjnNrMtk+JFkDSBEmg4vCzR9qjCIboDcE+/Guw
fRqtIo9UmpJVfGilRIZh10691mqFlWFvCLzcVtmdUgVsTxRR8Y2bEApcHBQHZp4S8/O0OQ/9aMsV
Ibz1uVQLibFUmRzfdYKIvQ72Q+zD3ywDIsEaQOokkZjXeaioEF/5UIuF1m5jJ/SeOxPF+qAqwwkj
b0Kv2fnGxDklltZ86TH7nDod40xvpGjoR+BY+FVJYrezd1u39tzTnJ8SFnBEI/3UEOPQrzJ0XUBG
IFXXThKsNVc3gDYhgemzDl6yMdS0bIj5XmR6dKhCHTGLbMMfhf5CrLb6WWs09AmpKZ8NeyDaRzNh
aIftcm4P/Ue3KMzUj4KOAvB46R0NTWHRV2TZW+L7LRb9St+rZHUjF+/Bv8XVE0jr8tobGAbn00xd
bTf9BI6dd53Q+NblcfVg4Sx/VOLx8OvZIEN3tC+JgdDM9A3pkrMAxmGfJLJ+V7O2KRJc4h+cdEcR
V5wMt3W3tt35Zz0KUWHFKW7YyWbjRq7Y+8iWOoPyjqTe/j1m9unYornxtncLUPwTMrlQfqC8CkXo
fPYuKwrZNtWz2/TaOjejlgjlApYXkuQN5avuyRmqHMV/YnwSmzs9R2lYElTC1hGcEAacq7l/0g3P
pkyeivUAmvYcUno5z1t6mCHTrqbYHcU5+vDfFlmIDJwJb7Vq9DJ6t5V+nxFV+dIqKalhLK3X8/Fc
v/EurlviCNTI7/BUSmMxllJ7tlQSiEj4S+9x5EEXMzO4nb7gG6wj2qbWu8/0uL/WBAzuscLD0vJt
Kl+xSINl2AZiF1RFfw+w0d+S4NZWRZqS6lHnW2ap1jLsve4+n0FB9UcUV81x3osCqMJRX5/mPdbj
eKybMNt30JCPRcnMbR27LS1TVXmIp+HXlseH31OncnZB9nJSnV2tzs+OWUpAhFcnbrM74RrZXTd0
gPy+xsx7OqbYbbur6M9Tzi3SK+7X9JrrWrr1USjA/WLXdiLTWJghOYBm693nY9bQGAaoNZb1GbLg
fzlv3qwGaxm4WXCe9xTAxtgrvf4Fd4q6n4/NQ2STbQ7z9wUu9SLI6ubZiKPhKkv/x2AAjCpkPFwN
pSpgXGf1vcTru8diomzUjI9t3prg0l2iFGvDAY5jBFu1JujU9cVeEgX4plOx8zGLvkBGtM+62Xf4
YarsrQmsYY3xOtkZlIDePK9/QM2r3AQIn9tYQQSZzhID/YKy7ZgzT7uhRN6oNmZ6MYbAfPb1ZDkf
N6JSO2QWwpb5WcSEYkZrevcw/2yXPMkwGaKXqG29M7h/TKgDxqIetvca7n/3oCnMqHxS3JaRnRWL
bOwjLtL6uumb/LW0xdUSubckb8872VlZ74xMtMdg+gaaIWAdO/wRDZG5pdrvsbAqocvm/vccMsrC
cmkMcZt9pkHbLSzhNO8Ajy7M95XnITEpGng0xs2R61XLjKjVem/FXxp/0yv/gTQBc5lKeGzMqFO0
G0R1y8axvwklX+GcuBKTR3xm3bGwmQbCviuqCjrsEz7va2rw6YHe592zrORKSkVI1z1O+/qCUOKZ
APpkVaN7WKEhDN4MSxHLTmEdgYSK2yWyHIoN8pJPfUlj2vpz107Onfs6H54FsBjpkAoF2UM1dAc9
lM5lVDO8WNhntgjFs5Uz2NnjPFCPT8uG7vl0wpBPUMitk1PfK63AOsuxqdYExw9PSuD0i0I3xKYO
iT8xNRUNPqyMe6UZ+o4WUXn+dYyiVXWe971QcZdD7dpccfqrwRz0Rzk2gP94J2PFR57hvnk04O+U
45U7hI0L06XhUPdZsLBJH9/ogaO8OExnl6qt9gdm+spLmI8vBDW6CzjldAswkzH594dXI2GRngwx
8C+9XJEmJLmlIcwRtVBvfG9EA2XC437dI5a4Mzf9SXYli06zAxs9fuuHLH3WCmLgbC6EI/e7SgYn
z+gDYpQZ5t15+I/d+ZhVOE+kOxZHqAEwb6zvdNPiU9GArZCJh1x6im5E82wtkEV+OHord40HkFon
3YRX093LgHBTq3eXkXDDC0u38mEebISuK8Oho/r7GPaT+DIWBPNMDoBxAjnNDwpb5QUxwx6R1j+f
32EDOFAj/zaf+/u4X5gQ8EPv8Pt4RIDyhjZctpxPq/76GYn/w9fwUv0+NQ8V5kIx3OX51PkBgw4x
MkMXD/E//0NpkzxHZIFy9dEoJE5DLsuBqgH31xLkTpFhNTA8+HZUtQ2WDl2EknSnhymspKjAyRNi
X6cSog0UWftzS9HrZnT4tePSbJ+I7k5XCvSBrSiG7mkwYZ8EQwkyWCM3KbFsKtUgrp7oiaxEJ4mF
1jWfjE0Iy6033jShGXTAqVEh/umKpRkr7m0eHK74zHJasgNdWAbL2nQ/y9Y1D/OjAZjsW+75qE/7
AAorBMdw7E56l051QLtcDYaecuuu5GV0B3r3jnFldqov3SGL3/0ppdSxzAWiQ8r8QR6+JcHXmiwo
aPpVurKhtCaaXdyZ9GXXYXCT5UDHmapZRU4V5T9Ckp36bOd+fI29ApHjoP65xQKWJMTu8uvUwdGe
Blva+3A6az51HrxYSZcQZBJUf1XKnCczTeD+arOcT8waeotNMOoLYeEZ72W1hcRXPgozrR5hvTuL
fmPWo0RkQmnbDk1CzJkzbNpy+DRn+BEYgRahqWgOSKqaQ68rr2aPrMTLmOk2Xv9U9va1SEeLIg6l
BKLB5TKuUP0AAFQOCOL5VE6DWUILJBKBxPbcfNJ9K7ghj84eMbHtWxIyX4FIu0gOPEThSVmuoVQV
V03aKWwWDxWASRwps43HEv04Iuyc6g5dNDMyboG05YuKCVUrwfNJ6W4Lm1lbG1g/qXTZtLdd85Em
F1P5+JG8TNKWtVwuKRh9uiRUX9vRujCnRijqvTeiy9dJl+oHgg26u3hFVtJzmY7LJ38cxjWWo+I8
pGN6UEVBkdlyy4cUFiHyJz9+s6X/FiggqhPXaZnzEUCWKHl48ShCPKq+dh4cNfsa61a/gSw1kDuQ
ofGgwOj0GRXeMZhopXlO0Y7jTRE+qFoQED/YotVyYvWxgWp21JOAMs20+2soaqoujXzgP6o+4jRx
sM+bOJemM9wgQvsjo+f5wfmQH6qPuPnFuSVD9dFejSArtpaqjmgo6gJFoVHc4xQtu5UTijvv+hZk
tUau5h3biMs7hkF7x2KWgNbp/Hmop3iBRh/Bq0/H7BJev5cDgFSSSf6Z9vlbpng70xhjWJYMQQhT
QHjaKsGEguqnE+nKH00u90bzaGgtKaJFQsVGGfm6av4CMdP40pjBuGodpV1XXDRgMmTmHbUs+jPl
hx1NRW89+mXlYGH3HsKzXxetMjy5JMj4MnBf6BFT6Uzlp2+mzkvuF+4eppFNXg5mLZkqhIrknbVB
aMBcztD4+obgAaJaobCnVP0mm3Z9yAq3Lu+/+RgijvPefNzcawav1fwUFMri6Bjq2/ywUQXjUelo
GnYtIaMLhycyFWq06a1ckZ0Ak+RX9NGUf/Rr35IlR38nJYm/MpOA2Ae7NHQO81N+nfcvP6Pzi5ob
85Csh5LufwumYUES80aPSdnmy5gv+xL2YTsN81bo5PrFacCKxZlynI9bCBJWg647K9kFcDSd6kK+
sotSv84Xla1ZV6EwMc1SExDMtBsAsLj+2pIbC7vcVUDOX9bVmG5Y4nhnb0IgtW1/LxDjGFliUeqW
uHNabhZ1hEqvKGFsY9ajjNdXZ8VQHiwfFc48xE00QiSa2DmEQN4N1FRINe3l/KDA2DDZhPaWm5Yb
mGvhyswyGS5VE7+qFcbJGivgcJsHNAfBqrZEtSFJ5AxQLbgjQhOrUQI5Sm3VeivLbwP9u1fwF1TH
Ud8t58MyJ2ev7e6+I8UJrPF4Mpd+2LIQt5onypD5blBqeRbTMBrEyAVB0CzRCtYnSVedmF4w7XHT
IlsTVKH7bl1rafaumTadqaEFf2J4+dYT6lvPtULQCaT4Ugn+ohIN5rA1JKItBAT6Ku19ZIJNbBMH
kGQEp+YqScp63iYXTQKS1ZwEXMn8pEbV/L1n58/OfA7qHYHLS38orDY/zENJjsavrf/tsSQynOV/
pY7hhaT5slgs8uHKNObQ4k0CC0wZm7czjRZyG5UgyxdZQc+XLLBd1raQ6llwHqhD/Tl4KUoLvO5X
kGffQqP1riULoudO4Cfv2uZuQEEilpJOMU5O0RFTIi5phMcOcwdvNtK91bw7D6qBRl+t42QTVW60
ZIbgrCgvEjJAA3BvECly9XPdXPZGQ005t4AMqdWdyDJU82imQStp6F6neXGhVvW9q1noom7VvknT
PsZM9vEUJPtSH1ToGTaeMIK4d2OqJ/dIs0f+3BSCcMT9AlWoHi/Jw0xAwYYoMRHebArDdlgVo6qN
Z2ktLZHjvBvoWbU1kS1On6o+aSje6s6BZMFmo9CCQ+lvH/1pgHDqtHvatt1Wd9X7fAxIot9s6h7c
mtJASWFdc8nBC+Gp1fzXFmONytLpwoLFuJgsaC9pPtKtyy0qWX8dm7eadKhPGXSMCmBzeCDzxbyp
UWjdWt2z6dMFe7eKxivq2ceKPPtn/MUFrKVSWUeiyU7zYMRJduoi48/d+ZjpF+XagCG++H3evNVo
HRRmO8h3XkVwfJS7+Yk+HOzMTvqLoFFOQsitNOmQpl4Hu9gd0TsNRf+gqAnxdaHjEW1XhTQ7vHNB
lMOqT6yMxbPv3jtQ/QuKPx1pkTaLlgmSzgXHPqL+rVciJLAgtFPrpFAzPZnD3hNW8mvn92EnqkqW
bBZW/IKGLqk/hBAXw3vgmf4ZrzoBo3bxGkZBeqoiJHeD2/r7zGjys20H1SbFKnWTbQ2UvhTd81ia
+BVTY0n1+Rq2bf0jIayVtrX/CXDkCKDW5FYOUVGd7VORCuvJzC56Af9l1ajOUvMU/aZmuJFajdXH
CNT/CtaeIBJDXvnohU9tDotd0XTkJJ15rKUgf7Px5blelBHxgiFAtbuWhsj6pWifiCIwlmos5BMo
N66lwJzZTW2E2W1wwQMRXNypqUtjHu84d9esIHw0j4+VF9YbnF3iCXd7As44Kz4b7td25tQfJbCM
Zau12slLyWuoJSzEgUi2TayGwTmdhrFGUCiufmgP6mboTH+r9+N7xcTvxCwzXFQ6qONa8fyTVfB1
6zR3Z+nDBc1pe+9lAbWtauMV9Bl9YRc5wNvJKmtM9ed5y8rLPFnYlWdsLASoG6su4hOBep8RVexD
WPaw3btJv6a0erou49aDWURQmK/mzVavquQa20q5JlVevzsmKRa88OO+VvE4KHNXjsoKgLEweOXG
Zu2MqV2HuiW+1DbJV6UH5qswywP9/6cMaMY29uviobWduxU6wBKCwjwa8BOoQX80dlITbIqa283K
734Tm5ciHNuXMEi3ek5YVupienZjVp2lNxxAFvgLpgHqDkNBflBc9xF4nYtdsem2bS+VIywNe1+7
1G2CWnkjD9AFSNY7vwY/oW/VioRPIIeCKdd83lKscI2CtZ1cFPLqd0hqCV5XAb8egGcFjxjH/Ecc
U4tSiVFPYgF6bHoPsXvdj6vfZ+i6vdCG5ljUoN1qJ/cerAENsl+TWNVHAiRA4OSLBBn6OVbRaoMF
KPuFmcmrWYivFNzVKYEhXAnNVwCoGs5DNg2ObcOGZ/axBF/0tc2Cky9kcMxUxT9WLv3CIGxUoH30
0kbybG5JIsZTJOHAuQKDUALRaG036rODY/e9LiImXolQz77FrNkrOwIhCQjDmNbstSHLTyrhgCfj
r61W7XTKUfAiWKBbh1Am2mOppM+UL9L3adlHQkBuUpQ1bxOxbmFOV/UqT8xiEbgJEDTQ16vcwCkS
dqW+G9U8eOinwUpi/WTmw1Zonv8ghECLN20BNz0Kx+J17d0L/THiJRPYPFkxPiVBYmFcAAFejFa+
sie/Q03IQFdRgQaQ82fME58NtspSLi2KIGQNOsDX6MKQEJK/j35z12Lb/VoYerQcyJlZUEN6qxBh
PyrNuQhs+z7vRFpTLom2dphKKMnBKdziPDaR3Fr2qG7roqnPRfcBVpoE42lHKd27p9bQRtxhPI5a
zoBTgw9bP6pLhPfkZtWeBQwkFkwLTdY5et2e9FC3n0tNXwF/G9ZUhvxVXLLcnAcfYeghkrm2HRwr
X1utRicyHTANzJvCdfQtH9RXMy/AtNsBFcJBUg/OBvRmwI8e+A/D4UeMCX9X2RKF1p8KH3RgSf//
IcmcEs921j/3cA8WlZX470ytHnDGkwHQiGirsEC46lYzbk2ybhYmS0OcJ8rX2Mf4a46ePPRVLQ/z
Lopw+J11R8cWP9PQJ08GHtqflgVe2R6Vj6wg7acK7QzJT+etW7qOp0C6gGnaWAN15kHZVwd3YVh1
+Jg7ZUqtT1+nOCW55pfBDSl1eGvdk9pC2i/s+sB9M9liIoOmkUQZEDEbQ78fYah3pO1vzQT9hGyS
6JsasI5IuM88cIEaKe5HmG1HlzhycBTbuKoJq+mIA+rC/Nb1Awwfz8DNCg4tGsYYgmyinSTfr51C
YWNDAdu8m1OQoWIjMGssVJdjFz0b1WQsQMxhYTvrp4iWcRoqZLec2ViAo8luCWqHQqOu7Z0Knbkf
dQC9+JbuVVbax8YmLqVxNUF31FP2tYm4dnTq5qDKwGByzoTY86IfIMpJ3dMmcWPm3n0fx1+rauYl
rKqM9lReadvIV+UimcR3JfFJOJO5CTEZ63fGWLYPLlFaWyBA2kI3XaTB0oXpbi4Kn5fCSREUrbp6
4A22UhI7tPpSx4ZmoPVA8eoXRHQju0f3otZc6qZh3v09TDdYipfGz8y3o2MRZCSZB4rxte1zQFfE
s3VVR2ZOGzCRHM1bE2O3DgLvItTQwuCdYalOlM9qCnivtKCnYoQrjrs+60oFFH/bmuy1BYtqaZPY
aEsWByN64WWXhsZ3zfWWvYjF13CoLEp66Pw8y9VufMDoU0TmMWtG/uR+9Fn9okdJOndljKP5afLJ
d4ie+O72VQT7cOxwInjewvPziwY9bl2HWnBsFJmtUXhmC/pBKa13rIjHtLqklf6gNhpsQUFjR+QG
mZsanV4cOsSD1gXWCKNaqW6l/qBm9SFRWzEHRgItLZPXHPSkhhOKvAYdalmbhBcUj+6mhqO/1Qcr
fyyTvj7nw1PpZtXaSIEAcuc3rUU4AMITSiz3cxa2YFG3MdS2W1aaJBqbTNA1HCdkCmVBtXh062VA
ismLq48pulrIy0w/y5ORa8xUHFhHwyTHZE0E8yzjZVBIXqwpZOaUx6RrZntUaNZKbx16gIG7UXHz
XQqzPxEJytIkU0ilzCcbV0791KmZ3qnTlh6NxtLFRQI8tnS3shv8NSrf9iXxyHVDFoNJctrVQmKF
YzE6exjmHyJ047Vr+cNFTNXWeTDUii6XggW31NQVYPDhjOoAJ3qnv6YEZh+I4NBWouL9z9roO4pd
vPMySK4Zi9HFfDztBbkdevazSQtnJ4KhAKbJEAaOejBDjHgdQgOD3EvqosDVuiZq31slLBZWobEm
n8qjSZ+yxvZE8KZO9kR1Uvk5+Mlgpnq3YBq00qTIEQQPQ2G6UEJTcXY8/0jryn1oTHVp1dCilKGI
nuO4jRAztcGaYCuIJFbkrPM6jFB21uGlZzq2daG7U/8pQCfJcW+gmHym+22tqszgTpRY4rkgfZG6
j9ds8VziorOq57Aa3nyLhjfFpZFZI+UkRTzlGWDsumoJxjYMcQtsQoBHDzKn2ySrUpgNVf2uHq9j
tNPLQLkUiCisBTOYdodv6y1vQIDW3RnlfgfGqgkwRaRcgL/88d//+J///uj/j/8pHyROY5lV//gf
9j9kPpShH9T/sfuPc8hMuZI/6/lpf53270/6x259X/9/Tzg/bp7+84Tp//HXD+T3/vn/Wr3X7/+2
A2mdq/yt+SyH+yez73r+5fwF05n/2wf/+Jx/ytOQf/79y/uPKaA3rOoy/Ki//PnQ/sffv2iWI/T5
Rfr1Gk2/4c+HL+8pz3yoYtn+P57x+V7Vf/+iq39DN6K6SOkw4Ft4Eb/80X1Oj2j233TVtm3mT4YG
js5Sv/yRoRcJ/v7FdP8mCE50LUfVXctwDOPLH5Vs5ofMv3HhF46tG6ouHGY5X/75t//bu/f73fwj
axCAhbjd+d/wjC9/5L/e5umvs4VhCXKgDP4bhkbnzOJX5R/v95AkzL9/Uf/L9jKHWb6eUY00JxOh
tiIdcXxAKoan2FxHKtFPSVwtEyKAV2ZfcuEk+HxKn4EWMvXgyPTe2KND4Dicayi4TNCLAcGcJ9+a
3Ek2apxxtScL+akNsXgaeQCjrm4oqWpRsaZRqh/pCpyasrdOsYbFquvdjyFHkILfeg8VoLwrFrm3
TRXXi6iK+r2vVtk5doz0HAHoISiUPB5JIPhjlD8L3KmLxE2rjdmErYZ4sO8OnmQ5t0yrn0kR73VL
fO9lJ1+sLopOmdqIRV8W+UvR6PZe12t16RkCL0tEcxOBLkUrmyoG5Vx1rVmw9aFjuSeW0slxDBVm
hHjFCGYmb1o1vF0a2DDzeoOpfyPENSeR5OKmELKIWE46ZlOlA/InLaCFKg6O2PkByKqQCnAxXnFK
nIjHxvdu5t6xAjBL4celoW2SfDPvzg/Mp1iedU4xnO4czB4naxqYryzLnqBUJyx2zkDLV58kB72p
odNsPLpF2FewQSjvKTi7cy5kec6mwbHgiPhC2ROpTi3Mjr93dU0Zsht/9gXRcbYU36TmFuhkmbEn
TqsfYptVl6sN7t4ewQhUHrVLxYHSxJrcOrWRIicy/lLmEbiYBoNNCzXy5OaVPKKaNi6ND3ROaS1B
qGoQbd0pKChWYh1FgVLf80LW98okWVxz3gy5MUdI6o5ffUUKRLaVIYg0DcFhqnoDNE3moDDn/d+D
UlHj1EZB+mtqPARKCAGAmOXlaHoKErOhTc5l2Ox8qVLgHelBPQS6B6A1oAeqDkj4UwQlBUu3X23F
vLBQNQjNBk6Nect1vW7vwiBpU9wfTKupKRrkUPnUCGJnWA6Z8I9gqMuVMDwfHR+C95Z83i3EV9Tc
06BPQ6gW/CVTOFnfF98VW3ZnV3rtPey0U69r5jmPpLtJE9PDZpchmss0ImBsV60P+0BExZm/5r0b
FB2vSm2eezffSwOh/yKVy6IrkmCh9P1JOMwujKRrDy6osr2AQUMaRBIvK0WNN8hD4qUhioZ8EHQy
sbT8m+27yorei79up2OKX2l7SwcOylWpWCoa2TFKoXhPRu6QfkkLbwPmq7nW0L6YThnRtgipKxml
9VIntfrRaerLfESplXzpw72Je/hRikXY4kj8D2HXQl26VcEnTAmStY21bqtAYz1IiuY7qKneQgpd
v6fTkPc4LnC6BRu7ye0jK3H33pJu7yRC8FlNcQoIpdpEdAYLMpZ0F8GbR+CIsrQRhZF8Olh0rOx0
ZWHlrj3NhcLD4LYEOs1bXTacRespu3lP9ZKfakoYsEo5CU8fQzERkkycOGgsXuRUyphLFrpmYEzl
3kkirtc1W5wv/QFwyW4+ZeyEDk5dAWSAm8yxfOfNDL8WtFG/kThIxLHavCiqa78SRfIaDGgEkGSI
dVHBPpiB+EOHHF5vOugCrTzPh1x4y0StTPtCRyk3Ejq/CKUJQ38srIX0Ymdl0q0dd7YCel7zhYWI
TwXr7RPP7Tvhh1tBMM8RDK2Hic/Wa5F1Ge3mNO/Ng6pD8AiG2oTLFP3IA11eU5s3yZRe/2hEtqQc
nsCBHPtPzbWtD0LetordI46Duqj1ysEylFWkWMhhx5RYC+nwj5I5c/3aTIt1U3p2vdLAsi2RvMMG
Qm3SH3IcdcfAwXNo3n018k4D9Mq7ayhUXHv0PL376FuOvlGHWpuyhGxUnNPmPBSTOXfe0lqxy2hx
7X8fZ4H9r6d1ufbaRAN9Vt+sb07E9zjHy7QYFLc72e73PubzyfrNXjZ+CPca4vKyyVVzR7XD2tqe
lZNAk+5tAq22XRYkycKZlt86VCHWAM1jSpd3MsA7N8zckNsKVggeGReb6v+ydybLrSPRdv0ivEDf
TNGwp/p+gtCVrtD3QCKBr38LKtvl57Ad4bkHxRBJ3ZJEEpknz9l77RphEpel+6X0pnKytmdnJ5qI
fkRK8KYVbX/BpXItSN5mn43BKwDyQux5/b2BFzNd4Y2d7UQYx9+HJPDsawo/9p/vcFw6icLClFZD
Fkf53J7++dW2u/+7x/6Xb2F8fJMUHKhGMl/QxgA4axJHUvAa44BfbQOebV/9e/P7GHlB8DAtogYG
2wHmhdDXt0yLphxLKj0dDME428DJ4P6YTXrXk32a+4TYliQXSVDLBszV71OKU97pEhWZoRPIIzqk
S2NjxnuZwLlQlSZ9ZqiPr494W94u7lqNZlydurxp+z5Yq9mLCtHVe7yWoZUn6NOW4kGdzHfbIuk9
SQW0OOEmvj5pwB6s2kP+ykLNbDKBk1aHk2iWnSQ8M1CKwd0/d2PfXoj/rBVB5pqmF6G0SW0lYWeX
g3PUNF09m+gLFTfpDk6RgIt2Y4yqbj0EKBjJ/XTfmAUcEkQee0OQ3mI5jRm0mbWc7LiijT25OkmB
G+7GQtAe62e3mKbIdYmPLeZE7nrZskwmykF6LpzCzCmuI8eqiffITG2Q5zg66Bx0wdbNpoqoq0dF
VEc9twK7/R7b7Ecnr/6B3MLHnB5naNDr2MQ8I+eczIu6PkYjgSKJTvQ+Z/v129aAvgs1kzAD4GK8
6CEDu2tXV1t+eav4NoG/O9ICAEtVNlL0LaAlz6syXNiqDjq81/Ok65zqc3qoueozw3UOSVu/YkKm
APAkM5K5uq/VrN3B3emQ4RSMA+I+qKBcHOZ2frDNviCbaTy6DhittOTIXVXXkXcJsXO+k3KIb3St
fBfjQoepJSbFAmxT0vQNpkmmO3o5qW/HfKxmOEi+wLE8wdOIVs1tA9tIs522DjcAYEtflZg2VdV+
p4WvXlZG06U+EihDmPcWJ1X885fmHdsmciSi5WqNPIopfkIE5u1soyaWZCVjJTfJvKqJIyjbb7Vj
yHfQLenuW8VJmAQhjPv9bRBtHLBmABpgNHlAMd77kz1H/zxZqqSUAleURryypDjzaXhN9PU9m5eL
mLNAUDEHojTf8takKa2XKjFg/qCvO1goHt0B0USj6h1heuS8Tu1TZ62PhEp0exMteFFZY4AuOsNv
4X3N4FN9RgffDH/VyF57uC5DWmMtW+NDWQCpH0ttr4m0CwanX3wIGstxo62jLOp4RQ1LjczMcCN8
S8NBZvS1PUCqVlNkZwGfEyqF1QcIrH6SWLt32eL9zK0/yja5L0QCjKN+mLKS8DaVbo7NKxLEuCdD
xz64bTVFCUkKvoIbZccMcQxtSWlnu7jYWjcLQFGpPqF/LeoLVz3i2LpXsAWjK+rtK46Nrc0dFZ3o
qNUEInyySDNbXYhphCDb20QienHzSUhiuS/xTTnuAujEQDQfzy5MGatBBN26QCwUhyB5t7BZzNwv
ronTUnpmNJZyDapsfUYgPx5BHDzCvzjbijfuu7Imz6Buz3Dc7dOEAwm8qfxrVeqH08cfhFYixtWV
P8pAdGCZglwdnczeDYnFyKQuK8bCBW9oNh96MKhzUxPKJGnLZBiUgJKhcaDJDBuh2WPWUw4weeV3
2sqfQk05tdhIrdCbeXSH8gX9mvNsNLhnIczltJQKIkTPMG3ynaoun5gr5rAzhIxaUnrOYz98mG5y
BSqSk4tJ7myCgwuzbhkZoIZDV9UYLk+q8DGWsh2oMRPlVMsvrScPzhL3R623wlG2c0S3lDgBXZ33
EyVdi6PHl5NlXAum0j7WgBU0H8ljfdHnEVqT2xKk8RZL/102NU7wNYx1bQnS3hZkbRqP6Dnauwwe
7oj9QWU5vllFcgJ2JkI4LhxQtb4Nmrk74+kZgppBu0vwtFqSQlZgdRFiPbY4ywcaYMSWtl/EMjEB
kHB7V8DvYe7gerfQK/gYRfAUNhyAVWW908pxjNrUBf6zkAs2CFrsTXamcj2hhv0zkVyWrNgNSne8
dH31nOvxnvKctWy4I0OCxafcN8wwNI5COBCQjCmxHSnuu67tNsxqO6zYmKkwDfuOmLI7ys2Dg4hk
WvOzMt1qTGs9VzlkVUGNxATGW+x3XWjsTc0naSAB8nwvwV8HeGwyfgr7RWWrB8xo4YZ1TLBsDlS3
agNEdQEnuHPefyfG86htUVlXirKHiUWZRLhL39p0C4nImvWEI02lfxvryLRaS+68anxsIriCU65v
uZ4gd5jYluH0JPk4NksaB2rWH50le7R0C2oOvAhtizRwXg19eFCqmqMzoVhNVn1rGP25anMnTn25
eC9lM1ZMXgB+NmnxNZp3leHkHFZgv5pna0IiZVi+rrC4LubLarQHq7Avq6F/oT4nI2imGOnKAEI0
MXLF8l4qB973/cArj0g7WN0GOf2wI+sOaB4oT+Q2pBKNB8P4J+ui89/MdI1MsZ56xqMc0Tn5obxU
1uURwfLzFK/RzLkrbtfd5nWbkwddg9wpwZupCYIAVFdHJe2eTCuO7K71EXC8evYQsF5HZmfubfmT
ZqxNuRJMShFZmxTuNZfLPgEhMY+norg1qsG3esdX4+c01338gue4to4iN79kBi6J2MJqIda2qsGs
iKA60rGmj/IN14kFjOnelETMHr34Z83IfxDH2GSwlzWhZr0axfJgK8dMgAalTiJ8sO8vhLz5JJaE
WaUeCGfYYzw5FrFsdq5m7vWW3HereGxadCptyqGtZ0q3SNAxpH9trrjZ8k0KlaXucUbolx6GEEu8
CY5amNVRcdu7TbpXLHuspDbCF58+/MFbr8N61w34zwiZ2hpDxmDvJSvVyp9PEEUYy5tZBeU/aodM
GyM+1ciNmp3nvMdZv9NHXJcMPBXi6kugmewzTfLjKby/urjMiUsJyX9WeZJme7ZbIDkO5l5bHryh
fViU6UBOzjzcl0W7k6Nz8ByDH9FwNIck4foUUcmOxhiXufUwJH8slvYaCBy9YXpdtCbyE6YOpPcp
ylYoYGMaMpnyqR79IW9oTzP3Prd2eUYFk6qI0h3bB95BWM0GWG4f45XUtJFt1cuJ5Z59AhyyJoG2
7V3cPA+UpbzvmUV25Bob7cw8aznOoyS94YYslUiNb3X3D9HU9Xoz0ASBcNOCt7ioJQLZSoZgPDvg
UYy6OeuFKmmFFRnmnr5rbBG2/U+8Sl+Yz9kzR85dqSpQrOhXfZ4qXH0gpd1nVsawcgEvIMbvtdrf
p9qTmf5ts1dLz6Ja2+nuw2BYcM835N1Fgt5Ilv7BzVjPBs/44/bZR1zcr/ohHe/y1sBgLGgHEIhd
UtctprezdDVK4jic17PT9qHj0WfRWOPria6ie7c06WtaFvdaTK3YL5e2g6+p7SveoS7zbkz1TnpU
w6K7orInQae+1TKKq6pGX04dOcMYKhkTVLJ8J4KBcWJ/NxnK1cIjRs72agsfIxMRgCn4leJdBcdm
WM1DlSYBMl8EwgD1l9vSvUvq9ajmpCSVxIJtnHYuCr17mEQa1jFxCyI9mAWIAS1F/dnKBZ4vYp6y
tuDhO2/zVB1WQogGkxGwhPPMm7ebXTJOhwwP4HhTMnMiK5APOOcGBppYCqgTCZOq2Ijoc4znetT2
s2aipAHDgUoBA4Lyuir6C/acoC7uirgkSwyrRjqgQizf16w8x50SVp71QnDMAT7/LXPa3WjH19Hm
/dXEESAcQD3iQ3u8CEuia9S5XNaFcpe5gnwIMlMWGejWV8pKkrvmJwoXerTan0FVcCjOIR74cy9j
IiWH86wWFztFpCEzw9fLKlJHtfXpj944anKs6BeLogjX0iZiwvDgKaH1aqbdgodHNYBge6hsiHLv
KCUgjreQ+c9lT/1aPw+N94DGUBfiD6O6vWB11fhfkoYBhJUDAZNXXzcZO6YmBqCLO7cH0xl+Frci
0G4MBPaLCVdcuz5PXHV1v8tz4pkUclQW7abpKQnc9k2LL1HJBa2CbQ8yCgx+YpuLq9N9dyRdu12o
IgIBt9Qd4JBlfiJlRBotAgoP6zxAua/unDSwExVjryZ6hFuH0nckk6V6Lehr9Ehz1qx6tFSVfYsS
ST4LLw2doybK1wFDazYZbyOICVXnJ4Oq/7DVXgRECZfKlyyXE1lOh2RCY9uj5AqzBO+BAdtV1W61
Kr70dCsSybZD72fNDIX8CBgsygSlJPYLdD2C0AXqKj/Nab3UUHJbYyeqieFvE4nMvh1M76kufqaa
HAxZzr5uzHDu5BQu1DmOOf3onDXTpP7OQRlsr6MVQFym+15cZbbcLsS4p5yKU5NsQu9hcCcfhiV+
kJdOdxhmlQzv4pMnCQ7vXLJsldAowg3mxoKwB0YStNjECJqKdMacSdMFOA+CChn+or7Koou0ucTr
iwKjlYGHUXomuHPjExIoJTlAGR0pKt20m+tjAWhfxQ9l7pxxOPTKFCpNG9pF7euw+jcjZAOrOH7t
cvkMV7H1zbRAr+/IXY45vEmq+3xcIgR6X01Vv1G4EzCBUij5aWCdYVze9mTTr2v3D1HGxERT1CxB
mw5PuDrogkGF6No9HqoE4RshHUv1jcMRIuF0UOP1OisV/AsjQFuyTw1y5bylgCF67TTcmFmMDcTS
LirRSf6cKun59walNz3Q+XV1lDWcq5XPDuTjoqnelPRuxh2t12LX99RhRvMIMxePmkHInhaSbxZU
hQLiyfHnTp681d57xrhfYfBvfsqow++fi81PQFiHVfsCoheqBqdLdnGDnb9d7yhOiHMiq4UM5WCw
vVfdq7TI1BmVi3becxQ2fAl3+qjMUHIbAU9GFK80C9xgKDDvLX19EhsOx1k+WZoBhyCE3Zg0pjmH
UKFf5qx+S3MuvHxsbjJ+wKgkRGhtGD/wVJM/EtDQlZypW/020aik6BMhh7Ssp8xVbia6OwT2+FXh
gngfYHV5Rm4jO6PpKfRV2fW1OeKrtummEBBVwB7h7NEXvuspt7LVr9oqTkOZvagEsnWDs5cb48EG
n6uh7sczgod+1ftjSjCQ26rfCFsex2TCnVzvUCjucrhzff5XR0s7udp927IyWB8Ky6eSv9jyQ2Zt
iECPzxUTr4JBWPq0lgnwd5bCBlPF/NyDKNe8BzWll6JlFMzxxSbXRBApIWPJbn0EZ85y3f3V1T0h
kkBmV0Iy3T/lqvroXU3vA3JvKAznpiVIMe0q2zeNAISaG4oiCb15elQlIr752NQ1G9QWP4X9XgDk
4DLuVFjMDcdh5xNkdzggCDAxRNnPVGElI7+mfC9c/HHWhya/lmbmAm2eZtU66N5zuyaMoQGJFi9Z
fh9DNh5tgqcdOkYKZLalQ7LiBlMmz2tLzYhEaxLOnnY5Z8bqSNWqrn7rWLutHTgCx2/zr/5qZOw1
CIFjvcGHQrWEnzLumifybDEPenTh/jRNTrcf4HPSV2cMMHcFegH87M9awj4sFYidKw1tZlwbbLNl
KacN4gzwVkicKOer2+uIgtHo8zptao+SdShXHu25u5m9L47/3fwCOPvK7wYrcvJpxEfJ+GryFnFk
P8/L47gm92A94QVkxF2r103bpY7X2kIBM/YXy7vohXvQ9IMkJ6Cw05dshLq6tIS1eVdcCa/4QwIG
nRg4CQgp5VnNSgQJFVlYZpDR7rKyA1wQ/DTtLgZRvORlKBSuNnB+7zjzaDyftZUAF6qDbmOxFfPf
Vbaf7HUvnuI869isEEMMDAKK7hnJzOfQsudQ79wR9BnQHhyRjXBoUeLZZzpxTBltzlQCEyJEd32j
TL0sfQotRRtucoNIo0UNO9Nk+xHXiQ0YDdrO4/8EaDnMNH6YPf+V/U7Lptzvmi82mTutIxdeLQ+p
Cc9QLfZrl7/WNTyaBF62ku6m+c1iI/KUH0bEnMBeu/IiZNhCUSPVoDAVlL5NmCasL7b2bTjNaeBk
nuon5o90HuwPK0syX9HbnbcuT5BO/Tirdl1S38wAq3zRQq2h9LO2y37IHlzv3hmBJNPNdcS7qZlR
7MYh0Uf7zjrgc9m3/fdSNwfNfLR1nBiF/iiqu1UIPyVCou63jtdJ682jNxWor8Yfcr383ltOVoUs
kvRUry0Aw9xYW4YExxM8Z3U5nMb5uEx7JF/hvJCiQ+1XMzvxRgfRqvIyLeNHu5mHbHa80rqDYULr
GfB0yrZdQ3Ly6nlnU8gA9r3oNDiIMgTH/dccqouV8M2Jpx1Gi2GDNFxlH9to9UYPdCaN9sdBgoPv
v63u+TGZ1+NKpmn+k/oR/nsQOsV4Aq5Go4D+VegAuaEkmn+alL5htwZmZ5XBpFa7oePU36fmAclA
d+rQ8YNHXNLPmgVemyPENITf3Ip7/pJoQgbgG7YFaWP4bIV9NbucrTnhw9HdbSL2KeGYqgf4NMNx
znYDhx7XMO63PTAbs70sv9v2r8Dw32zt4XE/jE9NVjJ17CLoc8dmnp8S04x6lQ3VZIm1G3/gYmGf
7lWUbtjEfG95k2jBmXgPOhzVtSsjjcVZ46DcDIzkGxGoLXM+sMWmN3H66UJzHumNxX+BTih8Vou+
fTUW66apaRG5FO1pQxUNaG7dOGcPivFpxXwguuakly67w5e6ornKLwm/NNjYEOWsH8t3mke1v2o4
ORbXZwU6eRaRALHx1XOJVSj+rHYKVxzDqhWo2rH76UcyCGR9z7Z56WZzLwtgH+D0envaMoyP5uzR
2mPyQR+jK/jkp2KXejZJTheEkjMu2iA318MCc8LqvJ2geZh5493gzvfaugI6ZcJWs9gr9YmefWRZ
1h5ASzioz+QtuYdCU86m1tyn6JkBC1CyNy9uO34xtd2B+rzTco/sSJyvIfv+PRD5LigowNtlCGyL
uMe5E69aqkC7xQZbuY+josSRZ7H7kpIcYk/OuJCavZln97pQ/tScTRQSb3eTPd6menE0h2lk4ddi
VBmXrobI16RGmI/EqUKIqmP1SqgWZKCXZcJBAmOIcamvj92OBii87NYvOO/V0oGakD2yEvhg4N5N
pbzBP+pnjgaFzeYavLOtnwE+s6Z5B6d+cKFrO6HF3KAchsswmk923gZaMweKCwUKSvYIwscgUc+m
S9yVn8Dzgqwf9rAceOdA6BmUTGqUzhPJmw8u1zebf2B7yVXF0Z5lYic0SON4QfKSogwU3Wrt6uqb
ICp/rP/Q97R5Bbv2qSmSQCfivMihDx069MVYachaQ62m2H8699qo/CLmSINIiXh5oqG12UKI+ers
fQbPqitXePCgtUisnN8tjQI0c8O6L6PBfIFW508KWy6jyjRH7zgL38QIXayPimUELpCjOVloOT8B
5fBLWBHoF6aMIRqEDHWMcb3R8yt1f0pI+xve8o3PYxHri72Mg7QQL71+p2WY/B16kprvqdad2j2J
iHiWtAxfF9XZN9p5Gv4wNqXg+HKXms/PZpz5dOtNexSxddwUoKZj8y9hJeFQZCdL0Z+ngkkJncSW
0x8nw9x5JW4GfduLcDUseKeVRGuMrGwr7GsTvF2aWIXGgbebDgMCr5nmtHAZT7k3ZOjiVyl93SJV
im7Hkj/Z9CWXlIvxqzd+hqlgE4Rr2LnkSYN0aH3N+jGFcUkXCXOdcVNS+mIdPytOgRZXQf06jNm5
iAFzjpTPiec74y0+GaRKqYDRWQKSWOlJaEmg8vbkVM2Gwx4nBSao+Nm0qKcswtjMs8vuUOc6jjML
FSuqWXbKVJJWoU6c1+lgyeKYj+8rRzvM5ySjNw8ldNOYSMosq46Qapmh3+gx010CnoiKMJer1zoR
3ZmgXcwolyetewAkY1ZEAFF5tLTFCuBRlpn6hc4r0NlBUZ6WAsRPxwygTRnsjPQDnzLl22TnNUmt
yIZ7jbxWB7qeM6mBRBivFV8mWpIFw3mdfgOLQY6bBGn8oo12SJXtm1B9hK3vNLhaSl5CjuKwyWf0
Q3dA4rpAaLryeUXk6MXWREULgmIxHtFD32FMqqKpNd8Xw32rY2GeEg8VcGqz+o3ZwmuIP+o+RjLk
k3tNyireoxX8dFrxGVBEV27+DaTU60NByFemF38rk/l6W7W3ldZaR320j6m57hNjvF/N/nWc1UO/
5oxklKCiX+4lX8LCp262b7RgqNXMQDhMbFYWHXLloE3Z96lp7ew6OyGeeZqA03jCiBLQzPBKA4ke
SllAZ7jAqg6l85iv8ry9doXw6OoCq3e2A3pzTDL9Mbc+SUr0bfohbpE/UXgcJxx9KYNWslcP1Qxo
CINRLPODrTzNHO363I7M8kMBOcCY8yA4dKQl7hPvm8otqJ5Kl8AHM73aJNFK1eVzEsYc03HJHxJN
vFRSP3TuA5+DcJyaPXMssKjf9DUCOzauBIfQ3G59hYPUTChZG9cH1eZcQRFsUz/E64tS9WdgJn7G
QyUJTmM1HFNguQXau7I/1F5z8bwfBFLvPeO1MBX4IemDoAJzTYeMU6W91ehpjiZEYZXLrWv2iO5j
2qfz8gfKzagRJMa1CQkEACpbbnkeLWrhSUYGjmfpQoYbFH+I6VHx4R2FwRDgW3W7V5tPiVuXdOaN
sM+/prjZWylTO7O1o7S9WVzQlr5BEkg3vdWtdP1VoJFvIErKHgk7mTQJ9P1Z+R5JaLZRwA+1oAJx
vwdD/2mh4q4CnX04YIRF9L1DUBiMDsTjxHk0FLxZxfwwNe2hwi2UymdQm+Rj9uxQYtjSRpZvKCqd
P8nkcUHF1ZDirngL03zrsA6UtKljvcmiyiKzpwntuEih2fihYi7jw1ijyS+EvMSABko6Pb5w1eUw
gwHfKGGJyVDGeCZGOtkZw/S90rITqDLRHdiKRf9ihoRfU+fraSYiXUx3MwsYXWz61/C7AveA+PkD
IgmfBXRhPtaJzjedh0TinqxsDm9y8K61CUF3bncm9H9/UZM/Yz89Db3z6S3mozOReRotufpg2pwN
GKHpy2MySBDb3g86JB8E/0UhgSjhim1tMjMb40Ie4EMthwMRIYyjJjfsneGdTprWF3/alNdE90Yk
ifXRIc64IUEXnDVTflgDeHxSt94nbXswkj7kpWdfojjS5p3sbmDGBgbt+pLVOY/F28Z4UysdZ7y1
c5qYGuwv/vMA+Tx2sW+OyTYdERXnJJIbiA5kLhjDHr+SovyU2IWFomHJKyn8GMatBF0rW82BpA6U
s5/29S2SSjOq0+aaKwyeLdHe6rxyp8oxk2vhEJSgXju7LG8MnGFIJRN81V7h3Bvd50xHw68HkzGU
7tD8JEe6qJclsDUP94fozvwI61EHDxLTkDprNCSCaqGrJXPlUM7uQ1/ZBuCHpnpSK85dxULnkZzn
JWMHTmrMk7ITbP3qQ18q6OFNQf2lwT3N1mI+5dafVV2rc12V9Cky5kTVJgLVrLEOaDrXET4phzTQ
+bk0FaR5KerErU0rxjzEPXXQlUEjxdKOek8dgjS5FYz+WQvpO8m4OzESviiiYfk36684d/ZIUw99
5vVnDTvEjtJnoehxULPrO6KfU4536f1ktLjuSAKGcUitZqZRXS+ocERq7BrHeGIQ9VOAAuHirx5K
Q3NPlL0RuFB0Qa20ObT0z3lik8Q5Pbjd+HdsADnrnqqFs0W6gMfevOSkqsxa8bM4qXrWTQS8TfZs
S2XeW27CJlFS5MolOVU6tHpaRI8T2F6TFAKaQACSdIkNNy7CLG0drJ/GSdT5SoIuaT+5RJ9A+qec
OPV6pGslA+JH80sZnXuEEL7xJe3yXe/ZYjXDZCq16K9MjgB6pNW1yWv2SYQ2iEt64cM6wxOFLuHi
jBz6DZeh/uycVMlgnNL5o4RVWnMZ7a0YQP9q63+MxYmjus2Zt5AohrFun0PZPsRasoZNnXNuL95U
zBH3Xd++1xnQjnnT6KIA26TLBjKRZekBLeq339Co8p096W9DjDrHaLsPexBfam1/KgzRNJGMZ4cK
iwO+IVREnAyXDC9nuoTu1epFu+syZwzaCfC4GVd3oOqfE4JKfA88S+hKqKFG1n47HdRRRynu1Ua+
eoplInomHTk3CdUlhJ0k9lX5wJCaeCaBd8QpMjzkdOt2jItUDFZW8ppXNwXA3gXU/kff/MnQmK7f
afZj0hZfMw6mOYwfvfBtio+R9YDqinMyzkd2uEwkn45VxlGcCbzL/IMatvsICDNwGahqhfZiwTkn
xriDF5C1xyplJDPNxrWhZdCQObVD9Yh9UM37HQf6LOqVjHwHvSJcy5NgkyUm/IIzE4woBmAtYEHW
vqvBQeWwLsk3cilCtoYe+uwkzktSfZQkIx46cgIPzcpLWa/0sNCUNwg497EHUkQQ61F9j7ZAAKCa
dgS9rAVkoBGhsKcpm87qGJSd6+xdrcA5JXEhWe6bKNaJAjMWIR8DyGzImSMgACmXy1mm5hks7V/N
6A/4bYfI01wjEkAAM6V9GAe2eDNnPS8182AqSCIUwelMM0acZkZHeWLvFVtX8IWtPvSpDA+ec1LU
Zt0pHacSuHn6btC7D31dbAyDwjdkda/prw36vx1QTEgG5sLG7BD1x0QeKm3i3GR6q3PGEw92XxlX
/GQzvsuA1sqzk/PnqhuLO8u9SFQsa3AQ05NRmCxPFUNMb2kyVO8rpPG1yUNn7fBHJygmjCUbjlYh
g9hNltAsIftjSNJ8ktZ+mtZ5S8kXBeEhbjCaSHQSyTnps4ehj0l9jMXhJa4U9TjnoDQ2LyNLaFjw
mhTZuF67Bc0gcdZBxeET8xukA006p9W4q3TXO1bq09R2AwOGmvGkwfXIupFGUkIcqIgPDHv9zQIm
txt6usFyZBPuTOUh60pnbzpWh4rLtpiJdw+S2Ltf4lHbEHlFyvihKyTGp1h452YNCQ+oQtPUP0AP
z5Rz1vb6/zCL26OfemLq9z0hsdzACUzT6m2nlpw8avdZJAYtLAK21HvKk3uwLSLAfot8quAKirfG
9DRhPp8rXKyjBXQKzZxb5UnQ182dHCk6G7YxUQ7TnVKjLTeITgZm9UJuDDAZ2/GThCpaW/Ua2uea
BlYsT//fk/R/9yRpqgZ208Gqg3fr/2BLOtOVGxfl+lkP2f/sTvr33/5jUHLt/1A1V/csHXUcfiLD
/e8GJVxIhm6Aw3ccHWOQ4zn/w6BkW//hqCZUEh0vkmZxbv7XoOT+h8X3eja1qmN5jm3/PxmU4LX+
V4OSZmmGZjmGbeuaY5pklP9XgxKkSw85resc02Q1QTim0y0BgwmyRogp3DigUTYzBenQtEEVs9YZ
iWTQ0haGl1HW9PKqgGalUT0XIDqqkjP09iD4P3n9/WqoWXJVcyH4bntCJ7MkShxtDk0w+dD4uUHM
9d9ufu8iiRtK//dBIYdQT5lMcnYijzlF7K3ITRZlat5l3m7aeUVh4uUi6gfJAW1QmLguSOivuoHq
SU4oVf59TN2e+P3GKqb656yiPlawJ0D6SesyuqZHSDPblbMa7pNc1H1rNun9772KcsIn3sK+QPeL
SFtrdnnhtjcoBDBazV755Kj0yBdVLz7zKrl67K9M1+PbWlF26UiKhum4mgyxfKhXiVXVr0wDWIgq
1OvvY17i6BCcvRFIH04TzEQ022nt2KkwEFZW3mMjCvU0VJRDjYitm6VcaMAw+At+oQTCJYISw92D
dHCX17m9hL+Px2W1nxrbfbF7910raZVsyTCw/uliWnP8NDWNsft9zItFQV+pAzBD/xyZ/GurjB+Q
PMq7xEWPnVsawx9pOLeA/fAfxB2MgrqI1hqtTpW66006KQ4d+Zi/a7sLg1PQxRuQZdgfv4/0olJJ
ndqWSjtXi527HUP/fabdnv7ne+LhfbJJkfv3od9va6uFk+JiHH8f//df/n41IJPErrqAbjPW9xU5
giroDNaugBY0KNal72Cuou1XkEPF1Z91cq8jrs0Xqu/iwGYs9rS6y1cY6Mffb7CKtWOHa0hrKAr9
WqJo/ed/WbZ8iqU5vNHkQXBQHshKcM9Y5IuL2G6aZEbvp4BsyNf8/t/HE2tLYE5Xi7RZdWBkLDGI
6MlY7qUYypeyqMnBAaF9+L1LJCGcCVJZT793dWQ7BDOZ1eX3bjs53xC9q5vfe71m3EIpHO5+78VY
kvPa1vE6gYsW+YXDaP0sTEU8dS1k5+2HyX5KH2AX0RNEtNuPm0vQuWISkYfV3AaYoJmYYPYNFXEB
n4kFwfGZn1uIS4Wqo7gD34O1mTwXMg+NgzSazJ+gxeNUMuZbqQ/yNpMFBIDtbP77xO/N7xN1TEzg
xGYYTjSuIqOixBqRKw/0QNZ3fYC+OI8/g7vYxNs09k23ffV7VyucaOXwcHGcCX3977NgmlNU15mH
ziJtDkIkfxQFljQQX4oVPhUTzeIUFRxErhTlg4XOgWEaNXh+tSxlOVgIzi/dFp78e6MiktpDELl3
SzLvfm8cHI2N//tlZZK44bfbEerf5/958Pf+7zNlwZC21mr0MVi4rszMGaZhlWnoVl07NEQrJ8dW
Ir1H4LbkUr9iQJun6fJ703/lQ9Vchl6m6NnBA+4mHeJtB+qMYy83Bg3/62zkjzLT5wONi2QK/312
KDvtUCa4YrZvs/6TrvNakhRno+0TEQHC36a3leWrum+INjN4Izw8/Vko55/qmHPODYEEZJbJBOnT
3mvDThvu16Leybf8miDFQt18alphHPwsYIw7AxnS8Lo91cTf7ITGkorqG7LaeiK8DQuCE8AsxJ9/
MJKJezAZFApe9y4RN29CFmtubTBprOBp9akia/xS6la+I8pEf56a+gZo4shokeJVHwYmrM3Zrjam
MMy96SRba25eAJilfw1mve8aVvO8ljzFWGdwZ3puv/HqQd5Qv8sb6yryynRurbrUprGz+hZNfv3g
OE++SCVL/sup6qB9nCB43EbSHbfMzYIdaQXOA7nMq2pI+scs1N5wzrtbZwCAqzbTXA2QcSudKDxr
YNK2HPmC4lb4HXaFhPCUy/lAXlb5EfQJuTe5FR5yFgXfm8Q5D0WY/DQGn/TSRAc2GQod/xAhembQ
JT87xvIVs6IP4aJfjia3OUBZsd6Y6BE/uVyJT4+0Hk/eOmq90MDn4H4lgtSNNOPp03cwOtlLKBeL
YOlbH0Q7vIPztWPh6lYFVnKb+VqteOiZLxB8H+tmtl8JG5iOumiCbZXG0w8QsGwrTIvbXjrTkZuG
9Zr7/mPX2MQODT4KzE4joQoinjjly6YgUWgf5uI5gQfBDBTNT1dU84Vkr/KNIjnz3n4ECrAcnbHK
bLBlb02WWbTewGGCN/C1j+oeEyAJgmaXv6quhvq2Vi9TA+YI18GePt22Dx7sfzei7Z8yvrAnUjf0
Kv6uAQ9+bzRZnUm1wvyPwPPdrUkkh/5gE52XZe8Le3CPvwB0w3LUmftjIvLb3AYXz/OHX0OifVj5
GIF/4VGauKRwZp6z0KVCHIse3h5zTCySzKFGBB6DkiHAvs1ci04EtNY1XDZlMTGfhIu1++r7OqUa
sZcxklenfnWrvdTm34MvN9zzFuNDx4z9YbTb+hpXv8osY3nBoNTIE9QiXwuVETCi5Ty14V6CmpfH
Bw87CKKBN0V7l/BqhC32/KlRrS99H3VXH99MnIAsWyzsPen1lH/Rk3xW8Vwfazylj23w7Oe2D9+2
1x5VzxgZz3ZsTWc9dKkHOuVrnNrk8XTBLyNpTtIaWIn2LO4aJgHNMZb0LTda96ylwOp0h3ShgSCJ
LUD0FKcITeFHHam5y25RUpnbqN1paas9tUkzRP6DHma7r9cpqh6ttGpTzOI1IGyvhwkTXl35082f
/GLf9vwkqsmtqnZWhBX5G9RgDWYglJdbvUuZLE1OtvMraV69RjdZz2FPhG5/wFT8O7dAFWEvjfdM
hHOW9TSKHE3sNydvsO0nH4Dwk1v7u7Inalazvew4e3I4CzumRBpG5meqOYdK9NYvJg1IlcXoQ6eO
5kPZGfYeMED+OuveX+oMJp4PXd2WHzOQpJ0tkwk3ppc94rEnY2x5Dav/EVUy/gmkkjTefrKvgxz0
S8THehMaXUPQOOl7gkQQry78TWVozQWoyl/jgCtnDQdg4worJ2JCai+uxnprbxC2VFt+8MJkG5AG
du+1Osp3XQOUe7XS1q3XcTy9p/FLBkYJZ7S5bnxnOqf+OF1V170/hNS/MvCFwf+692NB0FoksDa/
1KmxiCaPCUza21pJlB6U6V3Oe62GNGasVTXeVe1B60HfamYOqEuKvxJEG2iCOX9nWaA4UIs08NSn
1XOG6KPxy2hjaKBEwsBD4740bc2NfkVi85Oi/CcpxItypdJIBaNEnyY+ILrEvaaT7dw3gM7ldtRb
dBNg/ZGNL/G0MQA4oYdEdqeiOlHGj9Zmi/4mkOH4Gbr5uqhgPbPcQEToMCQnY06tU022B2zA/jtv
lZwIl5ZABKyTujtmVB5BGKUm/VXrblWnDWDXxAhXVscCwGJE5Og5a0J5niqzOidhnlOQXNr3XdXb
xUhWqNcex2mpvlaFxRKgj0LCRQc2Wdljw+dq5/ZxgSgSoUyO298WZOMwcLeXKkjwkVd8FkLSW89I
nV+cDtbM5Gb2SzHJYx/k5WsYet7KkPP3SRj63m0jJk/wpq6oYBOYK6e6IaDc7V3txDwGEhF4qhu5
hzz39YbYcX+EETTOc/qQVeRCZ4S1g0uPVlZju7dKSMaE9eR8p55ERoaBiqpzVk4fsMIfNpKnUftd
Brb5A7QiEl3cy6fYKH/HWtMfdEYOp1kfs7PnIYRE9lAcpW7Cv7S9GV0krgozFxef+ISzg0mBNMd2
OtcFgbuz93sAI4MRtXnMssgldsPcjRXS7Hme34J49i+95lCqW5pYzuTWapdVYIQHmhbPz2rjo//e
RrExb6VpWORF5uHah/W3FkUyfps81gbHNqrP00KbTwphrDt+CLeHL5ssKAZL1M5lIL/38tVUe7mH
RlcGxD0Q9FBRl01YEarzJli39dhsWTQazk7JPKs1p/lauvNfgZbklzBMc0JbSFGaGvsv1frqd8ce
9W9BAfySSB/5WlWxOD4bCCMjC44RVf8VlDgWc4UY9lOf49xt3OzBh36x1XBlPlmRpLA6yvrKaqNx
wFXsgSZjMmO6BHxCR6M9jo5zxkaydNvioS0YWRHy2D4OzGYe9cbg93Gmi+qyirA/DJh5Vn7O0Kcz
mvwwJkF9ge520crRPOGiM0+kJPyzV0IiMdeqUx3Oi2yNLDG7YCisHhJbsspI8vIOGaDJtC1E2QdX
Yk08Tm9S//Ldh9EpT+40pGe/m9yHQPPcB3Jlp2uS/3Bdj2QjhL0Qi/2TvbTuXUviUet29X5IMUYl
aeY8oSvHysAj5NCYg/NU5EnyCLGEZ65xhWXVPBTj5N5c6h69MS3KfGe2EL3LU2cCw4JLZT3cDzDO
GndpwiS41j5Fn0+XOcFXqt5YakPVIcCns+f+hz/E2Ahusnx2UaaThFCiwF/aOlTNTZ5DPUGaX+vv
U+WwApe3Rgb9ZZgOjm092rLMLnPalsekHhNKnBlKWUZozRDkzN3jvch9Evx0cOC5kRMChw3czb1n
167Eqjc6JOk2uWxIgOa9V/q3yO/kgz6lpFmYekWgYSGAafOQVH1DwaMrjwQG4jC+eG0xX5lmdujz
iZVUTbWZWeC6OuMYrCorDXd1EM1gwkA1F7DNiCAa0l1sQfkgvfezt0R3hP/a3GSnRfBe5Pit4LMM
e894S0PnZ6GVrxkEm1fhtO3RhhSwqK/K73P1I+jL+FgkZERIEj4eEQe0bevdVKMsat45wxOK1C67
mcvG5g62EyhRiHOAvukO5DCCXX2xoUXt4D6OG1MXebU+h35WvXTWjHF+NN8hPjnW73hJolYb7P3E
X+rWuGlLBvmi8rOahVi4q8Q32echXiDcJn8RZ2mqPs/7GLwKS0qPBxgcpE+NIq8fbeTEwO8dZp9R
Yx9UDIjaUKkuH2QFgUYE40bH+b5xLGQ6pB61u9wlUz333OqdkG2Xun7m7Jz+u0WM0EksGxC/5R8b
1Vc51jojNPTcuxkUzinWDrZBoW8qwo/Gnv33JrKxbIeGfZmIUcbJI0IsBlR6zIlvt9D0H6oVooO6
BYiZbs5Qkgrcjy0SDZrqqDqgQYtr7RZy8b/9qVO1AD1gb/7bpc63uVFTtsOoAn/ZPAL1KbZRJBom
G8vXIPNS/Ae+3VBxY1NaLKtuCGTM1nOX68ge65nJzXKo6pP28t92VA5QqTUGCURa7kr4A62f63/h
Hv1m2KV47cRtRNJ+AgOGCNEZAvNUMRm9byDimaeyZ+K5VSf5Vo+fc2yBM/Gsg64QI+U0MhYEqaPt
RkPTVpDf8dTKKnjTWxBFMxW7c9b1/lvu+FTaxOwCzOQo0qm/TRzD15T/CLdkUH8Nkr4HM7PiB7XX
+dkex2xy7gMeLxvVFy4yvqaQYvd1nkuaur7SpwF9w0BMiToxczy5E6KGeBlrrwWTzk9fg4rhxbXx
2JQmSgCyl05eNbK0vsOcI02MXDOPwrGrXwwVE+ERd8uEWjvMSxMWEt6kOPhbHVSngdd6t4SQfPJQ
UDl6ZzwJknqedByaSyO3MkjdseNc+c4fVVebO8YTa9v+qfecn6qrX7rALTUsgc3EnixX3g9EmLe0
mdKHukqdNy0VidIw/nkHs4fM7I8Myg2BcnYeBY7hobKeo2zAwzO0JOP45rPqgt6FFDzAN2i1hvXs
zSAWWXdWxwxcS4RAQYAQAGeocbUnHUnyKatKAwbE0pZ2YuqI4tgN0havDt/OIiHBzxhrrmjCp9iZ
GSbF/qexkEjEwhqxPG8TQri8YazF/ocn68FjBVAdU2dJZ/CPHZZ2PCecr/o0HsG7zMMq9PVCwsNr
GPsd/7flxdVmDNvXCLzn5atrYsk/leP9zdtqNC5mUD9+HWdInpM5XYMaWV4Gw5OxwiQRHXKKtLcg
7qoNCLNd6+awJokReh+KoNhWAcaUwtTLd93NGacADTqqo4VFoXfSGbHYJeMMqovjsZEArhEH4gsW
VETvzaVP7UURi59SHwn/5Ct+M+WAyZUoEtQ7XhmQx/q/E9XZxBAuxTub3DY7YzVNdfbSb0lbrykY
LS+h+hICV27Uk3tK7TUxJkuzVJdUxJetfNeEJKneS50Omhc1B/kfe2IgKUtYYQMYBI7J/Up1jtrE
sWasSpjnpM7xk6nXVe9az8LEDwAldmr6juS8sMeF5k/AD1Q7Ys5MgsXEsuNy4f3Ht6cA/edALdQt
XH4d9XL6Uha1moynj7oyaEe8kjLU/7ySMmK8Zugz3Dt1k3jukbrpeiZdGqtiBUCUxWfVGmeLVBXN
T9dx3iOvWTbUpYE5BvCsT0NPPWyu5l9mYVxngxS/0UPg7GMZcyRz3TbSq6dW42e0k+BVZKb/Kib+
ynxVVEO34ltBGMOtAW/Ep00Pd8BKK7RgyyI0gxlZrDQTf9Dcm+xGXpPsI7JFra5wX60MC31Zddxn
lmbDs+XYOikO6yHbycT8jSs/uDZNF1xhqAbXr2aAFKVDFnIWc806fSUJWhJeeUu7Tu4ZhL8GrCxv
CC+byMyd+1dt7psDVkSPJVHnZXALihMehAWjxPiVAsxnyTfMj5LyNH64+S2tnfHR0RPttXa7dRmI
X5MmuSW1Yrh8baIoHC82Veh96ljvqT4OF7WpCYq4MCDl3N5/Fw7QBFTI1c71Rb2vK6P8hMrwQRK3
/zhY4/QsyYOJEeZ9Yi5qAaTpzbZdztJLa+JvWoprghTjvQb84ehF+ZlVSXAayhrEzNJsyhSwaoeZ
Zwpbflr30Pa1+5p6gfMaDPII5XOEtcadHHEPhOfSfk+wqB2msou3PvW39xlm8oa8puKgmkZlioXD
UZFbHzvvnPtgumH5lBh2/46oWJ0UV635aLv2oyXxzpLiWG/EchcZXIoBgGng/i33MJ+g51s8k6Cy
hIVyW/a3iNx/k+4WowCm62vz1cdw7q0Go35rF6uCDc7mFuSdfW003JEkEzU/AB8/gQyZXrMJA6SD
Xo2vdZfCQiU5hDULDFS1NVya0R5hAXjpQ6mR+hRonXfT8MTyYLPEk5NO/cZvJuNFhOAKh9g8pv2i
Uil8SisY8S6ax0Y1vzYThcyNAwNUb8xtW2bTNytuHhtHy14CX9OvqWbiCa3m6dtUgWXkv5ZfQ1lY
L3x4qDGxklFYjETzuGkO6rQBHEPWpp+J8JhPITvdY8wD6p+7QQyRxS+26QCGVFgWvyWwZaYKsnT3
aQVDOCCUYfeVLYqW9p+U0QLlIRztnqQlx8az3HMz1gPE0HiG2mfVZ9hCYhnrNGKhMqYQuvUcQ3l+
qFIHrYEH2TSmkGqU48Yp8vHquyl5EGoXeE5+1lxnYy0H/jhqNEbCqI4R3HI9n87+EEyVvyfc9om4
A/3kxGK+1UkJNiiJUtYxa/OsNjXT+fse2KNmK2YLrD40NupD8aedoAjv4OlNBKaguocmG68zqHuX
pmyiC7ANk6cjSsukKeEA5yHCTDSZBYINTAw42VjPTX8HFRpVBjoFGIp0UXMmoAAjR9dPAXf8+ybt
TCYNqm1CzQbRtowsg/qW4pyAjpXBPadlj7yjOfLknMa511ddWh87m1srmVSDDoPXS7gF52QBUHNe
YTp48wJ+bjKR7KdRavbTLGf0jjnSDNVktoRaGDbgKgRfeNbrGpmr2uOHno5yCP0z5sWle7B6KLaN
yJayT0gmCd/zW2alv2sDM7d0GkLieQajHk8MBENj+hZRDPzthPqh8wbihakCbfRKC6+jlOKS2BER
3knTvtjO+Faz7KBH2kSAh0vubMu0gpwCf1Xx37nYorBAPrBMo5pAaJK9Xke/KRuYrJOL5GhITzAj
1nFReBJncBP+mEJnXg+EL24HyhQ6iJBAXwv+ctsYY8CDzERJmEMFdYIxw/JhTcL/nWngT4ZLHGzU
mcCZv2Xe7D3HYkeFLvxLVJjH/GC2Xmb+RrvBNbKzO+sEteLbX/fM7/lQ6+c5aiuq9f/bhDjarvOy
btbbsIwg2ukbBLflN+EgObcp9Ny8rimfpDZ/V/2pAc0oMJF1OTqyZXXPR/coj1Wiv3RC4soTqQPm
orffs6nc50uBkERgfQMYGWcNszLGJxmrJVLXxMn/gS/K/Jz67oFHffR3A6IAdAKeB2ZbeHoJLRDF
6G3D2a832cKWNxZ4nNpTLLlsDndNWh0i1ME8ugjOHVyhv1a9hdZ3DNpn2OHUt0OrZeX9DfgSOSpe
KfEbsgd33dmJ2fkVJ218CjLvKNKw+Z4uJK5YM+dHb5LDwzw27qofg4zPyRBQX3Y9KPGQVS9qE/i4
vBbzyuC30bORwX9u0GfvVDOtshi1AffvBk1nhMr76NbmxzxE/QmcimFu1e5sQpe8745t6jNYWU4o
C0nB7r+nLm3V+ceZ9+u9NPvV7FD6TTtwVAZ+szg2LqKGQn3fvbe14YfHX3KvWrFp4DmdzNq41Pdr
kIltayn/Nrr8ZhQie7KpHTw1ulU/yL7YthoOTG4CmXgshs29JSgePMkOZYhlFDd1/v3KwDgRERle
gWRzUVO2n6WBmfTeTGq00oFbZ8evtxnz2iNtb/mwAvroBreZdtJeKnR4KLZ9nbaIz4hUwKPbbIbM
AeVbwRxUfV9HVZ8nwno/zdzy1FG1aZZrv5o186ezR43nq0u9yP16Dy3KanDI3utgLZm9/2E0ttyb
BhkS3hIwofaMpfnVN8wBPgwTIkw3iV88YZ1d7VfVM0ICRCNFvnLnyHx0DKNCd4CXgkjoBeRik//a
90mzYQrX/HlFbZ1RR9kMRt88hKjPcafFxz70yK6OrOplDGoI8Hq9J7LRuMEukS8jf7SdBVxso87A
kCKefQyw2O/OIylYq9rVx4s1MNoBXGF/Ik48BUDMTzYoMTDLZXwh+XoilBIpy+y5xsmLvJw0Dbs7
5iyeIshPjCuLWfqERJ0qV5PWp0xFu44ucJFlL511nigFvw9R6661UZ3k5tarVnBTYFHrnxNJVBlW
GROfvTOI7qbX2oB4sXwyrbq7qY3qb4qxO1Le+v6ffsNpukOcobP9OmAsl4oIWvRMFAjuw8g6zFU9
ng24PMcpsaLzDFLuOGnFdDImF+OXRbitKyHrF45BiTYRF7VXTgPpKUtfNHe/Zj1LsYywHItel75s
nvVLv2KV177VQWxuxtY0NiBxbDKYI+emDti1+90qfOP41dUNaDWm/LknTGIrCRRfz+QI7gtn+jmk
MryyshpeF3EtH/ClndRzCIYwfw9EkpJl/e85oiHZg/jL4TCOYflK9RrJu17AaCmRWsf9CckAJVIX
r7iFuprFx3lZTSyrZb3QWHb/aDeTztKhOosyPV4FFi42eh7bMF2XU+NUf2cNzDl0eadvXQZjl6EE
j2rDIzMDBg39giVWbOIuMeV976tPHfij2fwdOXNx+k/3/+vK/2+fqKp/3rCuWacpy/4w5ppLMiP/
1zA1nCM57/MpQENxjJbkjHyJyogEcc0hyTqrltUbSKuIkAqpU+BXuyysID7qZE9qJ2PHbhEqtTFA
MnTW/55J4Cv6n6S46Mzl/rnwj5O6HH0Ngq8H4SW8mLrwfli93P2FUpcJvTE/qpbq/+OnuL8u+AgU
NiJ5UefcfzKH8uBmzuNxOxSue1Gb0cLcCDrwJl2TtL8Zhbnt6fqn0bTpFrpueFRNYpq3PpOjN9tB
PCyDjRO1rMr7Te7uRhDmK9fSPeqEA1JCZmUXL/XLmzEz/iOfxthOUZtssazql27ZkF6ow7P7cOKe
sYBGxD0jArUveICtjQZWc1T7DuNSx/jo6+C3CInzqiIsJ3RTdsTf42F++RkRxwHOqxNvmkmJZWhw
8qeRnp0R8LLAFTO2FoBN3bW/tFWn2qhz1OG6zE3sHv853aIkuzL8UN/EBPqUq//X5U09oJ/ujBwK
lw/ZNLcQasfNgFOTGkPRW9lWn6zhFa1mcw4twlBxFAyvMi+mJ27tG3VQXVCHJDLrgfXglwid12aY
gjNilNUZRvzUh1HylOfeT5eSykl1qY2ZdXhWogFFzIQUqmqpXY691u5MY6jXpCyQVdfUWoA8muxu
mPzHzJXNzvVksW70tHwoh2nTF4H92C4bXZvsxwDkpWhC7mOaUWgrneHAOoRdtldH1cmlcDDCyUlf
q75qMPhXRKiyuyA+xWE5fZRS03cVmSCk6prOc+dpyQrqpP9Tn8dXb9TLt662if92ShAUcXqdta45
hYs7We1hR0EsUsocIUS+6EbUofvu/QQ1JP/j3P+8gLpU9THeLpj1dQhOAxa82pTPY5R15gbk0XSn
mWNH6A6DgKOruOaURgCeA/y8Qk29iH7aknynPxbLptG9+bHwqvfQCV1qBjFLMEGNybgrCZCxQrE2
U5cJupHMTEwIVgwdjcKxZ36Xw3ZIh/g7th7E6HbV7gdWyL9jr0w8aX2359TdUUOJDshKWhYQwbsa
sU2uYNzZCFYivjs5+XEgOVOUGICX8dLx3I26+CEPcH9qDngfKkP2FrdR/epoAZbpMLB/JUg0s1fg
o5tsNOSbhQDmqvVUEBhkis92TBwwayfhzd0rHLQB/lDQ7se26F59vTIPxiRYzYmxyxBm2UizKw8Y
grp1X0LHC90wueDmTi4z7Lv7RvW5BglxYYR63hka5Jzu+O6kqc0XfllWrIbsW5Ub3srGjY04kIdP
1QaELwbZt4isp10QkSCXcB9S4yIRDczTAoSeItHfzCJJz5EZPnnQ8B/VJtHs9LHISXgaZV/uVV8/
5adEb/ujXBYumn83pI74G7d2A77aLGt8Hciitr0IB++OK5IzIcLGBjVe9D6VBIxJmeSvLqiSQgTp
YRnKmVS5MDssYOtOMJHRjEVU44v8wuMfV2zchggdJ7ywmT1fgq7NL6orjiu3Wal26AvWs0ePdaMp
xoYN5fnK3KzdyWapErG0YoMX/4uPFkVyY/6ZGCBMbG8AVpI0+sEc++EQgyaxZjKuO6sHLGtA5cR8
2j5pLBs9zQHEyThdAB3USFeupJiBDPLkLHmm1rK577msF1blgDfW6BizEQLtk0MTeBd9ZIkg1vgk
ahimDC+j+l79QMhXPmZt2b8UfneEoO9QC0zTHT617BGsfbKdA8SEeKSyR9V3PwAqMxm5wekxlRl4
IkB/iyKz1m0hX4y8/FbVxCnrMzOf1iRBM0VS+lbMGJSyOUKYMP0akxmGnRcs42CQvg3i493sWu2R
dI3xDNM6Ak4JT9yFyXSokyjZmRXzxq5rii3PdPMxWHLL3EgiUUtRMc9BSB4E6Ok5L4KDMELchh4Z
VjosT31pmSj9nlvUr6iPIceopjogZvFg+wNS++W0aepe2sGY99FiX8sgw56mUOP2sGzUnuorAYBN
UcdDV9d7GHoouhgl4+BVzYlwwwVthNJkGYh5Zh7sVPN+9nKgz7N4GzgWzkYolYLnJBFYY371yM3d
FkEWotzwf+n5ZORH3RX9mdrEcC5j7GtYu/xNULahhIm6dPpDsytSIkHivPBXdetU34soB41A/uRt
5j4TIt2lMmjBwS7z977Mui1QLMbypECFQHkH/9QiFzznpsOM3JXam9k0rNKWTfPkk3WFM/qvpC9R
HGO0ACjOCvOWUWYNXuu1snPjPNvtbwtG2MFqsPFl+VDeSCh+ycoqZnE9K29y2ag9oYOCFX4NZWjp
Y9Bkb9uwnrZpwL/WspPspLVd/oZF/1LKojiP3IChqRbNYysRBCV637KeUTYP7jwvAZWZxNC1IQtr
VTaYgt2+NLdBx2pgiCXyHE+LljnDoQRe69yPKPYdnt9bWVQgLvp54MYnWQC+78oE77mVwkjQCO/Y
jTgUUGQsD20pgYcMkXmoko6FxX/7XGBoa7/FL9dVvrcbhARnzSeaARTOtmko8clr7lOSGP1DPCT7
mZo4KEe6IqexjnqB+U41EfU028HUx7XHWP5cuj2OJxTlpCMQEWKWybAeY3iRlYNRZNmovbYviXMk
J3zflnyEAQFN/xxYmuoUZpc/7XxeiqL/u0r04qE04PeEsTVevjZUPj6nsun3TPtBz5hGNF3+2e1C
ZiBgbXC8cQnk8BI+WiEPLEJbD01sPQHN9a+9YekvmkNGSjdS1lLNoSGsOO16SEQcZEFRf6kq9OAA
pIqz3jX6iwm7E1uXBgAJsEaOdeIwdhKa4mycVZfam+cMuo2DediWhO5heBmPLGkEB1c1pQkF0nUL
noh8tfYpaTnHoqrTS1IwZRJj/taQdbZPhAkixOAPwPOKRNt8As8FHYDBAbWJAwItvlA8BORK7aoN
UQzD+atphkztuiUxoiwLsSlsE5RpgqRFbdplz2LudJSTfSByvv4VRNN2HGT/zUz7dpt7sjlnTmrc
spF0wAL99i8eM6vQSm+oS9KDFweACafoZsLxqVaI0auzxxfg/96VFlyvyU/l+Y9T+cL2BysYEMgN
2aMVutljT9rcg86biQorZzLaBCYvSzDpwlCYwsglESNOuGCMz5Nmx/e9OdS8o6cjZbPi8JuZj/E2
1/zyqJo5tdspAhysu75+XjIU29T+lLY0WP9lw1Twnz3VJC/O4Mm7HIGYzArb15m+xgDhj84/dtWh
Py4KanjHdUzegukBCdHwzZ6rvh6OTliXC9PxSGKO/JX6xd9DJadP3SS7M5ykewY70q8DKCkQrJE2
JpXZ43nMF5qb6IGQMSD5EaIeQwGXQpsYy2MzeOWx0FvUFYnAYrKA/dgfIuvvgZv0oW96ajNeFR78
8EdEoMc6iQvtM1io1mEh5UXLKolOBILt0g+PmTCZA8v7rw2Cn40mDf061NJby6iBqqR1LgBrjcQb
Hhgu//Nn1dU2ot7mI2hhoxUd8sXgL1aTWkqwnG8hXtu7Iap/1SQOPTm7Ufkrq6L+Fjmiv6m9wO63
OnS3ixM3t64V6ckejV1lA29ZN0kd7XSAoUD8WPiZ4M2ZEcZIKmr5sTT5agiUAtsAM8iOMc3wygIJ
UzfxVuRO86wvpaQiTT57YdmHcnGTqqZnmtoqFotrHGJuZrawctzYgqoI0MZ3R38XB83fX13CfJ7h
iu2Hee63OaCZj9RDmIyvy72opv/ckmP1USZGfu08qMSx7x3hCDA5be3vBTDB0OwA2qAqJz6hb55Q
gR+tLPbeEL/OWHzkFX2C+xZ6hXtj7fapTXrspizh3WK3fDfTZN0PfGCMGP+SZvTuY2rk5oEBRXcI
Kq94AvENOb4q/J94ein5kwoqIEfszHgxyciMVHcHfJLPmho8zMY7IeZ0T06XwPtAzZIJ6nxl0oiV
n+rXZkQH3YhBf8fpGK8Zk1bEUtBkYfZbirj6QHI6Smnd+E6EwfAaS6N81T5tPxpeXXxmj5HGHM0J
PvvMaq7S0Ig9Rj6MWMJIHjRNJg++yP5yyik8qNZXv97J74jMiydk1OjNOt+5Id7KLh5s2E3ihNNP
qwZZOWY/PeQgEIteJgtTk0naCajOLu8v/rKRntddPGJlYX8sbdE96RWha+qM+8mq/+uKueRe4hfh
WVD1HBKnfiOoN3+yeu9W4V7/MCRJ6FMAL2+JVoa7r12yPj+gYrZuNbIpYHxB8CZJXiE5qal+OfDp
PR6g4cpxp01bEP7IE6ZlcvGqW0lzrEqTmGbhaa9TmfIxjKAaqOYcSrRvhntW5yalXb761v1CX1bh
G8vTuwrO15M6blQOcQQsXN5bOjjNWrRkVi+vPCN6xfk4kg2rmsKxd34cQTBYfowoDrqjtKhommW7
1WT0oUfjyKCH0puqtzl6Dx+S2jmhF9TUAnNiSDD5h8wttGuxbHLDR2xdaKRx2NaP//SrM1RfvWQB
k2V7boXlAW5z63CfGToQ//LmZhXFHNaeN6iNedSliXGavCF5ySReA6Y9iKbofBn8kVC7Gp57XMV7
R0fnZwk3PpYVGXy125sfnU0ceBZUJmBv3/xwk2FfWjkPdNMmdwUrC7CEuD6kE9pkvS9qPik1q1H2
8NsEJXA0U8O6lF29rJIhCMk89wV9ndhhV5q+QwrvWB/6USPbW5Dn1q4yyEVnqHeORmaaFohVyBqg
FFOWs9dpbU9PlblECYSzB2VpiJ+l4cVI84GC6CnIOdWX5Ei17ILJAX8iuILc4giLSB/Mpk4f1F7i
a+mDJbthw7JktERJpA8jdTNjyrzXOf2YSpsEizn+CNLQ/xByCZxpW+6rMrMBbCbQ/az2d1Kb7Uth
ttRAqBwgo0i6l3qKz+VQAY0vouk64zbfgrN7dXubdWskHefBMYtz4YUlMAfwfxO66tp3xUs1SxTS
bVseVLOIY+eUskAP8JGjQUruBDXgTfx/ODuT5ciRLMv+SknukY15WGQtbKaNNDNOzg3Ene6OeZ6x
qt/o3+sv6aPK6GBktlR1SW9UoACM4cEBUH3v3nMjyNpIkcOFLrSyedhPKPOAohIZu5rjOtp0kRG8
dJaTIr/31f2IweJFJZJ2UdOvPcirBsFbQPzq6tTLq179zU4U8yzvrdL2oiJSeZTX0iDeqTXSwnro
P5vqteinfzXVZaNdnqvLvttYevujUonhHtPuSMwQVeQ0AiVPkToe8qe+VI95YZZ4tZJxpRMys8rq
eroB8sxgBRdLTfWn1exZ0ANZud8RVLt7k34gVbgUfpJXfFDy20atwJd39gePCFypbfg9jbL0YIZe
cmjVzsHiV2cr7Lb+1dSrPe8X7SUKnIrilmdjH/QsvBPqvIni2P0WWb/qItK+jziw185kOnu2EuZt
zGciSDkf+c9aYgB/GesfkwK81ok762a3cB/sFNENCSrRe0abSN7R1U6yyswSHiuN70vfQvdSx+i1
BNQPR4x4FkolJ5R24MqR8T93aP2WmsWzS04p6KYrfx3RON+FYa9vx8aYHmknfxtKJzrKAcw9akYP
SfOs7SatUihT6cq1Ik4RiWU+rUrd7e/gVKwzm7hjhPnpnotTAdvzRVvDCy0od3lDFtz0yEoE2yF4
9tMkBAeoF2wFqufeYXOk5U56spQuO8mjrwGvxznm9/1HbWGxCQb+12xChafFUcbNAmtXrmljbOTM
oTV7m8A02wHJtHR6p1vfUnkWMxs/8s3BLSFTa/XOSu8oKsiMt9VnOPH9fUzRfok7xxlXhotyX34O
5X78FBm/SD0yliSg1ziNgloFsWM0qxlz1spuG0SfpupE57odo/PQxOZ2JrqcjTLTVgzyqL4Zg5kc
/DgoDxa8yEPkFgHqq5GGbkkGC2iCRxHvc6srZ9yZEdxfZyBN1236YxcFwzFovGZdjJn3opiKiOlI
fiV2vbPGJt2HYMc2g0tG0ThZ0Q8rSK9kkbe/Kj3eJLNBMFGLVDKieTJvJkjdRyX7MOw5OcSUYLfI
qGLs78NH7Yz5IYm89Nb6ofU4V79SMKIPlKsozHemd/oaEGblG6Mm7YoccyihDpEbyhQ98VAaSYhH
ZSOnfCA6OtkQLfpKiQDucYuV/PDqQbuFI33DsdMwSNmgDqfIjA4dJOe3wVpPcLbfcn4ie8fX2pU3
xB6+ordc04ZTgWrlXKRtddZQtvEw9X+lKHcUn0cLsaPjOm2D6DoQOYTqIwHBaLXtqqmz9o45E+wN
Co0nC9YAPv3Be6aXz1IfJfurl1sU8ZWBdVpAnaKoG+UbTXn8dU7+4DtW8FCFKk6rtr7piVXfqPvW
GxgwcNxG8wP3Z/GDVxltTHP6qXldtzBqZVqpA/66SnOGa1B4ETBx9Nxy6qhOB8sU4BSChwRHdWHv
nTJ700Yve0xK/lPkUhanXM21HVU7bR9a0FoKt6x3Wj4qD12trnGnRvfYiw4WDo9zWxnhndLRi6tB
ZdUanzQOc44ug+V2W68kNXAW5zp406aRe5tp+uFS4z32AolE5RnPiThyPFeDqVsfAlgH7D29For1
1z22E+2GCXWEPPV1/vO+LILfF5qqCNPka1EHIyAvjJv11FBHNsEpfSj8MUNmLt4VeGArvin1sVNT
FVh5vU6KmdBWcMarRsjw9FIZURCZzYGKcPQK5DF07WqRmvqwzo3IOqRi+DyqkyhcBZ2FR0icHIKG
oSDMjHJK5y5BZwzLv5w08Q8fCn03+158aDxSJRe6IDHIQPt/nWviJnml9KgALebgI8yieP85kxeK
MCQv3Bt2NmhUVLTeNB8Ute/+OJRzObA9mw/yyNDPoiS2l5O08aKNKpzswIuLsxxKeSQwzFjOCWzD
T3seIbqCT+zOaYO9wg3hjWPt/f3lB0hK+u5N2pjbhA3OYp6cYSuNQYblIVH1OnbdRvchT30NXihq
eZDPyjKukAcYBdIjP7WoHbrQMdW2pDY2luVSyZA8wiZqF4XVKS8xfx0bKoTLoplmHHFu9F7D2nem
yn9C8dod6Ow/wN7mpVRb5VUOXgZGOsb6CmEnqa6qGLoOUlI2B+ZSnpP3dakbbTMSF8jE4rPywuBG
45YtEFUxL60uNSYumo0Nnex0Ghd27vpLK+jyFTyK5jQ2dnOSRy3hqAcnAVcv3Pq22Y8PBuVfxZsx
8FeGDxZAHoqrSCMykFYgDCox9XIsF3lRHyiRB+e6IctDHvn9cEKUjWqcRcLZsQgZtryXgZiDfVfV
yWYsmug1NMxL0/reBy4vGDae8lTFTgaYm/xdB4Zs33sXK02iVVlq45vqDXdzHIffakcqUuj5H0rs
gVGPsfx2qu2uFcD5OMuG4qCm4OXbOEv2bc/LZia5fVuz6eePVgMGjcRxOzhT/2h7cbYKh8p+iVTA
t+VU5D8zmOtVyeIktKN8O5tgIv1AzU8QFmbKWBCTzMR8A4AWPDSFm66nKrDeWhVgJevJ+FI0fnW3
x/wob6tKZ95W2D03+LHMNzvT33rC6q9lHuRXfG1voWFTCANYBRs92saVq33MNn1cg4XaLYgKtGuR
UW6NTkuefTX55rOw/9Dn7KkwquCFzoW96QpNxGG7LOXCSD2WmTFvjBhCqkLJZlXpY/PiDZgxLT/P
XwyjPpeGustqNf/dkejcF1P5HpfKRCPKt2GveiFl1np+QORunGsNCTJLC3DfpTmt1ZyQ3bEZUN1k
6kUOlpXGpywaEDYFITW8Pugf+eb0j7EpQKMOMW96rXWPCKL7R3nE620FlE05yZn8QKaAf51YR68/
7xUfcGfVP5RW93nb19fofR/Zys+yqdxfRXM3phD1QFT0l4ge0nvRID1k22LcOn0iVCed8LKppGr6
LmSaprXyR20ashWbjexVm81fdhP3v/LwF+pZYkIw2Z8SO5zebRPnm9mo9TL1YNX2vasfbCM1UEy1
fC/lPCJm6v8+lJfqwpoWMRrG9V8+pPouVV8rIRCvSM4xP+xHOThq4D3SsiLqLHjMBmA+epBvQ6GI
hyTMq00cyWFCfLWHe8Egjr4u/Kf3/dcf8+gmE3bR7iGzFmBpTWLyWIGypS0rjXI3A7U+GG+WKAd/
nUSHWqy9ibgpfVI0iNZxyyhvsokJCGB/itPyA/IsaUHqsk8I3taImGvak9WW06vn8BfamISFspma
X8HsEc4D8QbkQ3TLaFSu/nA1GTTqUu9SeDa/UmUIGrPvmjv0okJgOPOfaueuHS9J3wnShXSY9qWw
b6lHS5kJZm8h/jW+7h+KyZvhrZDTXvjBcCvKsr+R+qKSD+I3bLeZGk3sPSokC8lZEoxkYITe9zJK
D2yN9A8l8gHP91p9dwYaDxgdlW1gKUQQu/wayltK1TpRAKxe08lPNkh6xz2b8PIRnwmMYfH3q7GN
4lFtfI86uyKzhmwOtbaDU1M27LsieNxsCE6uMQ4XE4fotvZ7hBlKNlzkuYCG3tKyfKgYYx2c7e4l
gl15tA0tOMszfxkyu6O4HZsb1H4eKjEgunwrvKOVtviLfb0Bd1gjaht8fycvfF2lNewTha3oMFAG
WoIoZKO1PPl1T0T21d8Em+x/fMLJHpGdB0XeSFjZR1FOdRSE7b9M//0Usalrit+t/Nift/3zh/59
t76t/8sbTvfN07/eIP4df35B/rt//LtW39vv/zRZ523UTtfuF/veX02Xtn/Fq/13L/7bL/lVnv5r
hhttOxuHlfw2/ScIt6epy37l/+s//udf+W1/fu4T3+ZYf1epMXmmo5mGZZk2+LThV9P+42+2+XfX
tHTPdWxHdT3XBBfHK7kN//E3yG7YFTzPBatDz8lU7S98m/V3zaB07DiGAQ1cB/r2f74H//RTDH4V
f8z/Le+yxyLK2+Yff9M1TeDZPn/cDz//8TdHgyqnq5jtTNvUVY04q3/Gt4GbaYG86t6DY2WvjmFa
6z4uiQmws3plgX7fmTHR77Q6FWJJkgdS4pzL6HTXARWTKxLwqLHfKTDGq0YHy02XujnlcVtjoQdl
n5Ldim+Q3+d8Gn6wAwGL6hTu0gJpukNiQ66nb+hryyOgEXvncZzah4T4h2OoZ/UCUsR3DZj4di68
zTBmxoNz9KFq7/22vY55SuZ47z1kdWCdjEB76eySakoc4LUmTWTZRJPzI06e0kxpv4t33fAdcshM
uE05/SyV76qGizBrIviV+KguulUl+yCCxUW2hPWkO7hFICMtePFglSrL6GjrEyIQcSQHE2UMyUWG
9UBHIlgFplFf8IhofJ9g29JKI7qudOFfeX1/IJaigcdd0Q/XAbzGZuTfMN+mF9ZmnzPokN7N7Fkc
mLkSb+W05zb69e5CzhS7eooSUqlVVyiuXVP74ZnGHkBu+hoR7odZCAFigUThKarD94J6/aVOedSQ
SdafGkJ9pkWhdh9dRl1OL1P7pLEiOynufAt0XVkBwbEfLD8ZHwKjmFH2NxaGZpvHUlY9uMg0V21j
NJe55/cjAuzBnqt9wvnqLEfF9+9VXLJrHMPh7uWg/nPKDoDY5gcwxwOBe5G6joHYvYFH/YjHZnrU
eGaPXuqcCLmG7KCY9eNcdtQsBlblaszaEr3ugyIezXan4vxrBvOWKTkUdj9b91XvXGuNvVYRl/Zb
19sveTEQX0NeLEKSV9WyXgc2YOBSwSCBkW6AjlDDPPvx4J61LJvWQTrsSrPIiP4dMPFKJ68Y/FxD
Elg2oLnCeud4hEMUwuLYRbV3Glk7sq4DV85a01sErjJhYMTEVPjOY4tV7kQdGDCoMrdEK5PLrueB
fXLnYjP39BLl7GvAbPSzSOKLjnlubuzXMXP9l0QLoJCl332h2JODI1R+X9N8TvxtPiaXvCTtrSJV
wkbeR310HCC7kudiBgWA7GCC3s9f/MdgwDFj95o/+4USrzOi9OAQecUZtBK5L5FK10Evdq4OET8K
0XI2qXudm7l7HtXgqNiesQ0GsyVi0nWWmm4pPyIAjMiIs5bQS97r/iVGQrAlLlZf+00UX4fU1FaK
UXX31LyrUzksi6Tqt1Ry2XkRrEBWsPpSpcoR6UK2B5iXncx0JlTB6R7pXrYPdGzfpftxyMy7W8bN
TgIPJAUBOdQBuecDeipvDfB6PpTEx6tsShTjlVU4/ViWc0sAadODgcT0LIcuS19yAm4fIIyBgUAU
vc3hgh+mZtPNaXMt+XnSocza1URVe+NGVEoKoNOrwtfIZE49ogWCslgXMwlABCIEh1wMwLFH8hzj
chcZifUAMmTVe8V8J+u2XhuTPZw7j38aJbHVqJfOOQSSvVY01bqZLcv7BmTx66yPOUCAInmoLSRy
BvV8hTKPFdQoIWjFQvzqX/uW+nlqzuws57J/VVGdLpN4PnolxjJLr4J74gFmaHfy2Nf14J5b1sRS
l3QQ0QRejVo9EzfnaYe6NAn50rPmOfBUdpMDAPSBpUdNS3Ab8iIjeYJuMhJXpOJ+vs180/jQkxrU
lI0nvUvapxy+1mkuR+KW4SC+adraJUbrmI+6v0OMdGrFesYW65l6UGhmeJq1gwuHYrIDf+53lfOs
1dTjBjiHe2nn4md2tzKC7TzbOAweLUZDd/OXQKfDNMfrevwYA8cEosJzncCG4rdXER7sBrm7yDIS
1aU6LRG6NNsgMy6ZGn1t2BNZBqFpCfcUODqbkoBvThb9AN86FrkHkLODYNmXrg5NIXjQ0Swt2HAm
6wg548LwHAweYkhyeB28r61r17e/A9P239s8/hkZOr/3dTmsZFFeiXc+3bXb5wR50VpLS38tp2HR
hVc3zFA/etm9adZ4E5KdH3v1LsMQcA9MENihYn4LSIzfEotyKu1G2fS5U18U3e5IeYSZCU/SOU2z
X4ZrlT1/qegdecdRsBubqNu16WwfRiUPHsqehAE89DNCD23coKZH5OHG5ZlmnX3QauSUlLwvTaN0
V+AW/XWmrntInfDFEjPf7NaYncrHgNL9Ch6ou0lTb7zTw2tPzTQ9ZXU53RMxsAV/oxzgHuUNKqiG
baAMOd0LLkLRbJZ1oX2jq+UdJYNVTfVg10fYKtsYnwYPa/dZmTvk80SbEbHj7QmxcveEk568RCce
OjXtcImVZRz08DoHY3etetIGUoyDlmFNRzloXqavI9go/D5yDvQ9McR6TrO6HZRjif9j0/hFdFYI
DVkATYe8PCq3bOQXqhsmqlW+Wb6HZ9XuhvfGLdAfhP3jhF3SCRpQH4n9Y5pJppz0u4Hch43MPN4z
HGwbu6pgrqbGi2k71bnS9BxdhP6bkOp4YzqVfcjG+lQM1T1qiD3IyCfw6u4RxuxzO4UpCVwkC2ea
tuVHN23j1jMe8lFLN/6YD99MnYS2aGh+aK6JaHw2mpOWjcZZE1BRVYl/TTBJHw2qWot6yPVz5WTx
PQ44MMvoG9VWY2M0UbXtVSP6NpOVMKVB8lRbo41tIjMXrTjfAPFZVlGZAkUdjdfAfJKnc2Sw7L4I
AJTTwoE3jbzFvUzIWq68z1/kV6XLqKzrVEt28rYwHNYosMZnw1H1I0vfbCn/LbMNrx54UHbMfSfa
tJOHSwKpr+YawY/SmLqVXk0JSBh+XxUEigDLzf0U2/RWSc/bIim75JbNXyVZppExKwtKZwA9QvOH
L0SpX0OmB5AzXBJkdag2a2vKUJ1GxOOqk3512jg8m1ZEIxhmIoETbneZBn9d22VGRBkxr6IPKYdW
NCO/pnhzab8r9UEWEr6Gz0KCqEPIc3JqyoqEOFc6bUeTLyj/KDj8eZ+8GTGnRsth7laxmdSHym8F
38Bp64Oca0lAkNbn2c9jGvoEfaLeIVuMD3yelIdfw9fn5TkDVmO6+cudhBLsUzONd385Z7OOBkaq
T8uucQJqXolyHxT8jrHVZN9Kxf5GZyZdzRR5iF6c6kOptYTfGsJh0g8OIKvO4Z/K1q2mHFGTnoLT
YuFFcb4eBtikrj2hjaoDnvR/OWxyHi2XziiGfYf46HPINfbCUKSGha3O4dXsUImMTBQ3uPZsx4Gi
2yRvuXZyQYaR7VSTfq1rE4OEcUlfuk31O7NN794PDbt/emm5QXaRnPU2JglgP9GOrs0lDqPseeKR
O+dgDAbX+kUP2nweKxGo6pXt0VQa1HP8z6+7OGyeNYtOlbzXSt7JyFM+PIG/IfctY61ujvuo6WnW
pN1Gzr4GXVz8msoj/InT/+Pc/+fHlAB/yn/jy8tbErUSjroaet6kkl5Spb21j6vM2vt2xVvNqXcS
RAssJII/k5WUUz+PHc3gKRoY1ibRg+Bqt+4BzySmr4bvNn+CAE0GKHmagzSoSlhzFi0IN+QBZyT8
7nd3JpBJG0aSmvM+IjAO2YC8kAzKXgum9qXMgnxH4J/HcwHVpAqelnYfxjrWbtop1EhsGDt932NS
f0Bd+VyFxvTm8oqsquyttHPjgBqa7FBxeiL/ZFnMSIp0thZv7rUznZqKbzYf+gnAU1sJ/kjVN7fC
yndT0gmrBP0QdNMoJYx0MxoJtdZqNlfs88vfdp2C3xaSm6J+j9Skfw/DvCYpPbNei4HAHWXqiucw
6FnF814kgH1Gk+96T0FZAX9MyIWtI+sKp5uhAYyuiVAdec4X53QrpoeQ9KR8ZcFPv5ihB+QB2ElB
nPw8SlT+qAWUcpJ8SuAhUM4FtDKT/MpGkC07AbWkvQN/RExHgbwUJLpPg5t0rVGYQNT85X0LcjvZ
NAW/6fKcHKjcOwd5xCrHCFfyMCuFSU4eYqxMQLtGrHLEnfLr5pSOkU3GxOYZ4D3ZpS5qSfzUY0wd
AgIaQwMNBRaUvuXWFqBQ3i03HFnKI0kPyqOfgRPt/M8zlQCNovN4Iz5H5JbVIiRn1FMiTefgUgpI
acASjzA/froCYKpIlKmAmhYxsS+toKL2fw6KgRh5Vlo0NZKQGtQDWXqR/aN14vrU5XCW5c1N6Cub
1AKwao6xeYoFqVUeheKogxArwKz/clpOeWygmRJQV3nr1y24pKG/Ki4gWFUgYeWXowhOAG9csdGm
GrIwEHEju4MdZGLO/F4M4VsTtOMHkFeanQiYYNCaAkbbCiytIgC1tUDVJgJa6wp8rbyKYN5ftAJu
Gyhm8qLBu8Uzgvc93uvdePUUyz/LQRFHRa69tQKbGzR1dKPps4gSKLut0WVPWh+9DSG4XXkqGEDw
oualHBesDYjMK6XO82cUztCnMQwsI0HtzWawAEUCKVZeNSOVPy6gv7nA/5ZigCSByz0UeOC+sdRD
DjE4EehgGj8wDAROmGDN6TvPD0ZN4oZ5mT3Q7LGeOljEmoASG5MBI1TQivWsS4j8FrHeUIxzgTO2
BdiYRxnWIwE79qEemwKcHAsQci+RyAKOrDtQ5UYBTLYhJ/cCocwWo9kZAqtcCcByD2lZfjKS8OVA
V09zrAJkFmhm+ckWkFtOE+YlFgBnRaCcKwF1RtO3KwTmuRLAZ4hxrAVFm08e9QIMje5nQlldQouW
J+XQJsCkM6jSlcBLw0NE0gVwOohAT08qEOpZ4KjtB7o21WUSmGpfEqsd+xoJhHUrYNbyohwcSNeR
QF7LW+UpUwCx+UmRNyYg2b3AZY9wsz0B0Lbm5m4KojY0sy1gMCjbkuRgSvY2z7iHGRq3L7DcpQqg
u2I7ftQEtLsT+O5wAORdVyC9GxQjL73AfAP3SlcJ3sZdHpnY+PTGJY1RMa5YTIyrbiQAIAZHgSDH
VJ4rOzjK6tRBlIT0eM0RJC2pFmSs1kQ/FEHwsDB14ORZ4F5RPWk7eUEOnqSZT5Ew/0I4n3VgFgt5
pRcwh6YH96qqapCvehdiu/Eu8pSOcvCxro76SRFQdfpNdG4lab0U0PVR4Ncdng8BoNxTIdDsWYIz
sRIgd0pZ1ARM0Q6Xh3KQV/5y0pUM+K/rGYR4tWbjYwt8vBxat8yPbWBOOyCzp7kFLEwHNyCQPA6P
vdWlzQLnYrtUBoquvNWo7dQuoAiBrYeu4NEOpw9s19ioXaeDb68K1L0O874VBPxaDPKqnI5kJzeg
8mNIM6R7Qs9Hwtgit0PjrJvY3GNWi2sUXSzVBJNfDuhw/YVNaMlGXhjr5o8LnoXpJOg8fad4gyCm
gffvKEA/WAL5zzZDJgBkIgwAR3rBgwst7SSiAuw+IRILOjjxARFONWAJQUrOcRTeWHcnL5OJA5dX
4VPY87Thr20SAQQUU3Q8U+5a3pNabfNIH46SFJ8oUjVD9mv+lLNK7bIjGYBkm4mLY1eiWQ18Ooli
Oky+thv9EIiGmPo8T7f9WPVrkp7GNTxsGtIyd2EQjmfpR05IZYAw5G2l/fjrfCZiHCZva5e2TTRa
1bxhNVk3Iiyi1AQBMLJhZyU+kkqbCKpS6bMfgVHxXNOTV0rV/bbwSLQbszR4yTX7JG/QS1i5ymCN
xKBBWIyRDqzkl+xJnrMJcf9m66gKQiGKmkdAmSI7Qx6l4ghL2kObl+Hh66I836Fi2pl99U3eL099
fTJpeZhP2LA21Ap7orL//JrVG3qJ9txGJafllxwdgkjSyQEhJ/7zRglgeRLBHrGI+FCoW7jgui44
sqg8OiO42MJNHrWufsd+5b4OqfHYN9XNF/EhVHexJYlIEYiKTyp0RNaeUuZC8kjkWt/8oHVfMpK3
WmWAz2qo00oz1ObAy8q9IYR4l+dBDkRg83tSkUXUSStCT8qe+BOBVbw7IY3nVISjJAYsxk4jLiVs
Lhbq/HHlDI5A4JOy4qcj/18Z4ER5zkQ2Q5B5QDpzbPoba75YUnFtdD61riIhhc23UJOO6ROq0XKt
WGN5Vho332gIKDO9sWFHEALjinCYSgTDTJO6lbNChMZ0bPP5PhMkk5dEyiDFARrjG/Eipw0P2mwM
T5UYJrMmoybs0/LAr+ryL+fkjbEPU7Vl4bYIUOAdfaUm+WYk+bcvTWs5i0pMVkUjBlL6jHQV9jD6
apAuIkRHzuUgp4E4V4yUu0kVVNf8M8aTqtc5ul47Av7JNM2N4SSPonFCUR0VZUIpOIDbIS7bSdCt
CwJKlnM8aUTAU9CFoA0vubC0S8Ee+HNAlO2VenshMk2stYyFLB7KMiKyXf/YikbnIFqevux+ypNf
98gbVdEwxXrNEkD0UL+uDqLFak15sq8p9l7UwgZ1UWXf5SyL/fRCrF96gedtHlWCazXCgB88t3ht
uxpYa6rX9tnUMbsYMXY/M9OZpqF9VhtmsB/Oc+Ysxry0hR6VLoU5eFtj6AZC1pny7jRvSm0/48FT
j6Oi9BvLrvFvWoTG07ZWL2WSzOe4CmCAziTmtRqyUTNsxmuUTy7xwQJK1RreexeoTwrYubs1RMcp
94yd54KaVcHPrLVurtcQY4v7mPEODQwqTeJiaLTF3Uop8mSN/l0fQGV5LQIpXhXNaorN/CiHWO0w
HMxhcdTc+ZXyuLlLw9TZ6y15hMboHpoyqNZFpW4HUk4PhEl4B4qHFMQnvgf+LZ+UNy10kntDXuK9
b0k/I9pnGbjZOc1r+OU8D49E49q8ZrV7rA3IbLvQ36uj6e1153eF4WqPpzB6zhMk7BR41c8pYN1y
5dpavJNX/ZzUx2bq/bWjdNFzSsFtV+NYH550dWyWcYCpGeemv6OfgPtcTCt8uBRUYUPl2lJRZ/9k
5Wc9rOOLpmk0X8SRHMypOvtDjU0rtluTXFYulF2pLEbKgpuvmyuLeCV9Sr+xD7PXgcYvt2uluUnc
Uh1eSEiC8j4XJxROnb+qFS28hBEJteaMqihIg63HcmvN83XgPa8Mx8zj3TY4i7iYo1s+ZO1L0i9n
h0xqQ/G9G0LftTybV2Z9KYrmlaLsThsrlrqppz3SCW0WqJvdWxnkH40K9arLq2XUTefSVd6H3OU5
I4Yw8ZAfBkJQSieOl29tP3k9DzIKW/iUGsV6qn21fXAJQg6pMy6SyBjvnsnusZyjdRNl/hPQaP0U
Wsq7pk/+U9309mpK+njtdEO+YSfFlrPpQn7FQoIB06RId6WL+m5yPX3v2FX0Fjc5WfN68jwGc3gp
c5XYwNaM3rLSAgqFGm8jbwvSDidLH9LfBd+1xoCEcl5QItU6cWgYVA90B+atlodoWBJ1eAxjA6vG
rFeHRAy5Q7JkyP9bDBXmaLV6uU/sptzxCoCjyhZ7bRpB+eQnymvVkJGtadg55Y+qFT+vz8Ge/F1Q
Dj/MKYiw4OQzLkxArmbQVXuzVKq9A5R3lxv5L79JBxYhoXufe9RKTTDftDk9DnX9jDfBeKmzsFuM
Te+9x45LAi8RzC0SjJWUVX8JrMMIiE7Zh4IwrdtL14AXWHXOqR6T/HdKiHmUacPWrvKKjko+XkSG
7eyPPsACc0UZmB1bvx46snxNU1m2Sm7w7mfl1eepuxpZeR8qmhX7qZxxF0yU02O6W5S1rHjpaXVx
xatj78g8GTCEMuUdWlyDEKZEwq58AzqpJpiV+PB69hHnJc1BnpKFv88jcU5OZxNcGNaIZd07waUV
A3k1JIE7SEM/p1EWXliXB5fe63E8q8QBy2knLkxei3yyAINs0BzZRe2YhcsRycYCkD3x04Uf7lLi
XuGTZR27Lv2p8qr6Z5yojz5Ai9e0Ms21ZWXdwawgUjSTsvaAZ70Cvj/CUZlv9VjbV7f1L/K02xkK
+wcddbehpUD9yUqtfZYyc0gqklkkvKltJEqqtch0zXq0Gi++erGaEBXUbABABWd5Ks5a88ie6OLE
lfqS6aO/MfgDXHtiCqHq0uZEblMzGnZwopqXrNbpaDmZsrc1vX5RPSxzhRNZp5Q6kpoE6dkPm2Tn
JZRbMqVySbvAcXHJFKVZebPlr+QUzw/cKqsudwbEcsxU/isRmX/EjuB1iXa14oUU1VN6SOlbyN/A
m80edREGuv1aiLRj+LD2CyQuLBl27zwXXs4zrSr6Y13rRwJW2yML0u7zaOiAVJlsGL7O63A2xigi
Vsjq2l2T8CtfpOaOR/SwSiPHgQliY8sG/LWPO92/ZqwB2R0Qz+4GIBn9sHhQQvDjaeIstKFPD3pQ
/Ky9XFlHA/YVOQR/Hv3LNEDjsjKHGuzt2AAATd2fGquXRe9UNcFsxrzyaKcQJ6aPO0oq00NbmBjI
1ZiU8LAznocMH7DoYpqGq6PuU92lFo/ZG13baWlSD579GKemmd06p/xJ1m343XedAN1IMp6L0usv
7eyJPyNC7g1gt7TKoA0sKGUP+0HUtz/nGNIEN1SckJeKAiIkTnVCS1s9OHaTAX8jjcTvg++Af53d
ZQ4o/8YCMrh5IMOWZaEb29pxhwsqYf6Ng0q2K7/Vx1p7wWQ4dNs07fbJoNXnUI8whvIOWAxlNry6
voOwjO5YQtvrzmMDQEgHOd/y4NUj+q/2NUydvTyyUwWCoIl92OVZZfoV7czEpnoU+CA44/qI9jBY
q1FTLI0szFGLeDOQRaslxTjeFEbU/XBVAp1RqRlH2DCqxf8yyuwyOikTW2bV2js60MXaGL2zHEpx
pJZGuoxG/b0mdW5NDLL5jvwJL+iYCMBIsMisgvpvSS5dAFRtWQ6kN8CeTlfswhrClccXIjyCTWLj
Pp/ItaHLlLzDKu0ewsG5N2rM0rEr1G3I6xvfdqitwqns7g0vGssmk0O1PG87kkuczeldKQN7p9Ag
WOaZ3d9jcrDN1jPXSqJR1x62CdW3De9x7Oo2XeTMm/AMzOauNc1zZRi8Z+taW3R4WDDDss7OJt/A
GP/uhHqwjYv4h2818aloAObRZF5k/ETWdRCf6N2a21GtfiJMDMFrzE+WWryFU/2/2TuT5biRdOk+
EdoCCIxbIOeBTCZFStQGJqokzPMUwNPfg6zuru7f/m6zu78bWGZSxeKQRER87n7c3i9w5DdJ6z/U
khkYESYYTMn4Rrorpyhg+pAyNpZT47lps7tBfdDGIpW1NU2MQ205XxqU1Ne+0d/IxvUbmEjJdsa+
ibmnOI/WSCAlSquDneV0RcXF4DcM0sIRoy3xzV0fKyYuKlI/7PWWJN0ff5Z5Us6CimJTVvFnfYGC
/D1H9b5dWmePGPP14RIOIeZf+fvapdSNHBZoCX4j8Rcv+G42jOXX5h1soCtTJK3xfpkLSA8aE52T
N493JZt4nyvjp6j3jYKaokStLpPuQX5mmACdOl9oXOEI9SjwaLOO5i66R4qUHE0eLeKWaxr8HAF+
Jk0g5xsYVIN+WSjmIadW4OB7YgpIAyComr1D/a9kJA8DSN+1jPrJajpLMNAutO3pePKtNjLeJw1O
2IjFtarze1KblLEM1K+IN97puFxU0vmFTFVguiE3JWHBIcc9Mw/izP+c5jmtZQ+QWDvMXOXdYeoB
wYuw6mhPNCQbY/aK1P1ejb+hOaNSFuUFA+m0czTE3qqTGjzCod/9n83zv9s8dSFsXI3yv/k8X/sf
Y1vhmvxXn+df/+GfRk/T+hufSPdcfJuepesORss/jZ6m+JtrWS52Th3ygy503Jx/N3qa9t/odBAM
ykxe/7eeXlP+zbZNcMLSgb9hmpb83xg9dUP8Pz29hiVdDyyO8NDmLBck3L8bPW3w0AAvxbDVLb16
VqQsX/Q8TjauS61ZRMfUi1XRPDYh7e7cVhnbNBycJytkUWlyb4+r3j0WusYbNDfyr0akrXSZOb8M
i0HYDTe+3njaxvBSuncycBauy8YIbUheAPVBDk4TM0h78oMUNZBtMy0T7hZL+xSL7JxNM2/6OvQo
Bqsnn+FOHjg5ndR57bWXXpxj86srOJ8M0Wje0jb7ggth+ioEurKRxj8AQE/3Pk/3hZb+fKw0f13C
YboayJZ0K9rTqdS6tPDZtvfHAeJFtsadnUfImcIbYxA/CIA37N7y6RjH6R10NLlZbqcMWizguc3C
4UmvzD17HUgiUsIPWuBMs932U2gaF6YLzWxyP5Tf+GxYvZi7nP+6mNDeanjQN13F2g2/7nTQsuQb
AZp8x5plnmCVSM44/3j0eO0/Pn384351L/7H/6xKY2dVsDWfOujJH2at3ZnkZTeKpfjgme12rp9m
DIPXrIxqjsHVhxhDRf2RP1K29s2K89fZS7JjUVX9xarNEjCv2IxG2F0gtnSXx+uPp8BC97ididWu
OGiSIpswsr19VBrRTqfKwy+poAEd2Pd7D2q3b2iYFJmlDD+qhp8h8970Buin2DhiVCwFDE2IB38I
A06JHhWvjVXb23uNbeI+DB+NjftuQEJsfWftySnnzj4/Hi1L9ZJxm+bQqXWHaNYgddpxcSsqi2XN
L9wJpa2ym2DRUBOBmqibAamKhYGUGuynZHSWyzxonJFkmovL43nqtD+0MYMQUIvmQqwNZQGfGdVt
rndIdK85L13UHee+ICQN8fmYRObIulQVu74QGBQHrcCFvBxTYdJ/sKzt7S0uxSXO2u+xaACCeweq
4fqvrduyHe8K7x5lw6fFj+pWx3ZxbO01uB1m8iWxor2TJQ7+XavfNJCXdioJAUpj6qH8HScPBSWJ
jwyOSlxRwgLNzd1H1YUbQP2qWrpAx674jZXsbiotfR+QUHdLQT0SVNXkTnL4WJvGeVmdWZU5Vuc+
AZufSAdcSNMspzwEx9to+lUPG/uKGaO8G0L+qMtlPLvZWN5Ny41v0GCCx8eIY3T7XCzlZinx6yLX
x6cwIfZEIT32AGGDtaouwNLGFw7xWNfslNmLKCo+K5dk6QQx8LDceT2mtTjPkV8Yys26mjcTtxAq
eblUI3NGd2DgmFMWGA29vEVhjqukBkcCznqb9Gzm+orqMhIWQWW6Atqc5gVh0TBtqSxrj1vB2MbM
Duk1mQ9sfjPYfs1BCX1nFZb9ZenOcVlQPq3q79Ao3I3HZGQKOwNgFjK7uXi/QG2KbD+J9EVX0SV3
ASJbQ53dHhdORBDSB/tJD9mLVkmuf5c5GA4KSdwbJerOlbt3HoREuM/WKIdNsZ4owOooiANmQmYR
VXBOt9l6gvKSRHvpclB6deEeJXdtfL3r357rPg36ZOJMDQ+Ml5snZhkHBinZfTCr/F5QDbc3nGgM
Hq89Lo1YJ3UobJzqfmZuanMDG5CwBW8cyhDd4vtAq4PhEKNNzd7Y4PTLfjQaZXTm6rkYvGZ1L957
0avTgLjLhqrmfFJk7n5JJP3l7hyoZgY+a+jwD2bu55Yjzuo1mdv+oErR7QmOx+9Yg2+yad6ysuxO
RgOFtpja4WK4F1U377kzjq+Nh0XElZrgNry6DVw4tiNf72z2884cRsFve9VoSFxvqoSvt4YU52i0
heeUHd5g+exNtyS8XpnZ9iG/q8GS/6LrP17zBjPgyC2hAWf8BnPtDwGv+JyWtrabWnflhFhtUKQc
wEc6AgLNyzWmUI285CalNMIyF6zXzXezQj4xBkIQVaHGzcQB8Epur9rQy1BRipeGfrKyXEVewVbP
XJpx1a3QQujQ1DtjWq0otsZZtLFdcq3piJKUTYdUaAWbfcM5OuM7lo7sCH8kCjK9oecuav04bBpS
n0GOwW2DQTAbNMKEZbbRoXjtjJbskJ6E9Vn2azPsyK2va80csURpwYw7NcBoGW+GBD7VyCHi7DBn
jmybCf7APZFjTuZ72gA6Mpr2XUxc2F3qeRN34nOo07ekmGw4HCyudWxYeLH5y2Day/gn/b0YuXG0
zC6ElGKRYWjNYw6G5aQyJ732PT9dsDic3ty1ECRWux5/q59CNHt8hmhRn7WbDIFj9BP8VBP+bkQi
lWknfkB8ZwPLIMRpE3pXN+ZBCjWuto1ynzjDNXZHyFdRoxOfAOvreF91YaTbyUl+5F7ziznPVyKQ
jdIxrYbUVIN8MtJaXF1OO0eNeYasflPxUux1qp0PoWQe7bUgFmQnsCFUS3PPu8/UoY4oMGlR90vm
LsfU7V4g6Ysvruc3Bs2sXqWPNBV2bDG65FDZq/qB2TQejPjZAG9wx+KsQcO2e1+nevn+eA0vIupM
b26pZTZ22txGz1AqIhoXDO1pboSzM2YIMry7XnpHJ3pfGeaFBonM79qmPxUiv4wpJsC23A6NcgLK
YqEi+Q4pzSfSCunT44UlJt849bRsJjk1NoQE5KEvWFGihAbmvlnV0Iai9QoG/F3LZQZNACJf6xkT
PWe8tixWfFcB1U3uNe+KeRfPwx8kNks2kKo8gH7/rRa9h3NBC1vX6Ver6dLAwah9kG0zUT2K7ykO
03cWUXl+XMKe2mJjrl3fcI3tRGndW+O+u2KU16VUIK4yp2Jh0hMoSaPYcoMtzo6pCsgySR6YXmO/
dLJ8E8ITayqb1tkEguJ5aRgnmCNTR8qMyjMFSlHQDDkH9F57awsqeutMMpPXnO5krZfHI5a+vz/6
/71GFpiir3/+E0nUa2/M/dqoaj4TGGohMLGwiELuH+Tex6Xhjsn4OszBb5qKxJMOI/hPEHBa2BQ2
A+uhUdVeu1U7JqQnh0zJJkvNS2cO05G2sv46rBfJWjUNXbHJpqyFjpByNp1YcWODMGkWp8NquUWG
DNvl0mDyBEpOekmsYSZnjTWRpKnQQYWJO3n8hg+pPznrxfX0nqncsATQiOSJQX1cEyyR5Ra76LJ1
Y4uatbzSnlw9YzodEsEfYrMLkoZ3XyaM4iR7w30phdcfQivNfCcfwxPdfOHp8WhWWDDBViEgrB+A
wGRqFm/ZRVhnMNI41V00i78uj9fKeNnLFndpGgLNAT8mLo9HoSwcakrTyje50Z4fl7in3ATiUXOE
eDH7tcibPUZWsS8tCgJlN23U0nf7XhagqjSo58SQsdPLfZKX392BqLFXVgjnVKAQm7A3lnCL55kj
R8331w7y3s+Ws8NJADIHpG0k+4nSVEL7el0yd7KWbc3kyZ/y/j0kfUBQ2+WmVEO2tCY1QG/ktccl
01SxmeQS7TOznhmvxObea5C1vNT5zDlFHhMVD4FZMYU1ccbg4Lf9ymicm2bLgbgDpZFtnmHON8jM
q6I8Ip0HRjstz7kEbTZXg9y6mc4mOULsNUwPk4gFE6wTavnJPBoZx/isB4L9TAwp0iKRHZjhw7uA
HpDYQwbKz5Jb0SNuZgR0ntmQ3xasMPGuD/sjI/P0YIcuUHPPqwU+/LQDVqwxqYgYV4hoFqud9KMY
FDYwz/ppojr5S36YnGK6W31hrZrq2Ry4w67xJWt0ngYombcppr2mzT2EspS+mr6qlytMGduXJTdT
nXn9Ux4DhVWCNjTX6LfoT+pW0/HBkDecP+PFmBEL7eWt1uJXy0SYBPf83rSzuZXUAe55++Vv7aiB
i6M8hfd9dYrotMCsfBX5F+yFmERfoWGX7NbdCr5gpFE+IpuNtRRsVevCe+sJ+BCfTutzFqLMC8KJ
cTe0xzS2uPOb1MQoS1E9k5OLqCYnCFXM7qllwzwl0Av6sIw2aZtLSGkgD5ym7mmBAtHlkkI5xOoV
BVV/xdHya+jp6emLGc+7jjSRGg6VabMT4h5L+H7pSGN+J1roeWhEzJrzbwvHHbcfJjj+lOtAXpjZ
170ht3Xnbun1DeehZVcZYHEYjDEPgOq8sS1NXSkxg8mnllM62mz6+1jukGF+WwQsXs3CllfRWa9N
ktmoy3FyGiwTANRa/NF0hIDiUVD+OCEszSo8DQJQmBzryterxN5nnWLbawnzPK2iVD+15tlrcsJj
bn1t119fhL9mizlQ3+RyJR1lJtFRVZGHsXXn1LPx9VHmfsoIh4VjQANXyGzfQo9sz9QRYexzV36L
ixBZZBJX0bSDX8SNznvL6o+rhnyzrWYOSMZq1xlnBQoXHt7eVNMd62B0rDKSYJ2YjkVjRfdcT/tn
laiNKTqKmZr66vCPCt8MURnrZSDdxyz5atO9iL78nAzNdNUnQwQ5gYKgEbRrDZo+b1I4ZEjFnfs0
QRXvVn09zZIpQCEZD8YQd+fKYGNZKiW+xiFVUTXMi90QrW+WkWqvhb2S3eW7KRFRoDUe0AK3EEd9
NK9aURxMsw+qWXsxlRh2oe14Bxu+VuTa8otVam9EOI6GF/cH5wEOQFsjSreL+1a7zZle0SNb67u0
jYgvwo4LCjvVjrpmqqd6wLDKHNa4ztSAXV3yGTZ/QWEIaiC12IYTOQpAhy47rDcR4IkPlQ4c6VzQ
E7BjroWdpxd3WF3WMO+Nhr1VmxRyq0tyFxCbv06dMwCH+x4uYMwacovd6KRUBFXjLtPJi2Wm/Qtz
ttZgfWv28GK1Z0vLE4JQ3CiYtTjUxJF7jGWaPKXrpe8sedFXXzfzmS0+CxsTb1kc7RUjHeGHm1ei
O0434bOiVjulNUgNluYGuWFV/jDYcD+qIt8Y6cgorE77/dC2jt+CzjjEufm7AEdE3QELWaCp6EOj
YtMr5auudHtdGlFFNBMvCoMpQCeqvA+LV95hGxu+QwzXVgOCj866WVMANrZDGMz0F18ZVoQYUDj6
kQ3vnlbPS6Dl0fQeJfILHQz28+OZE/IjIQD7qpWx/GIu4KP7qHvTbBCUpCYs2zT2M1OIwIpRG12d
4dID+PAXK0KU1k9la9SvVRcYXPuqpPGGCdYKoYuMTTVjLeo6UR6TVsdOo0Gjroai2hhKfngYKV+6
ZpG4m1X40s5qPvToZXy3lbqXla0w/tfqDwL8foxR9bNlFhT0vTk940QeN7MCJA3ScL46NoigrnbH
3Ri9kEnUji6RnECJKbqZ/W8cpR+VrUHk5t5yflwe8KTcqEEkPZ7L2bkh9+dbq8DpSBW29CG/uM+6
rE7uGBENJVx07iPna2jr6DmJA4iimP1Hp3QSKdprIfiexNJ2W5T5/Bq6iXaC9fysSXShbGQ4uSKH
k3Fs2VkWS6D19hi07g+xBqiVQSN0EVaExtfpZzOFFEqmpR9mtrezAf0ddMPuUUGGZeNU03Rvu/Ca
q/i7mOP23uGn35vt5PqLbtUXdhPl0UiM6IjGpE6Pi8XqfFIeZq3H0/X3YFbOnTyx3C1Y2znLwQPT
9C9ZEvVXtHBxb4xs15ZWHnSENBAJ/zHB+muWNZgDFI6uqy8yZcFhYUzqtjwgjPS4EtZ1Mmb+Uem8
gVzLCHCVGFebVYKxKUFDN62qa9zJnzDNrS95OxO5QxoJmHIxaM0o4Ual9z51DeutEX0OsND+T6X4
7yoFhxvT+W8Sxb3qKCT4V33i7//J38UJ82/SdITnSWHqnmfo/6RQSHdVIEydiJTQAXetH/kHhULw
IUN6Nqhbi9uNBIbRVcMKqEDsILOBLmnxqRworvb/RpwwGP/9O4VC2Ay2hOkaLl+C0IFS/Ls4kfSN
MhpXNtvcw2g6qvY4JfYzg7DkmA5zDyidw5W9nsSKtu9Pfz19POrXj/7H1/QEp2IcUdJbWhHO+CY6
2PP8R7hmAR8vPS6Pp+iu5V4HBLNRq30zge+3c6ck2tRhUx/VoGp/McppS15Z7WMBAhtYRnjDjYaa
GUOSiCqyztUs321KQCBm6t0utGj0bOj/IEKH5EjM6CMZO7J1NLHPsWPu5zZrN/Q/w31csuoYWeM3
Sj24v9UaYyzDyF8Wwr6lotQeFwkQxuEN6Dedf8lS0yJtf3h2+qSmQidVj3aAl1WeoppHE4sNE4vu
xNQiA+9Px+bjAoIfmyZNq+SbUWX3jxfl2s1prZdGayKsiXW9qxj6bFgF2TUy19/XsESw7nDwaasw
fXbLHA0/DzOO8HAB/TyM5CW0lvQyhIe+xYEWi1l7jgmY7TvWwCCbJu0Fvzwbgzy+GI0RnWtKpgAo
QoC1purVK7MoOBZUgxzceR2VD0vNDSmst/2IJOzGjrMLIYXpc3NONHKSzXxwyt6B31u0W1p8FE0F
hngiwBhB1aGg3tUuzkQWdALU7zMCqwIVOhGhGcFBebU5QNz2IT+zANoV8Ny2wxfFSXkbcgYkJiz0
YyXouYXd+pQa1Acs9tUKvXezKIxTbCxMaIvxJGaIhNVMB1qofpretE8JDW+MsCJkYLQ48RTpyDAr
pt2YmrdmKg4t1gWIXc5Gt1NEGTpyXoqwOMaJQajIFr6bE5Crm/w5Ar900j35q4TqGrLZDUqjiM8t
AypQ4+6WXS8mjKi4O5uots/m3MVPXo33FovajVtGGWgLBJC8IQxkuwzLajwMys6sS59+GkYVBpI+
yY3BG7IuhlNr5OFx3XwDGoyw9JhKEnGoq4MkGxLkS6n7OGnVoTXtnD4rTA+G2e8MlfVnsV6qJNqZ
nFlO5Oir01Qkh0InU1UvfXstG21TqxTTrDnPTzFTryTLb+SNnstY627gYrSDS+7nUABAfsErltD7
UJU/mVv4XZZ3vxY8DiQVZfhFi7Rit5hxf14bYgPbwHzHhozROY6974ToPwGLEAMbG8d3i355S/fE
Z+SbV0TjG+VaptXLt5jB/5tX4jnbLc3UfRuz0j2S/Dc3EW0jH6QfOeFb0n7uW5hEMo++sTFjpA5E
x88eDU5jVFTbMeM2EIJDgL+aGlTjUBq1BLHrUC4/UItjpexOgevGeyHGOVhDvgAJmQt5tUnOLQGn
VQBxm6063Icx9E1jYasRK6aV2qjz6TLpvXkRp5EFjsdTAedMjUt0p5RZAH4KHXx9zNlT2HIbPdXC
INFCZ98MTLq64cov30RONQLq09wzBg3oZVjuDlFc5s8WQWpApsX0JYywgNVl8RrZhXipaEAbyrnY
ahK/XTcszl63QRVaERzpIiKsWQjj3ahn+3mS9IpXjJHTSkVfElgNdW7Fl6wnUTfLat66qZ/MdXrr
VI91juDC5zzUz65FiCxaco6I8T7hgP40rF5FbWmhkQ1EurSq8mO6eO+PS5dgLk2W4ltoiC1Rchl4
nQnvDnr1YBZPXRhT7Kb05lC2+q/Hs8dFdM14nT2bqUmIL9+dy/JQdwAMGg18rWt449csLmkgsYlT
DpMsoHVu3Mm4SziV72pJ3V1RtXYQsudfmiFmZJUS4JyaaJ3sVMTbP7WmDE9G0ROBrHvrnoLcuFuR
Zfgu5aRH8qtQSRfrnBqrNQ7G7nZwE4c5RnGJhV0Qr+AmmCgKE4MHTSRLjQXXajIfsrRwYI10cu8s
s/aVNqePkHTzLe3r8tZH1tXWXvkbCq+V0e+6dE6PnEyuo1vF3+rMeitraZ50/MY5IcVL5ZTFhfDW
ws/NafdLBvZtgR7Pe248tZp4Tx1xygg1P0Wy3oxmkx8bCBOl73IwPz0ushXmqfrrxawpxp3jmF/+
+ieUCLFXLCJqBtwS9GvGGIWoROY/HqqZQsPHR/76sJ60SBF22mAKiF46T5sppTG0CzJsdH08su0h
4gZpMgEyO+uSYXp5Vyp/omPNu016J86ZK3/jQ4dJxA+fU1qoUwvDXPJkyMY6eXE8bvh+LH8G70ku
hyYVzfHCYNFtHW4IaHfDXgX7ioXsGWcE5wM5lpu2yT9LqwOz3TIvmnEkvim2YPQQEXLrY+IttrsY
Zyka4xzm2uB3XVdhCmupXh2Xjwgi0rYqaIkza4tCNumeq0dIeu3bmB1cedKS+fbxgVTyyyO7umuE
ZpzmqnIKH0y0cXo8xwtHIWMZXwpjJiAlizRoZLbHU8GMAhu7Fochjv1+DIgqkE1pqclB02nCy+LU
GxG7KpAmyv7OI3AAawPMqCByxMmGmU6/Tncej2pN2DvBmZHOjmCsF7V1JiM5zVDXjwb3nEB30oBl
u/1R6ta2I1b7NEJzZfYx14ehCK1tQ5eHFTmxzdkqizD5jfMOZF+B1GJNZ0461munQHUjKjF7JPyX
hi7HSb4gy0yNPcBHnZhLm37ETpz4/TCbO68sGbQFLuPmnx1zks3cV8Y1XDOYcU2eTYiloM7oZleZ
zu8Dg0nRpPeIPCMeSK04WvZMUrX9jErmOLXq8y25v4Z1q30hxjHsUt39sFvwikuk2ySKN263nv1h
nr6ans1Ug29wcOJin1qwM7DM/YGrn65Qys+JDj1pdurRTuZ53K2MGuiBSxCSbU864kTXJaU3yJ0g
0ZdA5b86lwFyUlkfIiuMvVPScpHZiINDq8/HrJu+gjqIyHZSBpEbmg7cj4ZInaX0Kgv5hd3ptlVD
SqcwkBBH57DIBmiDy7Sg+9mx9gBpCoTjkWqC0ns25oLdp8Ztmbtiuh+aNNxMVn9GOtoR/6GApCkZ
bxbfWwXCLK7W8L19KmH40xrVg2pIrMR3h+olBZYBqpw/Zz0DrZ7R9xQYkTtvZEivm91XGvqn/ZyA
VNsO3gitckrvrLoyqGk/32iD8dqgsoztku87g41NZJPb8qYho+bgN9xkN+ztc9yMs99UtXmbi/6C
h3+jKVteDA1vZzW67GYb3gW5xdomYpa/0N1RD/+eI1Rv6eVGCmQVDOcl24iPwaY7V8LV3yfK/Q2F
CxswqzL6JZUaMYiIrgEhMo9Ujce0xI3OF0ZFzJQpclWqMndWDeu9dppfeon5r7LwusfMQ5BqD4ui
81vgUNhoWQiKBANi6j5pc7qrM9bdGWD2dsHixB2N6oc4P1ayYESfiz/abngR9KNTfIEExWyp3o1x
GKBTl1sdljAk2fnSdbux0HAtRBRYpcu57deinUpmuwTz+ty14phHzCiTzK13pl2dNZpq9uWg/hjX
d03Lu2PoEHWcQjVBnu5aQ3wsRTzuRDZE28js7a2ZK30rI75z9P0EfEU/RtWJLwekXm1nm7aQMuAe
aN0w2HsTW2qmYjlZAlja9al35dYs2QfOWYJ/ujQpfBvUwKCad7RcYbNoWPYN7FgdMFPcOkvSXHqv
SZn5Wj0/n8K41PM76NyTDVq3W4k73tAYZE1q/aiLONn2NioUtdPBsDQoeeJX3843wHJsqGqF8Wu9
OKGILyzLl14e4kWYT5Qc00OvmvgaJSZJmFDrz4+LhgdYeo1zCAeiGyJM4ifNC4EbdXLes41hc7w+
NfpmehFOr++cpke8aLLoqVL2PQWMGDChbPy6S7orZWzeZqnsaI+itXxZSLsdkiGyA7iKv90qGy+V
Cay21lE1oppsm5dmxrNmjyBtKlZBehuN55FAjV6P/VUjMVUW8Sb0crVt3EZuKHPfIWqxt7HYjjRD
BUQYQpq24uhyU43HORzubY5D3xga8hJWBuJcUk1GuYlJYG2zzJN86kzAXW39pU+9/gURcr6rjqRV
1tIoVRHozKZoW5dtd9ZkeU+hA74o8tx+aejZhbZsWM8LSL0aC0A2fp1T5wDl6soenj8PbQSpNHJy
KZPM2kmUB4wuHdXCZENObqYKLnhTEnlvGm7TGaWqNlDSjbni6RZr4hTPkLkCWFSK6uagd93clp0T
LG3tyxTqz9CePueQE54xhqjoBgbCqqpg7ZcgJgCJRy9zOFJM18Kmoo5px5GtOruh+0fksHgMFBdc
DGQmGnh5REXUVlepHixJSyBmLCKbsSRlYmbbpS8pPVgv/OlGuIPbgnl6mr08PmCU7QSoECnYofg9
sYYuiCwqqxSOo4zSmVeDjapv6Zm25abxiRLonkVLZRRNdlNnuMe61d0n9uHTtl6i4VwXJNWGyvEZ
Ug5bYNEziWO9IAABA6B4mpRpXQwFYcNNh5dBRXvaE7Sg0PA1IyhU6+XxyCirdR5S7zUyhKfezyd2
tKi+OTYbDEu44ZyzNuBgAPFHmsnBzf/ni8pepr01o7BWJT3lS5WX5xXVGCxefXVJ0G74AcD76TLn
2flUO8wQTOB7K0g4m2/o8Hw1da3e5aHzI1zM17bX1V3Yr5Ub6TvM0ItP5NW7VfRMUvdCLrZjv9Rm
s7MrbeuU1xiry/XSzvmhaxg7ePFVYOH7VqUwpI3pXGDnSyBC+23bxUdCq9Cj7fLY6NPGzSA50ym1
Nt1QbBh6HYG+ktGsMHnrFs5HMyaBidvhd5OHhPPz7DM1A80Q79MorB8RRsocZ1hIoR4xA2sX87e4
oREc1Yk7SoZ/+mumJwfTaPpjV6DSSruYP9Iu0/2KegMG09otnYfeLxdtPE7sjfeotD7sr/mjr1HN
EjjAhxiy7puh589w6+hGajJYRFMqN1Kyrew8d3T9HFHah1AWHxXx3a0qp+Zsq2JXdGXy2+OIWenI
RC6G4JtnxnsLRCkDDCfatTadQvFYkSS230THLJWeIGopOZGgnLYaQmoPB7rop48lsc/C1pIvbqzx
JmrNQ2mFnNLVFI+MzrDrzlMnz/n4WxFz/WrOGsXX6RsZkuastToUmtJ1D2wm3mXrAG8cvPw2Luye
ZcW83FaLcwMPSOEHPR/X3IZYsL5U2GF9wKXvbGOoMVqTTX+wXSAELPTuXqJBHmoBl25hVnbXwC3+
+U/G8KOHQnolc6eTqGi0V1pxx7IWX0rPfADXlyCllOA41McoXLPAGO2PxJ8ovdeoSlvpqRpdFocJ
MEKQU6+96dRvXQt/8HfNrUQwPRujlPCN9aRzyD1QMcNxCGYapMBLTQ4rcDsbWyjZj52x9gFOE6f0
toZlmidMS3230r1rPLBDbQ+Jxe3eTPruzSUB44ZK3kfH6t7Isx0jYjC3PD+VTMw5Vmbj1uK24UZZ
cc7sJiOZK7/lbuv62dwkB457xVOyxL+morEPydSoZzlb/EGkEVHzqfk6lnLeMuKwz3KarWs6NgN1
I3P6XeCDIQI7/oibzzicx1NmmKS5Kk6Zp8fzx6Vjp02x8BMe046CG0tcMHwypNJi+8ds3TWbXadN
tGuvd01KsutcizSj/qNx++NoV59OiVFgnMz4vSe1jaBlzmCUaw0KvZERBMXlBT3IemmdvKJirBJ7
fZLzU6IrbtIJxz9JqeHZWi/wkHHVa2zegOQ89xHfUZ9lXx6XkWcAIdpnYU3ZFwtY7cai8bx0FHld
IKl/Fi7+s3/Rc7I6mO0q3uayzYJxgsK5ZPGeNcV75Vj6LXYW8QJjjD2duQMF6b5IGZ6q3rE2o72e
LfsP06KdSFpF95qYlX5MLYNN36KmOrA69PR+EM+ES81tZDOW1TTzj55+UhydtF4OHOb2Hm2IDbmN
3TJ378k8sIXRRUK40V1+eLrzCqdM7sKQgh59mcCR1NT2TeRsujY8eplKt2wFNxgHnecCX8NzbnkD
SR2HVbTYDgINEPmq2dJYpLZ1EcOQZduahZyi4SD5RjRbOO7AkEZ96Qb1WpGlrUm5aRjfl6pSPkle
WHp4+kGI479Qmbz+D3tnshw3siXRH2o8wzxsEzmPTA6iqA2MoiTMY2AI4Ov7RFbZq2e9aLPe9wZG
qkoSRWYCcf26H28xgcIFnaIwq/pix0Zp2lEEsncTXZUtZNNl8m+6O1lhXOTiVWM8CpsR12BEn94p
w19PVjDK9kWFyqrokwaC8e9uZD9Z6DcGR9K2sUT4kem6YvO3WhyeuGnrQCvoqClhd8DKrjiUOexe
SlT8TQ8ScAWUCuUn5puDZp8nZn9c7JPsAH1RR80zCr/zrh94PJF2ZYo0EGQzpwnWYzo+Zx3xg4ET
41Voq9gZBmZZ4CQj97BDkc+7Qbqf3jjHvJoc2KvkEnwj4bTzbk9/LEx3GztrPYQX45vDX1WIJrlz
P/ZXQeAmh256mYUZbBurYSQaOBLxhDmMpfXlSb3jUTMcwUUQV0A2kRl3uCK6e1HyM59jKJ9VvwV0
EK0LU/ykmq3h6dndSr9UKPwhPvVdy84sNVGT55kn1WQceaUNa0CeQE+C7JZZqYADa5VH9B2VwYQl
JvJyN/NA8krPeHLT5T2YrAkyMqG4wO8AFkrOVa7A+2TGEF6n4cge/th2ZIuj2AhuVjOJnU4H+cmO
paDeICm2ljasRUG8CZdSgoX0Wkc5fOkUyvfWnji4M/VlT/9cTDpWhghBv4PG0g0G0ifDUWgPMU1i
hApDQorm4LxifGTugQ+81ZCe3nQadUwawf2cWtiOIkwJQ7yoeTgP013QHrqSnh3tjKQFAIoaw32I
yNdYBEfotXsS90yKdfJJwLbDg29/cmhBTgko0U3jimBCjukfYWszNeQIXNvj+8S5tIazJh3HpSfS
lqFLwH7FwH9WI7A/d2Zo+kxUnZv5a0LQilIqQyOd8I+rHXPJhoUXbMoDdlh2o1lSzRK5616vKoDI
3qduWwbrqb4KR82Lro1Dz0Knpczuw50VT73xZ/PkESpep1JbNsEyR2ubCWQzYrY4N1Z/7hIgZQNP
oFVvjX9az7z7vf2HE/zvOX+G8xidZ/PTEhqzMM3MOxcbPDIKLuwCUbwBajXJiIpQKLx1J+KwT8qj
jNMXtyEp7uV9zxt5+t0HM08X9giCSKUwx1fd6v70I/9Kxx63LglQlsTHjBL6qb3lvAnDZfa3skyv
OSIhN5+l2ohZUsFVe1QDa/pGEy0ZOlWg6tk6ystoXTHwemGcZ5JF82CGrB3LEAPBh6d30XHi2MG+
DfKBT7tRRzj0lPDKXSUcL9K59g7AjHWXDLXwfPNsx+NX5JTwCxCD54Te7kFJP3R5ccvr/PuAtX6b
ld+MhfuM71P27SGcr9IhQ7Se2MxJFGY5ju06lrTzRCO2Yp8t0HrgxR/PI129JSnZmBfYcegvdtz8
oG5GHRocfMQVf9SiLdXOmS42dVIHG1B+qDWUKTs2DtClyZLn1HedVUuTywRN7Ufj8naRTK12MS4v
dj5c/P4IF5A7YcZxLNN2M2EIJuvEPKbwijSJFU4nNlSNrdiYIjFPcKmiQweOwvTp+8Z4tIYOoLya
jI9+yT5RH+Z9WertJpLegd62aVsWWk9HGwIEdSU7PcUEndkYLqnrhgKN/6+xqZSQNFIYo65vhBxj
8jVRf/dkY/B78nNV2ns5ef7K0C3gi97yy7PQvGSwT3rvXImnXCt/U+f9u6gYHYL+rSMHGrYN8U8z
aC+4lJ+1eq4w1dOclPjV3s0g14+e8kiQNeFr2wIaKBtzUI0ZZOk1UiwVRd2kBrZVygBck7lcL63+
3SrsDxH09FaAQAhN3pAbO5nyFbFZzIea8aJNuH0LD4Rv5jZPuUVWh0QUbRtzRauJSbyjo+O0JONi
SY/0hQF+TFb2K6pWfS0y43NsOKd3I6dXOWzr2f5haMCyqpZugsF+4eDwvdZLwBNDzD/RSf5k5Kp7
pHEi8sGwnegWSYI7j0RjrfuxvdLsGXqyXtxlkryXCTkSSqM+UjpEtDQxmC3h/8s/Hnnx0HYNOxyr
+A/kshHnbPIVGQW23Nn61Kuwa3lPx3YFix7UU0hiKFu1hbIAGd6rdLMjUu0ll/afMebBHfufAOzx
94lu4YAbVTSCNREJ8nFTzvIF9bZY4c1rdrbkfsd3SbB2IJ5czD8lzBcWHyOpDh6/xtyhw7oaP57U
Y/ul3+a8OJXFgJcXdcuyRY7/FsuXqWfMS5PXkb9GHza4lRu1kFta+CiO9x12vTXCn+hqAOAY0olr
sa4nbzM67BwxC5ThGMWbCIq52QJG67PpyvNI0cXj3xgrf9nGn7LRvwVoqdRbfPIV7tpIe2kwrfCi
6s/5xMGy107q9N6CUuBJmZ6NvnrJsuSu5e5tbNsfZieeywVJt2u2klrEweYGhlepNn5bJQKvZTrf
NeCyeAIxp5Al6+aZNiLuAfuitQ6E/7vQGDysVZl9gJmVk8Nd0tBzKKEOls8l7AO+syhHL6NBv14T
02rTOlhsoJwV1VueQ7GyPO0HfJhfNqJ0pM5YRK/ZnNPy2Y5bzWUVXUT6cKwqVq5Em7jpBYe51L9J
x3+CYcsxL2uPGRFfLILBuad8MMMyHYpB/yDA8EyCgJh1gm0q83ia1lDUp3LjOXBYXQ5aEObY/2fB
IQMYgV6Ljq4UvJoFLh8FKNxbOH68//DEN+64KgyHEaQNEJ2nqFrBH+H2YMJwFRyLaJGczbW0e4hC
iOAWMtVAwufUi6vfcycFHMoasgEGBt+fc1n20hT6d+mW2SYYe268KewaobGH9T+9mhT3UNI520cf
6eRiMZxFvB4wWvV51uCMbhQVEGWbm0zfyXLFNz7W4o6HcFMcWM9cTSuh5ZNyPW3WySKYMMITe87h
SH+2beyFLTmg9QK/8JAa2hrMZYP/SA+20FV+DxEHbMAf05xdMnt4NTG3jTQidjzMjQCr7nRmlOlx
Ub+SQCtXcbDc8H/vqhydQCbevDLLESV2uWdF0e3SeeE3sk7jXR2m9NKv4BaZodG72copvhkwijGm
3lBMEXCE9ubKttq3Lkh2u+TmyQLB2ek2W6jGfG+N0dgkjU12ZoYuFqFtyVLjPJCSIaIBPGwpaQ+b
pOWr4nZMYbaKxDj1tXbVgYu+s2G4Z3PwNSlj2jCRWROYj3kARGHQYaH8kpSqIN2jno65ZQI3GPUw
66gdyd3vdoKSG9Q1lIqx88N0MYJVL8UpmljZsv6Q69w08Sdb36a6WlSeLXvJF+dGo3WzA/xByW+F
6xpDJTHAzVIjahVu+gnfKNtRvPkGkMHedwTxPnhw92sn8K9lJPVr1D1HaV4dGO5vk8zFjgMbHlUv
mTcs7YctUPyV0eCKcKnmgJtAn2RfzCfq3vjOybnmH+BfCGwxyTjpEegCPoUEoms5vtn5C05dfc2J
MEOML7NDVxvfABdSAEgtFXEKcUwSKyHz9aucQRrNS59sfSjUJ8ccnmKP5omxHq6yLpajRP9oJtK8
FguzUjCOTJZ2MoTLaVOInI4y87aU5vvsTNG2jhDUUa8/sXizO5m75Jurx4eUOkVWUtFxBrQPBjVv
YQwVc+g03rC20G1YoJd4a7MK4dTn4WViyzj3mv4BtVesoFJ4G/QLGgryyOcgnHxIGy5IQ7qSMw2r
GRJ0N97Nz7mIgpMv7V/YUjYjSAtcSQxDfUNn8EgpVmgG7s7PeC3WhPGOaHM6E8PIpFfSpEzyQ0Uz
0mGtkyFY84KbT9gBWOrFJyeWBPRozeLVnpLDSe1dnWvNunsuAsu6RN6vOvF/23Hpr2SMYEsVy0Y0
QBlB262bIhVYptPuKFUORCILrOwqhQmeaHnoRDzSGafg5DSf44QZxGxhiLojKBGBnk3MytrUdQru
iq1SK0Y/zMz3wiLWlxPd2uGZWsHqS/Zag/iwVNO2wjPJlGjtLTsKTcNILkHNfUbXey98lm7kPUWt
+OU43H9MCWp66Metkbj2LnIqfgz5OKyxLBMjmKgi6ygg24CeF1csqa3QqDThBbCI+ldjLvT9GdoO
jol/LbTgEqRYZCNpABCmsy6WHtVDE99hgEl4UW+z1tPLVZbLYRYOLMT+y1usbF2SwR2mPYUXzVln
tNhYNjF5PMYcMoaBtxHWLibfM1xzOkeQy7Gl0/4u4biNtv/S9uwH+6QhcVXTx5MvVbY1HV6yokBh
ZOssQkHT8Kr22fEMys6sRbIO4Ur4JKisW9oDFhkj62cgm21p+QMHAT8nxMjS6CgH3/nrkrYF7drq
kmlGxYz/78+xp6M458FP0w+oMmizMt5QadJuewwcK32areMQNwsad4VgZFrWtWAzsk8X7WevPmuG
pN/AtgxWJVzgU5fZBRWpfBQFDsMfbTphOyIhJGlVbNiDoAy4mO0JmiTbzqrIFBVNt8H1Xe4zUNSc
Y4HyclI/Gb1H2Sq5nFWZxmLPSy7BhezjcrcY9KoV7VLOeWoZSKZ01tm6RTZ/Sf3uYtzHo+4PKIJc
6GsX9mghzGJWd/PaP86g8rIxsJ4MRrBjajavulk8wUfCbhNRlzc6S0sfaM8dQbjWDXfs3cu3+GDz
e5m5PEvqHFwVAY+33iY57i3BNsnbUx9Q+MsS/5po0t8QSqjw7IzV1nfBGA2q+8Jypr8vj09xQ+lu
c358vVY35ygenqBOxlZ/zIRFz8vKq5nSYoxuYSLbyFydPDn7ahoYziEiwQqCO1eKWtlXW9fLqkNj
TM5JBqRjp3lT5FN2dsZyXNWBnLcp1aBk7i0PYN/3uivje1Qb7WVYjI1JN+axA59Gqt/aNzmku0JQ
J+W67mZRR97HRf77o39+Da94wN5R/RefsNfRqpZurZvPgvjXyQPASmyGYJqdNf1prv1vDqcD7gM2
Zwi3CF4Xw8/2ehHVFy+tm4uN/H3OhP9UehmvepoMeeLzRMEsEoEmTYxjNs3yVLbN3xdikphIHp+D
vIyOTYXtzSn/DFTOPQfxmJ0iyXvCtbswtgrzU+aJH+rkwcALtRDYBy/blxN+hhyWJ3CK5AfpbI+k
fe9sKtJjB63hxNU7PPE6GwBbkcjXphYMYCUFKhBCn/sclzSHDNqec1xCHcq5hvP2/LjULOz++iiG
/MSJjaxxCEs4AdIsp/PjggIC5DWbooPJzWA1kiSDIYgfRV0anP8bPSJRrBONCNs5sHYRI+r9cbGQ
d3m/W5uZQwC2x8o/RouwVw52dqxHnYVg0E/6sSTfNqERGnSFJ0hLDgan1aRr8iAki9wJfveeMW2i
xmeVkYG5wcFGIcqY4GPfFLu8dNJXRnfNoQKghoBbaQ5N7fVzFWuES6vhtWSRF+bF2DP4cHt8XNgd
jiHN9atITu2FXda1qomdTJVTEVDuapdqZBD+o36peATcnaKIQnqx5y037OxYjvM9qQ0/9NVrJSgl
sg/bBcj947CFqH6WeZ6upiVHCHOdGfO+t4B+p3itsyDqgAXhPh4D5tB00pe8qzqCECQyG12FM2dt
ELR7ckHlsHb/4dJ++qtn7z8L+ALnfxqfDaKnOmQWDNaubgSwYZqvz+e0iqnrM/4rtswcG+Wgb1pe
ZBuc2GOo461EVyE/GdX+sB+6jBWrKM9SDPN6NtIb3M4R20C5TZz0d9bzqlsswH4URhctI0tu06Ds
LvwUPf0Aa4XgRoXNgCDPTsYTjpZl75a8XqHkcZ6ttHvO17AaUvuT0ysuIp0pJ9edsKki6obqotkC
VqJzUku1A5LAd4QLimFwpp07Lbe3dprWB2twP4Xbyl0mvPYQC4scfzQRE/Jz98tFfhv77G6341uj
5pO/HAgNhTfrBiQV05dR7QczuE6NZARKeTHAzO3JLkRbzsFmbPxs+oGC75SCvgjOlWl/m9uCMzji
crhgxQunFPujmGLejwL/RlrD+vKnl0EQ2iNKN2bDrtNbOG3N74qJJ9bH5lB5iC5Vbe0alLGsGN29
U3wKh81uRivXKktxLD6+13FxIQsfbPqcFiI83TL8/0DD/x5oMEAl/a+BhlP3Sf/Lr8/uPzMNf/+u
vzMNxr/QG139r2yCxxvrL9yS5f7L1YkRBFiWAna5JqCjf3BLvm/4emBaDGyBYRv/JBqsf1k+ugD/
PXB8Xff8/1uiQedfAyFK1ag+ejXBLVm27eHMphDed1zV+/mfb2xVepJXsETWySL7tdfOG6vO7oW3
uMDUZ95IzTOsInYlgK6x0Wjx2h3ERcAbX1uSQbCg9pdaAIpyDccB08vC15HO1dHImhUUJ8SLHW/q
xPnJgHRgFXtxXCI/U9T/mrtu3s3s4FZYe9mXl/gc4Sp3Fn5hic1kAGw/ktWhHmv6hSy6s0wKzV3A
CCywVS6g2DYRtoc+0yA2ZTwtjOJjEMRdDT16iiJW5/i9fkYUoNTa/IbRD2Vtdp+gH63ztKZgMyj4
X0r7Z6LHLzgAsRw64t0tPaZdzVWMQkJpmRZw7wJ6Zkr94FoNHjwVZ1roVLQcBLaFFk2eIrDQhl6q
ZQyIkJ7O0aKYglWyy3K8M10fbFz26OzXgyMMyI9iNr8mGwcjDZd0KMcYl2DTdiucZxSIAVX13X5j
tMQy2f6GQpP3pl+KsMtmi5IyJ4R+W2K4Hqx16zpfuCX58iiYWONQXbE3+6roKyg9GNqP/9HfsAWD
SQ1CYN1nDo863Fl1HEB+VBQOg4R0LwuXrVo2H5PKYFniKAFlqgSHFChXQ72bLftJ01jvzSTHQzOJ
LqnLeVcqXK/h5Mm6LCJ3685u81IMHJ07ykghqaAlZdnwHiW/MahkH7wCy8M4/xryo9GVjQpAvBSZ
bF9zGbSvBlVXgsfMmptw8tT3+nNfTt6TJ1332lvtiQXWvZbB8Kso5UkXWfuRyepadqa7ki2iCRu3
kWC7ab5jfbNi777wmr5WfjVDR+Ujb34aobKs6VZyLl2AMZV4u4sOUlNPEyU7HD2wjOpoQyGGaoqG
5J/ipCE6KlOO/CPLeGToNxmP8Cjr7nOY+BGndO4cfKMDKuy2LviUaTnoVK+HzL7sR2XlrJlH7l0h
0VnSkT8tEqeuHeGYGP1skd1ZNFxN9bPEM/gzYjEcR72GKFKhjCRucMk1jZIq4XsBM5ji6kwzti3D
XBsUy4NBMZpbNQBQstmhrrFB69ux54GQRbTxwfE+LYOTnYIKeiEM3Xg38FB+cs23hTpB8swWkkDk
fbdtN4M+4z8VmWaeyvmdxWt9GGk+Cpe2uXXE6zDOWoAIOPS0uP4C5o9yJJSnTUcgMvklirUIpZvl
LPpYWHRJx+uihr0GmO1pZDtWmc1PRM0CVenm+5GLfNzAYmmzz5LUsIULctMXhXttP0eQiD+n5OKr
uiHXb+NneEzaHTBbsC5snzuUJaoDry6laab2CuYWix9pSMiFDrbTTnS7Wbr9E2132M6nKextoamo
D6/L0aUXPohfSvGr67P6VgQBG/DJoJE36EhntRV8a2dcznpq8a6c8R2Z4x6TVv4eaKjT8ECSa+XV
xXtBIqYwkuJtGgxqOWv/2jWmEZpUHax5jzwCP/ri+TsdrBlcEIPDbu/1uzmYqtWsGtg5uf7CN+bv
xqH7Eq5D+6iXRNsCbFKI4o4ZCVquneQ3MpzVOlDJ/I6IPmoGolhZdgcI3vlZtPSOqUT/4JPtZ63+
FnAnsldxOrdrZCSQBooGIBUX4DV6QAIMaAEuthHFDlAUAauCJyAAC3iKMGAr1gA3Z3szK/6Ai1EK
0/SLr8gEHBBhFMzGT2OxiPEPpSafdDoY+yWIVpJmz0MTx+V1MR2M3kni0V23LBdTQ9ay7FKeocwh
witaQt8FV9biqv/V3E12egqCybnW5jw9A3zjRJmsODO6X3CgdgYWUZZb+j5QmIY8QAHq/VbsIsVv
8B4oh0FRHRipePMp0EMH8gHr2Xgz+ikgVAMPIlNkiJ4ciGppWDa94kZIRZBoFUtiUVSJadr3ijLh
Kd6EpcgTvmJQBIpGsSguhWOYEXKYt9yEg+kMFP2hVxyLWREtCtAWsad2XCa0C6G4F46LB0+RMKg1
oBBVYACQo/2Tbt7xdcE7jE8rmfcT0s8uD6Ci8GwCs6EuRjYMCM8mwFhFsH/82uS131pF6UgfvA5F
7ojjMHmgPDKgHjQpLdtBcT4KRfxoOXADAHFRHG4CJEil2CCRooRwkO/Yc1c/EkUQGRRLJOKhp9gi
iI9iZzNN1g7cERB7OtVCsEh0RSVxFZ8EdIMe4ig2To8LoOx6xa0B3ItKZfP21s+Pj2xMoiqBuKNi
zcVfCCTln8vj1xBonJNtpMOR6BSRswjnAtgw1wKW8/jUVayVx0elW2I27ggq47oP7n6plTgIWNaZ
EC3CROl4niK7RIrx4inaCzmEZTMJYASNrwODwUFhHS1FiAkUK4bXPUlNdYm68btH+sHCOyxWZJTS
s69QM56Dfp1yzyQcbixnJ8nrbZFAqCE9RF5fUWuQ72kfUCQbOfDTQ6cik2D3lC9z6W3INwUIHBRN
fF9p0B1dBcmBOJ9cGDyEGuoAdKIUzqm+5VwEfEwNf7MaA9noMNUamP9dIiOJrxsr5NSFL4gBsmKS
tNRIOajhkpNQBMuSgbNh8pRMoLFgFOXRw1RaqwGVJee11Mv24nr5qlBDLGKIc31cCjXi0t1K5FCN
vTXz71w/12ocdlXLOP62OyK8jtr0GieR2I1qiIZJ3d+AGuW3bFhhlZkOUo3cvRq+bUyMhzEZmMjh
JZ1TbxQ0htTetCeorx87AjPsJiihIPPHaM8mnxZVNe47yritBABN6QGPC4Yba2cooQAWHdiQqMeW
GNcogerC76QqJvqTG1XEVo19kxbX0/lxacuMU4lSJ5KHUBGzWjo3Sr14fPS4uErbKBE5CLjKzaB0
D5gG0bOvtBCcu/dWqSMCmQQxrnuOWzXDZqNzyFlubQiT42U1sh+FUlpoPihZ96O+xJjd9oZSZGal
zSRKpfGQazSl20RKwRmVloPL60+LuBN7qDyV0n+6h/Tz+PBxgTYqTwMS0YhUlD9Eo1npR9VDSsoR
lcAUdIAQMN/6Smyqqjzfe4hQ3V9ylFKmFiVRKa0K2iVre6Vf9UrJMsxnWylbkPxUMlQtgR/C1+PD
fy6z+i//fGop/UwoJa1FUqMuxdoLRDZLqW0jspum9LdGKXHD/L2M2Ni3ms4quOrmbZBk4E/MMjtP
dOra2EMD8v+n1vaolUPuK5Tu5yoFcFFaIMOGxjoiWYPGyI8gJgxOCWiHINjKa6f0RG7hckOHqljb
Sm30lE7aKAVyvqE4+8cs4JX1uDw+1QWxE0YC8FKprMLA7PxNg7wplM4ZI3gCMN82PG9XUNO6N1wO
NDZLU+mjUXZnkwSW7m5Po3WjLjbadvrQrist7S8UuPo7YWdP7li9JrTmHTWqpZ9S6vvaGlB0+7in
sFM4JSxflYZbq8vj60WVeB+V0iuV5jtFKl6tdGAfQViTxGQ8d1/PZvw8CLvbi4n3nqPE5LhsxMkZ
yC55VOx0i1vs2zrrNvCmBCWSDURsfNTrSg49Vq2k2HDv8TZT6fmECdCxC6Vos5grTpX6qFF6N9FB
oERKA88Qw0ulik/qM00p5SYejk0OV+To6DnDE95gYgBo6/B8kdltBHdLKe+Ec9DkH2r8Q5j/5/NZ
ifePS6W0/KlqOkp+DO9mJZ1/SzFUWQioD5D+sZe3x3cNu/+wb+cn7qHHSpXbZ5H7VlRL9eH0zguG
eYi/bmCus6jsnroxuLGHT99cfO6RP26Wca7ercwkVV5/WAyAT/XI6ZQKLwrYJ7kfxvQbtbz2gSG5
upXpUAG3y15FM/xMbFzeTTvX8BjZjNqxsSbNCovQzQECI6myv2GFZjcm5lK/eyqhTNzsZCj2xsiu
hu7Dwqqc58BE7lN3s95X+18ebLX6W0o2EcQ9tZoeZM7s2BXSaWcZvXa2C07a6vVi1pm1Y1HyKwe7
dS0MolNityNS1TxscuxS43Lt1rI5DGZxpMZ9OhFnOONcGva1yJOT4w6rxneiWwMbEpQUGRcyQcdO
SLgnUaZzw7R7ljRuaCS1eVDSIsh2DIKOsH/Elp5sEprcwH8NxscwttvFyu9mACtKMzODNQ1lOrZ1
Enz5p1ZYP1IydYfewnXkSwTW2WXXbI7Gu1SW5jHu+rVtl2sjCdznzvFbtgT9d5i6/alKkuf+oen2
9cSMXCzjrqy9ox5UJJbdoF6Of5k8DGq344hViEiOoA+zbzorlxCnm7uThdiWVNC/Jl1cv7LApntl
jjztC9Dml64J50aJyrOftAHKxLdBG0Knr9hEBTARjXqIr/l2afLlvRPzMa9799lLCnGgmZRMZeC/
Nk48fViL3WPGJBiRljU/frqbT3nQz3vCh1kYNTMGn7KzrgFB1XDsbfYoRfIReMlptLLlYumqMjTS
Lzg569BFNrnKsTqLqcrec9CHa2FimoBoeHyk2lnGTkzr3sb0xgSGpG5RZxDrO4LjxLh7c3lNNYPK
cu+sR3Bq+yrPvicWaf5WC92xtT8iVZIo7N++MMZLb9qMsAttj4mz4I3M3VOZa937aKOfm5r2p2lq
9lvNr6xhh16YpbU3pP3lkoW61tqy5bFOyKyxXMgRg3FamvE7fsN+Rxc2hmia0ul1bE8GfOaNb2b5
uXX6H9UymG/R6F+c2LzVRSe+62ph6wW0CLUyLbccKQBCR139MsDUWM84i29+V2zMxvgKiOcccElg
lgVdgSXLp8hzyc1txb8JDJWmeHrHx42gieE9p5OxK3WfJd8Mg9LwUvsMk64/OKO4znVrPJMJCAcO
ZHMg5o/ZxZIa+1NI/4NBrmpDkVp8jsbqc6IM4Jkd9IqDKyYexJbNDENjsTGc+8EQ33VD46nQz9DY
HFPuZm0Cvmv5TmgQSt1T4zfesQEcmFV6ISwKejkyOFHNhigeOxLHY3W3c050szaT17KAxTnD9KfA
F7BqOAsye9PlFHjlFqJheaTXaC0Dj0NUXjVhs4CpNjuZvRgm3x1nsS9Fxo2JFs5r04zVN9nl66Lw
OhbMhr5hqsBAqyi2WYaNnIwTAzO9mUfiHCFFQA4lqiSGegsDsmVV9cHtjIvVdt/rCPQzzWgFXkWB
qjNg0pOtpf+OvS+yEd/LRYw3wgn9i2ZvCe2R5VCUYtf2/c3Dsa3Vug5rkJtKHx9rEbcqJvDldp2/
L4wUSaepEU00/T0vNKyu6eOaqZveUoz4E5A95DQN+96J3zBDFPj8FrbdlMFd8pmxW07c+8iwPo0w
Am5yqM1wTL1hh8fc2wgW2DgJza9iKae3xWkIL2nZeujschMUeGlZQ+H7plcUO28PiXjcQPGi3Uf9
WUUy9eE0sYWh7iTQhXcj73mj1aLZPyyRtA1Fa1IF2WYeQvYV7cVnftgWNV3wJjUcvIGb4tUMMM+B
ltcX212xk2XxVrzKGKdhmS01Z+mOqEs6AA2bIg1uxcjhyaR8tINbt9VT46TRb9l7dXsbWRmUWUef
Js6icvEuglvMTY+bdF33ab5bypkWJ/2ON7Q4d1GbH/TJPXQJv6o5mK94e/HYMekpQWzY4OfFeKkI
wXGETcFNZb4fIK2uRqKG6ypNKcIYm5fG/t5PaXL0KxMkO2YOMSXDLh0LFmI+wW5tjFlyLMmVlER9
aKaoPHLbYUfi1dcl5kfrCO+1+eNQUXlPqODcaB2VEoDP+psD7jW0XXr6RgRZNjP4WmdQ7LEef0Qd
xUBDlb6TcSqOntctT0PFerwzsUJEE/Da0WYqbyzuZGZEcD/9PfgVt1lKCrVAe+nxrx2b8Y4mCgs5
Jd8EoTh4sWJCz5AeOYljZeyG+nUQPr1bPNJggyf84+xf0RzZ2yLvI4rsB+K5bt0cuPmzfeX4CThs
LzmHrLETy/VQG/Wm4Keh6Z4OI4SkR0SzyMHVCa3QzEQvEq5C4IEGi3KrexMxJ5rIulB+pZ+l/lHn
y8HV7I3Iff1Aw3Cw7WRyFg4YBltZeby2uOdWm+4WHyih0UYsO3FsD+rb5c1FB/0tKDd+QHPJEOjf
fEfC37Ro7qWJU9+46XTUbR0NS+bToSpyjB+Y5EJLa8VbM1dkC/y0oOqg+mGWUxvirUNAwx31NKLd
rhIt0vZpXbqgT5HJ56pNz5NrQs/0zoRX5DuQIowDL57TAiSd3GsXVSZubRJ4oIfsC30jN0klK/py
n2Rrel7czSwd+2kRFUe31uZAHx9K/xXBqnqpprF6WVjrc8LJnx6/NNlDtyaOs68111m3fdC/jBzl
7y5ykFPL/gVMEa9C3kDbQerpxm8G5a3DAOuIalxrVe08o9Adcaa36yQwm42H1tNG+AiJAC27aCA2
bQH6DDtdwMOf54MV+JTWEpXmT/QpSGyKYyc9g516blCaXFcrHYnjWKRJeYjGPzp66g4NAvXAcO21
P1yDmMCu3bqch6fXwVZnobmYtpquEWlvSABwhAFErLsHnLeqvkdfnvEuu2u24N368WjndqOfta0Z
k0cgrq9MkP2i34x2Zl/PAvQj5uwJGsmbzmwMyXlBd4faA3p5ryVZCb0teY8trwm5VyPym8nbKB1t
nzgQh107J2DDRBU6PJrvVcMYEExsbr34s+HEEOCoxF8ZeVe93QlQ8E9TVvy2ez17wnYPB3BE/tYq
o7imAasRgFeI/5k/HRvf+oxHIwsls8H3gNbqmqfKuo91ksRS6M8WTVda4oinNsAU73kaScnlmx1o
yWkiJ9xjpH1te3RfYXrH5Y4HPvY9NhcB9hSBQYfa529Nxv+r3BKznr1rtIjDHjZ/gL6qn5Kp+sUb
CEdwZb7hpUf8b8uLYY/OW18uL6JZnjuvJVsWJfGONY0WryJy5kxaHeNMho2r9DEs2/pU7FJv6U4G
IKWwCsjGBpTCwX4pzhjkmXjvXWBV26j5b/bOZDlyJN3OryLTWmg5RgdkkhYxzxGcmdzAmCQL8+SY
8fT6EFW3uvsu7hNoAwuAWVlMMgJwP/8530nGczFmauMCMCBiDM6bLL1NS0SaXANTrTpJp25Ti/CS
WLwBItCRJISpCDEbGPhTXp8ap7+iSxr7SAufoU3DwB9Nc88Y/coDzzsabRkcQSxQIlWFl0CXcysq
CVNUHb5HzX7IGoT6NuUNa0bvxZR/TEZ6dREaPki+LG07hu9Qu8+TaiGWF/pST0txNQ0YD+bQX6UM
V5QazpDI8susNeOCEwmXas/8CgxxuakmfsVd5Ly06FHvRh89tg4g/Vny2mjdVF6Z23DHLj8s8LBn
IhSAaBKZHJ26P+Z5Pmwi2yuPQk27ypM+Qw3zd2oAPKDNOjy0Wvw08Ay6Db794nRmuGeOOHvy9fE1
6jY9a85h+CZMzkMT5gLhNDEvQ61Nr9DyupG6I6pRLVybVrfL2VEtqKTpt2lZ19tJZ+bt+NZbENBA
YElpkM1gkojp8yrC0TqUWSQAZLzh1iSi2EfVWdN+ujnKOvqjxGmKOB0H7PnCINjHCeDiLI5fJuqO
UTdJKvCXfTQa0NDRZRCaBNahDsqZKRXWm5qhVW7TUoXCau/YF8q9AXtdlc21wOcd+hpCbT0gusvb
FPvM5WRY7ktWKqiHA+v8YQZAObI8RZrlLofRI5OTGTl6pbFsPd0DO9Y41yAdH1LYB2s9Kgwu8WMb
OveaxsxPXYP5nzvK/ImCbotb1oB+103kwJLwVeKhAqVkHiJZiq1tSbXxrRiguJrIo3fsisRCCR/2
gRaGz7TXr0PNtp7Zjo0Y+6CrFpV/DVgJnehVGy//IxGO2cVQqsg3Cn0bdhH7d0H/qosOS65DcTuc
9F2hG3KfJ6l3SjEIbxqUnuOgd/YSgvKEwZ97PGrE0JGj4HmHFM+gYRZG2KfNBNOGvr0S+VaT8VUV
KcgXTBc5fBU+es4mIN/1HdFUNuU+eNfIMk4iRqM2UZi2Yqa5QvMA3Tn7ge+n27Eqx3OpD3vQz8xp
AmHDqC9hKwWY55vcGPi1lOEB3zGiRmyW1IQ67quS0yqpxBNQV/XGuP4PAi+w4dNSW7sd2VMahtB9
yh9v0Nke+nm4ZgpEp7CpZrMKn1bR5ySHBrmj9DpNs+aqae8GnD5wUD2R69TDEo8x3ckb/cn0uv6Q
xAyIwtR9n6aIRq0xeFWkUc73Q0Lf07lgoLRMgxgtTE8fQKn1+9b06pOKWXL7wZx+rVDFh1RL1sSL
KF9kCseegAd6r0uGOVZy9AqPOj/FQBd//FZVhLg7oCiHJnoMRvlH2xnabprMcBmU+GMqSlbZMMQr
ZkDOWuWRvTZas9r2MGpXIoF86/ceeYRJWk/3VxpUZCuqLwyIrAVD8PwCCnXA90U9BBBThyBGqK1V
2w40viswR4GfrRXh5M1oE0MRjUtkRAPml/UNd0XircwcvV2lkTCAEYEoU6it7jOYnkWleKqmrSvG
T0BW/ZXF0G+9CJG8o5hES9K7u8lRq6FRMGL0oKdyAB9nHOVfqH/tMjDY9FfZxEgg0Z9J6m3hFSUI
ldQQpFiSD/880NjImJzPvz4wTGt1/6MOtWDXGAB4nUii4ErnLeR5uqnmfxml0QO01EAuhGmMWG3B
JlRUC0MUw8fGFk0jSQbXAPP3E2WgPxgtpotiKVcaGYsfM/9FCejgWS8wG4MDcA9MUZSc3CIrEdTW
pcTLOuIJwPLBt0wE75JAwRAzM20LnKoHl8K/l+1AqptHXelPNZ03qxBc1JEOS2PpevnPEEf2C8E/
DJM96jem1WhHkOuDQF4hmRyI2vb2aWbii+bWtI4QgFYsUoyjcqsf1xzrk6V8d9nMxYuG/ZZZpP6w
i9N+58o3tygy5hSBtWyC8RbbhrWyniD6dmfb4uZF9r2Oz25/LJSN3E7/gmxM67FP8gfQF9+kPag0
jamUDtzhG4HL3SWsQM6qDLozibogHsHpUj+wm9r0jwjFcxykfW6b7AktjidkKuungbHCiLPtWELB
OKsqGVYdKspI8n0F/O1IfaOxEqU33Rz/D792nrG2EUGc2UOR3rSouWqf4+M5lTGrBKPsKMYMkBAt
lhqHNmVZ7MJMW7SDcXKC9mC5+nRgSzAB/yDLEXeY32ib36IhFEu9kw6M3HZDL0JJziMbn6mMPoVj
+O0pw4AEr+F1UVCzkzx59NIGPdhxn7soxWQ70mc088AGbQwOFQ/EW9BlhAyw+nyn5a00M+N3Q0ci
vgOnOM1RJ2rEkRzJVBfc5938eH8FNelfT82y5JM8MRj4r//c/S8wmbuvpDt4YPtVsqOm5klKVBi9
wh/kxY1NkDINaBQsaX+nXDjLNCYrGeteyuMGboam83i/xhicQXqamof7qSyUf2KL+MRGKFrEHhwQ
1YPEsSbeAE5Y/PTWCMoPa+9amVQHD6AdTp7NpMmpouz5fqBCcqw9/Yllor10RDHsQwRtjZXBvolK
2pLIBF2Fyw2scbtzWEgfh0hYrcueHLinEX0eQi9e6V2TXRP3q6nVuwVXKWDR+m66/rPph9SzKCfb
k4x7Ic8wLvvBtJE567NdZiUrixCBLlRrpXvPrV4U+8T2IdS0Mt1WMdRtRZ0Vv5OS5lGJ8Mg27BQG
NqwX3NQb8GI76ikoqoLHP40pdZPGxDa6/8Y0TpGyG1AuNPBU8MNziceiCJlitNOIkVHDNlT3P4As
DNw6Jsx5bV85XnY2yPJiu2BcTH1VsTb4VBOg15ZCggDorBikZlxEx0Z+uabt7MFIpZtEQ67qZqqd
LYNdogZ974qI9B3D873rhhEhkYmI1LwmhuX3QEUHbMvaeXeMctiBsVhOOrjmRu5H4re8j9kTILkv
kO+Ha+GJhzCq1K6ZwJ+IOD6Vluc/RWZvzN/dwXN9ckHQ3LTWhhkQw4WrPSp4tKn1llpPPiAbnB73
gaE9KQK2jU4ywtfBZphMQ65OIBm4I1+MPlP3QXbFJmqNcu/RBRRkQGR8Ici7pwaprVLfxkjRK2lT
5YK+whaU2R5rLiJBqq4OjUmrUeOPt4L3uaH7bz7lDuuR3oc1ybvsfD+IznkfRWuczJD1Y6fvZVDZ
r32Vx6thNNIj1qf4ATTrpqmjH9+nBstnh0q7Ijwk3Vn0Bh9FGn7tUwv34mRrGcorbJD1jFplgx7T
vpbToann9Mi3udr0FrBwpmnw4ws+2NIJLmGXfndj5WxruRhD+KfcIX8J1L4zN5IHkk3BIWTOSOS3
Iuko6YujBmSHxGDw40I8jN56vIYH6af5wutifgdTV72Z1Mf2qD457zi7dbHjdWN0K4Lu95Ck1UnK
khKX2DL33HDV3vOKZmH1mPDpr7iNVlfhAod00mele+6KQax9k0hOVQYvI+FsXLy/AQWYJ4DOYh/Q
tLPB6Jw9t7xRU9OC2yZMccgzBM6hGy6WNlnLwCr15wbVddk3evZCswaVbZY0Xwx002VESP41TYKQ
BWKGpRsrH/jRpFgY9jicGZPjSQJWuK106qga6VkPrB66RZbbux4iMBvgMWDj45tbrTAVSNidTV8T
T1k3OjhF+jttPyiS9b4tU+48D5dWNPnXvIFAGWiFs6AjKGm0X5VSYi3VkO5Rj9Q7YiIJ/SL56GDh
OiIfzxO5BSLf1r4hc0aK7Uz9pIEybxqky1j6ZiwK59gv5q9ISykw85g6V+Mh6DwMk5FebeN+TM6h
zurSCebS857lrdNoGz+qjYueuFjqS9CSE+FyciakmxhqFPIWe3a594uE95IZGWfHnm41CZZ10wGo
8k0/4tNVkeYy1K+kZWtqaQhmg286C7Bbvwbi65s7ACOuIioEGwpbxpQ726TIQhn1NUwH8Px09bkk
bvFUWsfa9WnuC/T03HcHneHzKtSJqdhyRLCJWu3QxGcljOAljcno+9Elm6bq6pUjUhhSqIY9ckf2
AXv4AIWRKehwUKrBKJ8TePRs56xNk3MqepvtLZZR9lreQblxRwGk11z7nG5kQ6/wktMUtRF1Yt4G
S3r4AMZoY+Q+qjNxScSU7IXp7Q0CoP85OSG5UUDD1/LV417ziP9tXGghpEGqM4qlBfxlN6XuUxCW
HWglPex5lzTPtGvU1EbgYdPCgylqQLZ4EoqoYvE5Yeku8y+6bKKFAOCwkG0lX9DpB0D/nliJyRQX
u7LuOl2+00u9uQUCK3+v6NbJxnOsIvWSmhrcl8B+bj1lkvunLGuYTZyYhE5eOr6oPq6PsCySdSE0
uXRl4gO6aUxs48U3PIXylI0I2uk4Ra9tJMxDbbB+IfbQFiEr63wmEyWldh2COiFag2QLkMJa/H/n
+H/tHDeFg2v7f/7f//01/K/gp1h9Np//7SfH1zFePrOf//PfF581hiEW83Xzmf+refzP//BP77gj
/iEMizylPvvE3X+ax23zH4YjDUHGwoNILwXFwP+Bw8dXboPQ57+Blm9jIf/bPG7r/yB+ClifHIeO
9RyI/n98f39lQOr/dP6vmRDD0MW/m8d1x9AR5KTBd6ATWrH4X/2reTzL/ThoqEjHofNNQOEn4Xt8
YSvAbhqTdNAPzcP9kKdsLy38oKu4Eka4bLTIXDud38/MPW8bsTPYq32HC/kt8vEJ2apPoVJzt+PZ
rxbCs+vT/YBFufnzFbrLNiOzdjZmjx2IQvHNrbzEBviTdfApJvUMSbJ/iw1XQwJXA9tvbhrE88lQ
VkzmqcUotvSteMsO5WtjMAFlajsaQI9d4+QPTbyqqhxGwnzNssffOjaiZ+HjNpty8cRg/QvgdHCb
5hKQeGgIYFv0sqsxC2/3LxRk4s7sEGBE8sf+eb1taXTshoJI62CYuNYBafhNdGH7DSy9wM3Rat5n
a5ffk4X7Dt5B+9bWPM60kltl2LhbDGxUpxvjeEzjFGrJ/MrS23rHQ/8xNPRTK+rwlqkifnEdFTHj
j9zTZJXbScXTjtmpOsQGnBHWPH8dZNudbKMMn4z8j4KS3R8diXkRlaZ6Zs8jwGtkWxw44IyavjgF
o5tuhBDdqkSz2rHnc24KsOZyZGr06bjm1rLj6htABwv2dGTPo15wfRUbfxjIJwK40+v+qaun7qXK
dWw1Tvqo0c98ki7BPwSVA1ZlH87ChFQ9my7KwSyOmeueCwUIlk7k6OyaAW0EuADgIEc2X1RfE6Bv
fC2FWlUImhuGL+1jn1IVJSBSL8vCs1Y5Fx8xzXbg+qvwabDsdOUBjuC5jGFdc5ltg/YE3IE9iTqF
+wUWozC+Pa3EZWOMex8Xyp4wEdvWPsGf4PjPIhJwgh2NyFnilC8TFqBVsg1mX1uUKe+QzAf+kLmz
TA9TMcF7YtG8sTNI94u6yilcMnJxVKnQ8Hbq5oNooQSFrnkNrAEgvkqsvQBosCCuIVZlL4Ozbre/
lJ31iPal8WLl1UepxxTQxdm7of0UECy/MJkQvndy7VLULo4fapMIC5HJmKQ+PcjWzo9kqTrFOChk
JtToZMlcFfoL5qWQ3Vvjr4Mg+ZFluoGXP21J+pbsvPwOgg7DbiwoTsKnB69b4Ae/SzfBh6UVEeKn
FmyzRiLZxZNYMNcRp/sB7N8HdnzKw4hbnx1MnGd3PmRAeBd19m12eoSrpP7r0El+FHg8agCYpFTo
uek3Ex3fRzrM3/k0b5rUDg7NCOAH85+JnDSTNTOvrdaCJh/Ce0ZxqZCcVplYm1MxnO4He341jPml
a+MNXlbnCGhFsFnPxvUwlA1FnXgCjh6ZMQZ1bG1yRaPm1D3kWc8juAo0cm+uGXrL2gt0Mr7esZu8
5Ol+cJgILbWo2rRjGF78hsXwKHrrEb7xIopb9TC7eGjJ1aIVDL1u0dZD8eDFvo+LPsSOyxnmsokB
W8gbqXJtaqIfykk+DC7ba8dqHh0rI9BeJdN57Pp4L7A+7itUX0tVfM8RYn4aOW+TOZxF8ceky0eA
eclzAiBp5Mb2yrS0WPCD0072EMSvKmg/WoaMl/sXq75nQRaONwMWKmOyqv3TjNvMBl3boq2ZhrJQ
O7Q6bdsUC2Eqy+U1Nz2oNOzuNnXgSboI3rVI73ZCOv67ewCUlvyaFLAUt6c6QKNX+peZTGwMMR5c
mfrUj13WP96v18IoNmPLLBotjv9qGjY5mUEvts2jgXOxXSRZMZ3wAgMqvr/0zDWz4+TUkS/i9q3R
ZDEyPbzPa5LRe6Koy9jJqmVFVTrD+X4diaBByCzL1UR45Llwgoc+DuMr93D3WdYhMCTDT4697j5p
kdOua4d+RCLLtJCSucV1/K4xSUAwr5sHPxHZlvFgeHTdgTxmYX14+SB2dkvDsMf2V1OG+atPQiYU
pZBHGO6I0NiVtkk1FyDQZHfVRgCZXSshpEnSofYIES5ua5bEQZMAAdExIKCtSY89g9s0r7onsmdz
PgzEQPwpsh9Gdj/7bO5ly9LsPYVKfitdJ3sJkc6VKcc3TOREwHWN6sAgOOlBjhdCmNEvPh1Uzk7S
P4WJZm+AeCOOuUgNPq3yC6zXzuZ+Wk3qvWY5fik1PJ+sPRj+4xk+MYQtDvw2TTz+0bCVVqfB4OKg
85dcIoIExNSZafnJB/gZ8Qef1ie/pWYZdy5Fno6TXnW/RVeuJwois35GlHLt/sqZBrI4svjjP12v
K1Xv2nRiuq6i5NDrXv9YG2CK3FLRRt77n4lv6U92n1f7CMvbxqnNZR122cnwp+qEN9tYdWPhfUJT
86MgoL4DGbpm53qehNWf/SmMVl7YBV/2uOZfWf7OaKOBIUOmgZxKs3SmEHEzN9KHqLXWuu9ll/vZ
/frg+xfMlDDdJitfJqpTW4x2TMfK1GIkl6YPadsmD24wFLvJrp4lbnq32fYsfoASD9mTYZXZep72
+dnWr8f+vQzHR5Yx7kOYk24LA/XOowQOk8Rh0rWGS8Vc4J1TjcdYVA0A2ebT+xfSRsO7WFslzV5F
cZuyn8IK/cv9pM+AymQWSbMMBA+1QlOAaGmuB92uvniiV2AaWuslbHRcRoVia1rhEZsbE0ZaBg7M
GzjcT3GxeXYCNLykwYXPWvZRZQM9ptiLr87U5LegZOV1/4JyQ4yfk8n2sJft4xTYb2EMarMNwKtL
IysoSuSQjmBiyPuAu/77Gkn2v76qzQulOlfORhcloJWoM58Fho5M/6lIYi3CsimfHe/FNWgcDpoy
po8gQWb2VOWuC8uwHkLo8Q9V9BIGiTz+M7Zwzy6MVkbhAh7xZaiaZZhbAe/eosZ63nt/hLa5aA3C
hEKXTw0yxxXPOs8Evof3SgTeOuRnvw1CsecBo6+bmNiUpdFdSzxl0dTlL5749qNOr8t6QAnhPs7p
/dCwSWShGDyw8mSFSmpz20mfBOB8er/WuuMTrkf/xGMtWikoOhvVYX2dxsdCivpBwjRDc4KNaOqf
1XzlflnhIN4mbk7la24+Oq2wXrCeFde2H56VCu0XItXaxZva1/vXSlPnYTC27/ezOBybi6qHj9Fy
4Z+4Ilk7ut4f4OLVWy1K3nNvcM5FY5SLllzcizt+JrMJrbILDBBElNeD3aeH2Inym+Ma0MUokPom
deA3NFb6pb+LY0Ew0nXVho9qBzdRQv/Qye5xi3mtUTNUVRQP97O5w0W6+Kyrvul20qZWB0L47FlQ
PMPlpO3z0lOndD7QT2BiXfRZvvSTe5UkGXguui+dF2RQMLqXstDlC3OY/lJOGBbns4Zejk3cUDvv
jHYFsiguwRj7Wnu8v/rzol+M3dFNDZdYSWXyfufhB9Cai7agE30kxLg0Mc+eBCKG9GV34F2S1NRY
cU0V8D7o+cLnIoxpE4TEjOpZ15YVNVCYsH674Aue4wRRLAAV5Srz8X7SB1CsMaQM+3hIk32uRPOA
fIcRDIGChkzvsWC39eDS9jKfCFe+a6ESK8sPM2vhl6ZxzINih6cxhKjYhlcwXekaWzia22B5h9HM
vIOuCWdJp0u/jbxCnpghOqdKJcUWS9TX/ex+vdNGitj1SMOo0nC3J8a4Y9DP0mA+vV/DwskToJc2
+w+yWs6Ye3KRhiVdoLnYuKEH2W2Sk8T7nM2kVx77IFCGGavKv2SsTr1yB6ApgU2Ii0MtyW64Bp1f
VJ2usOsWlxDG8QLYREo5p189NFP+mhWo2FYjYV3acwJ0jA4FYDuAFzYu3cCn9yx3qIjH3+Qf7bJy
Zm+h5R+RGf3j/aJTZtccXXHnJ3kPQq7tv/TqTCJI/fY7ma9ancdD2fXZ2bPShihxt9KZ/zNKGX6N
2g7vXfNBn3q2LayGScZ82ry5Vpx+uLmGMFVSLDIGOpNLD9Qv8tuyo7Dp0Pat8+J1+VwhDpc2bMR4
wKPSbYehSjZFRynbz4Dpgslb45z9Adof0zpmF+zm7od7Z6nMLdosh6mqdyweneXcjXejmhH3X/LK
bP0cxvVbr+pk6TE6WrsFRha7HquDOR/uryqr/OuVB89QEwDzclicm3JM3IMD8Z3/g0slQavHGJTj
z4COX3RFtinUfX51CPMWAOczcgKpTOqwDLuLvhEXN3ROQNjzwk/bHYfnZJwu/STHQ4HV6XB/VdXN
b89rXWouMDjdD9BBM8oQxJkyClzO/379fhq14n0aG2NXhFSxTZZ2is0OWIg7OOHRMQlyEvS4lkW3
xEGUf0SlM216BROyCe30g51dq2cf0Li0LUkK9redqF76sYHKnvuv9vSYtO14ZjxeLqVmdRjLY741
htSX6O9Xgw5IE7CkPHhxPr1IG/LYEFW/IiRAZjIqP5AiqW8GVak34xd2Rm3Vsjo4e4oal6GHpSS7
DuNE2pUH+psQ6yi/PQxaNrzDCgUI2N9Ex0ja0BzzVRTqg9I39xn50YUTxXwhcOdqhbEIidLPj8ra
taJz635il+rXjW1t27xqLtKDyj5mlfYSdt7KNMr6vYTqtNXcF4ERg/pQozrdD61RVyfDq+tVklrU
4/39hWJQFWG0+dyOmFJgYKforVPJo1QEPpPSHbbk0pJNbwpz00/V3LXqo16Tzt3UCfE6nd/UKfJi
43R/RZKQHk91wvFpbIBvh4th3ig6BeRTzSALUzcWrsn52j8PgaWes7yVB3rB9KVveAyGjIZhaJwD
ME+hEO5MBr3cCLvhgZZYRhtubC+zsHhJAPwtSp9pQu35xbocXpHZ1SGltYBM7t/5lD9NBXOGhTio
XHV0Ii9rViywD/Jo22a9em76fth7WZcuZyL2c2XK6ubW8ETN2HrM51pw2U6PDlS/GnPW6X42+pT9
jrb/ZJjO9Hi/5CU4/2M6pJeZrJ/p5ZvQbaOdgdR/sk17PGm26lY8uajtJaly0uaD31QjP+LwD1hZ
+QlMfrkoDbPbcAfCGOFFNzVJlvdEohrdiDeJbba7wMTNOtmhf2DtHu3iSY8XjWgA1atm2CcW1BVE
5OeYjCFNKpV+TKMJ4mKYqPX91MEkcPzzC/NX76cUlZD6VLQV8kxLrt2Eky3J9RejLq0Lm6PYMbqr
Y2k01kQweuazcD7cX5neG79cddH06dMRVANpemmfKEmwTgVg89P91Jvxok3Y1msZ+1is8TexXLX1
DXdLtcmAqKxUoNRvWfD0yYsvUtU2A6SYLT8+h1MczFXYnaYuKBzuQpDV8cwJA1G8YUZcRosa12eB
XQHX3+hs+hTgphVSz8C0fV9IXXvlAS62Jaj2rR4Uwyt07qMz/wGPNoVlUXX2JfIzcZ7Q5pelPfGF
LlkHjbWpPJ1n3qxlNLOWUXZ+dLRA1FF4SOK3ahHA8KhDB6O34UDBzvAkpqHdU5HoL7gZNTSU1cU6
a2V3DEsWFvdDxAd7nYmW4dW/f6EkUnAMr1Mp2pcuSBGVOln9bsJ837opPjmLIEvv5MUjkAGo3RRc
LkjDRQSkEn5mgffoJ62EQNwOLxhnX3Mvq/e91sanvLHik6FI/YhUoX2Z8qrbHqU9Mh4oh+f0fjB4
UO26ONmVI0IDTXp0qPV0mlChyB2wlpRM1tZJHzDDrCk1vxj8dg4lD3x/yrtjS8cbucrIWWJ8zo2l
LdrxoJU9iMn7y/uB4MKwYXVLQyVZ7TUGv/iYMs4GEdl+5xO1k2WRZG9GjBps5+PGngO6Fp+hp8iz
rVvHqjFYq+FuM+CgDxo80hyfboC9YBEkIqgJPKULi74ADDuWQqBgjo1Z3r5qXXke3N46hGgbF9QB
LGhkEgUTN/wn6Q7l3Dv2aUWoRFZ436I0XLgLq2jEA56Mr2AKEZS0soVXP9GwinF/VaL0FLbjsOU2
gpsXItgmBm2ZRDVYUslmmTCCfY1q4H22atNNk/nyFeqKXGY4++KkXLdqmrZpkfdP/D1AzcmQfGe0
GmuRyD8FhLVV4STDBRs55WMTxoyycLrXpK1f0jbuv6VbXuK27U/MGH5382N2dPL8Uqf62xjW9o4Q
trlWrT2nvht5UCVYs86L922vpgbMBmO8SpCln3xOgdXUp9Kx6CJN8/HQdB1Jm5iy9UFGzQ5tKNpa
HbNZZPrsUJMPJgVsmyujFcvBqe03loraUg8aSiVKerBtdlDMrBNy/KoJoHNElLVW7lerUw43WUZ7
wBRbbmli8JZTYifraaLiUxdwRRhX6GvXDVjmyZwKwYn8tpH53Rl+4Yug5nuLb5+o59+Hge4hSKZh
VU84RqP6piUNLZ/6BE2lfcpcjdhdD3piLSZ7RRwZDFmQpV82Ns0sNr+K0OmWrVuDDTWi6mhLUpId
ExA31o2tbXft7X7wIyYgcu7t0MOs+/NaSMn2BaLl4v4nMEWA+KhaSXVpxFBEgEXG4jxiboDZiTGz
2la5WZ9jtKCtsNOvEFRDMFL/qk3vkaeNP2Zv/VQKm7QFkHQVaW5w6w2fnagc5SpKc2ellQBhJRjp
oUIGM6I3OxPeaaB/MMfIvwYvjxgkfxdQW99ykZXHuR4obqkJ80oCfB02gIXND/gYhjN0udc3Vaq3
D36IdZsmVfGmKfET4s8gKkFUP7aIHbkuk1GVmOhXXdDd7gddq3ZpZ3posaq7WSQa1ixmCZlrDbxu
IzmB7kpuMduYm6fks+sZFE8U+gSYU0teac0lZupl+hG7TLEThgdJy5+CM/MUebASli2WF+D0FDTP
6aHiqd02t1yP5S4yHIbE6XcoRv+pbZnvY9vb01wZLArUvwXWnCP7VJz6XoTLD7fOkpTkMp8cY1E2
Wrxs+CAP9FewxxaQ5xLmJxZru0UndW8rjYvQ9IeC5rAHXw0nTJnOnqH1rarxDBIaGp8KqwQzKuxd
LsiRFab/2UzO7CK2zW0FbndgwVCwexRm+0ozlbYNaGBNlbLWJKFpGVLcLRYgWPQjt/S3gkgVOVJK
fDoDl2MPWmmR9E31W4n8t62a58YIwrUy6pz2Gksdi5YODsIq8SPm9aWdYZfzSLykeXdlyJEvTZHe
uNvQAW3XdA86xYVq1wfdUPqSjEe/yEPCN5j+nJ2vZT66VhgxaxqW+FGag+7VBjkD8SkmA7MbaDpg
m5r71gMJ3cShLjb307GCFkpY+h1wf8hKOompRMTORnXOybZYAfpp7xDadelK46kwMIZxmty6ePlT
5oCZt5ShPbsB/WNmHfs7TVXTshXU2Nd4J4420MqFWePhr/nkUy0/Dg8BQCuKUplbpW69ikzyibS+
ebB5qWPIJkxf2XhKCwzg05hFe1wDx/slNTQ1+OsA50DnrJIi8i/4zewbdm6IK3J6HuKmOgdJ4+yz
YohXfqK/SfDZNkt0Um8FCCcSfUtiM9opAXS+iHvS0yxIq9cpiL9Nt24uBKE79GOQs+mIPmap1N02
bAPaxtarG2QlvhcVUwFBhNcJOnNlu0FD4gFlRY+Mayrct0Yzx8fCn2OVA1l9MC7x5X7IuxKeUyPf
CuADPrfEN+kMBYvWUl9Lq1IfHg07IH2j19rAWeSgZNBxyXUass+YhLVDjxNkGTCMXXvakD700UQL
DDbgB1rQ8rVnUUySO6yj29Hxb4Gb04s+KvfmxQM11zU+/D4JsmVAzdkhsWw6h9y8/zStldNx24qi
YNzJBO/0og31Ftd7MGyVdPZDLJxns8K8oJIHpiv7iKgf20G/fKziYqaLuI/5AAWcYdUVR3DyRNtd
iGHcbI7300aCVO4qnksCgkLBOqV/I9xgwCLgD6ssLfbVmHmAZ2hblfnhHpkcekUgLIBL6thE/jTD
A24pzHpRiv5DktOMHKm2IcrI2lLe3U7f4IH0IphUGv8PiLF70bnygD38AKwhJzMZS1LivvcF471c
jO40XgfZ4Jbt3RpJniQSQUkHtcSMd2GsRxvShctqHgvVwhnXNhFeMqu5/YXXuYbtsA0rVa5joU03
mZAMqODFr5OxKAF1YpwqWciuK9beu34i0ZC1pr2Gl+HtnTDhWZsXya9Qd7/M+GjOOQtQN3Pwqcy9
Hcii+P+xdybLkWrblv2X7HOSeoNZvo7XpdxdtdTBpJCCclPXX58DIu6Lc0/jWr5+djDAXSGF5MBe
a8055n2cxD+Gjm6ybNvHSsnlXlo6OqtUbx6TDNLHEGt3oRG2j3psmheUW6zMB3EgCmqZqIVxmjf8
hTBMOHq7l+RLox7sIkaDVviiOgxcvLQ18MxigNYjW2MAnSaLSsvd1w6gPHgHV3numaoupRomT2Q0
8LDNaWPLKrzHn/CUV3rxnbZkdNad/q5qir382bZGdkcBTtjXgK9HaJH6CWYMJA9ZjmYQDPu88fLH
SEnWdaqlN3o8zh7nQbRKvOc6EE208M2dlvI0WICiXrnWIH4w64e5nt9RdvevdYnbYsws8+xHWnrs
bSXbSHpMq9JOGlzMRnlW2qA6z3ut3V5CEUZ7A9iFcFSFwXMar8nZDW7jtEEqzGC0laibNC6C0qGB
OTgVfbi4MMgjq+07jZniuiWZZe1lhvrcMghn6lova4MGLTe4Df3ftC+Vk0ATuyL3MtnaPK03dqSN
x9Y1x7XfG2cLvzJPh1YXR4xW6Ur4slplrlYQKku7xIlA4LXEFOC34lxDh3xv+3b961ynRDlkHFAB
PZcDqT4lAjV6O+/BkOPw10yYal0gr0qXMcaeXqgYXi3sHEkTAe/6DlnXmYRQhhbRW6N2+W0sPqq8
NY94AtVTnSrjqaiVdd5iKsA6iKsx7u76wjyQlUt2DWqYD9OqkJFa3TWO22GLnDbYBK1KxhzG3v1A
7EO6jdPa/6gS+rpTAUUX9mJbeX9xBGNbmxa10Xv0qac9LdGrHe62j6a07Ws1bRJ+XxunskDaG/w2
Cb5M8YAl3cP8ah619vXXm4MtdJD0qqhJdLaTOXq0PDuI+6/uoLKwD+KWjsMw8oChrWcW3c7tGHBn
4B8PoavtiiBJiAuwipVHO+QIOOCSUz/dG7lwqdnIQi1rob9G3ciK21YwjRXZ5+C0CriEABNWtLQq
b68iwMcai+5cdADuwrxMrn0j3DWYK+uo4D86znvzRg3rd8o8HkqjYz+glewZHZbB2ky71yj0FcAb
yrj1i5AaDebZmveSxOu17sZlgKD3tXdLk9TbMpp/nNIDt1kp3k18mjiSu/yi00+i5LIJOzgFQVo8
ZqPNuKVJP8K4EFsR8ixLyTJZtHZpHWqbIYpqBCNsjASvMenMoc38nK6xdW1xCmwJsQQ9BTj7nfDQ
BTvylRS5fiENc1xguzMnXzxW3LEGuW/0vzZ57g/HuhmcPb2c5Xye3CNaxs3E2UarGtn7qlQ+eugi
XlYUb5Vd7UVm5Q+xn8ANHOp8UekWgdxur2ywE6H5NyFD6J1PomZu/cAepR4qwJQXP6Oz0bvjLZw2
aqpHXByspec9+AcFIQf99yh45he1NBZq6R+DPrO+6EBc8hh0INaycedwlVHoFvZ7IGpSTpqyvcuJ
efCzsrgg2hZrYyB7BrkoasSWomOZ0oIVCsh134vJEA3QwegWdELUAi4owevYYJX2AjVdKVdCBklP
pIhcCuk7P/k9Hx2dzMbeLtGcxsNRryFGtEZSHtqgf7OCSn2bMvygGQOWVejeARYUASnJAroBNpZF
YKfJE5prh0ZBIzdDp06HUt9mijeu5le1SNlVQwT5MtTlBkVI9iQSWTK7d6GrhyXhfGSbeIwB71wA
EsCUNH7VmfqqaVQekj5DhC2CjA27YUiZO3sNKeURBTd0QlIbjgOClQ2/lHKl+dxRrTyyp4k9fdMp
KJUhZLxzLCtGMUMbyq3RqpZE4YJICS4lcZEPWhTlpLOGBBEIRTmCJcGS4XrWQ1DCYAGCCceTteYS
ZRKQTmxHFzN1KMPr1D1DKZBk+Sl8bqeGXY1795BhpVjMh9yo1Ps0b8KlqxSUF4LROhGtY5OHT55I
Pjow55io4Y1pMj0QIy4PHT8uTbjJja6f9Tgu7p3W40Mq3uhJhufKHrWtXvSMQQqq1qE3X1IqtW1r
D8sUff7BnVdLAXfqanBUEsY9tMqJi0Bj6th24boUvnZnMdXl2QSO1c0b/mdEry8iyGoIHCDwR46a
7XLtTeCLuKRCGHejyZPALbsSW5DtYE4ibaGk33xRTUgqDGHgyTjuU6clO9PEgqpnQE8kdxISZ1x/
Jau2xsTSDDxDYB2HIfozxbN2iQ8WHOFPFByxGQfElOd7wzfUTVZfK6ejGUAAJs2NzL6bN6lnuqwX
WMZGlbT5oNDXd2DFOm6Ix7eCE+GPOdwfS39HkRPt+/E5JMX0NCOxaOfFKKy9CK9f+JDaNCbdnjCT
ITWf7IKnlaHIN6Pml6lmFOEhZd+d5t/3nbQv86YN659NSSRjtyvN3PnWAkHfOGz1x7wyg00+WkD4
7ACxg4FH2yb0GK2NfdZS//fGbVWEyVF7R2tsHfdddyrr2DtJrX81MO+Tx9mZN0dT00PuJev/ubx2
t75f/5//jdqU1eRQhn5Qz1rOP0fb72ySnlb/8U3nh83jP9/wb/8oCtHp+Lek9d8O1rO89dZ8l8P9
d9Ukv36A3+/8f33xt0iWuE5Esh9fMkxXYYUz70f9d5EsPJH/iGVeffjf/xTW/vqa31Bm5y/LMPgw
2X9Esh1f8V//y7T+UoWuu65roWu1DBcV77+wzOZfLsltrmNqxsRBN5z/Vtaa2l8a82mb/DTb0PDL
/M+UtfxDf4cyG5aqOkhrKQ/5GRDWTq//jbau5GSvZKlnrdVcvU4d0QGV3r2wq/4m8QinGoySOnfu
qiF/JcaCS7NlCE06zzpX0rcwdeuFEpcmLR7WrSoeb9/fchX0jDhaouipTZn62DhKpDeum8gutoTp
7JqYrluJ5OXsWc0vAfivT8Jv8fDfxcKarfKL+/f/lKbbhst/Dc2wiixlEhP/7T/VNz3XsDpRuVhD
rhUIGh09GfJZekAsEOfhCeybIE1XPpfd0h3kjUemiuyCcVkkDSJNA9KGDceHquaxDAzlOjOycy1R
8iAXgixkWjogdEGRoj7EuMXpUvCQDEFSs+J9z4v0A31Ig9/NpACO243u6Hhp1Kl6swosYvqDnXcU
aq3eLovAYOSpi09hk9LrtTmTwtotsNI2j0JQK+Q0hdEop/eJbFlBQnUkPj5jNuNQxk/K0Bx7Ym+H
PhSH7OAozXfqwZ7tGsyyShwYQObcfhsb2k6dhnyj5UerSfHpBBzFXdMAl433uBSaM+WU2KLIfdIk
uVdaSohaC8gx8A1WTmp7I03CnDJDCTYu6bW7Nuppan88hrlCN9HEnqQWVMhYxOsd8rgnQ5aEW/wc
W8Og42jbKzWxPNRHzd7sIuQHzKS0yKh2sVddMxGHh5RwToO5/CJ27GiDvSA8DgUeeZw42gYpc7ll
ZjheLSdjfWd9hS2cW2t0JOle0Dm8Hy4RUiut1h6xN3yMSq/QAvDOak0WV+J4J54qMDydiYrgUXWX
8bGwUR0bme5tjGlJAR5s3ADbDBdmCBZ8mjnctykQAWsIVm6EnAtT3OixDKnL/kt3onozuUMrhfDO
EVfppm76XZ091h6swcGs66c8aG6CFeROk7A/B92Mz/MGbS2MNjNRNm2tjaQBqe5KWlAINQJ5D6UI
wY2k6PVsg4BSEg0XhHA5N6fQqvVow7vIlXpXe2r4GPaTSckyY4Ibsm9TKuOLVfJXi9QIOH+P5rfT
LG8T576zywxlHXTSeifn8OT39TeLo+I50AkHTIrxybPa5Mlu603b69q19cWrayjpxhhc/dAVWXNJ
WDQXNWGvyqgMr37IWMQra7q6OEzWodr3K+l6hMwYdoZyobL3DQkRls+wIDYs/TVRP1M44krijW8w
ZFlUkiGZDf1XC9s8a0d9pTCZvHRE1xZl+FmJxnyWprqLMyd7btCTAg9EElyTtJRi/r8pWLl6ICw4
l5p7bexQMdVWvCrTqoQfnlfnROMpKNVyo0/ByqIX+VrrT1FbG0sx1auYwV1U7g1Ri70XPOu6eQGF
hp0mEt2dmXRAb/lhL34kTWy60lzKNl04cVXeEcgVrjwrc/nwQKezde2gKCUBMKZMTpka+HuvzE/c
5tsTcV47egfZEUOVsRx4NENl64bHTjrtSlfoyytYujeQ9ItLQNR97lrr0hyay9ikJ8BR1TKhdYuw
nUzoUvUx9Rewnqs0oD/bhweJ//rmYH/blJIfHS75C+0d80dRP5O8ox1TMycOMFPeGtptrJ/S4MQg
2Vv5pRus6iaQd17R33Q1dB/mTa6YZ1pab25dQ2byGuVeH8MNLvC1G44qrWD/UKmOfaZoy31KxkEN
9wLt30ZmYbRWSY6hy8yyaBBEFVPxg4PxwvCoZK8uf8tzboQD9ZXPQiVPtbPpFOtG0QOElWNGQC5K
fKXKBVKeXt2FbYaXjKAsuvMI2KOqsXY6V9Y5AMvjGY+xa1Rv9cA0wyAuqAVFs0EXe64hJPmrICJ4
S0EcslbM2t+5uEeni2DEmaV+DMSJXEnIDFbwpJ0NeqaHHPDue5tfRBlO67bBxopdR9iV4tcsqm9h
YA6vbRH+xO+r3jV1WS2tIbqv6et9GlH1LSUJK30I2b7HQXrSCItb4G9ExkpnGjXzGnpGsetcXbxI
Ps2OF/7o9JFWSBmILQx3ZHNFQ9zslM/EEGZL8z45Esq6Nk1TJIsB/tAWceWd7djxJQnpSA0NKeMw
24ECmzVNhoHsXae2eLYRGuIE/SemCQfhT+YvTek+y9589iTXSFljpFcLJtKmZl8cfTjRqUJ8CMKJ
2BLjYhc6eT4O1k+blEpqnay5BVEwJdBbPboD6xtIn7fxhvIFSaMkUh3FewdWFMGGlZ0ViUgfogXp
VR3EcIPaa20n40Nuh8PNj41umWgZV2QCU0HLg6s6bRQnecYp4mxjm4yBmFkIdwwHBy8D/TXjPnul
A/IlKVCRZ9tQsSK2b3lfaOfGl4i4+7HD61fsTTeU95SLr30s0NdrTKNTXRT3RtbeD0Vng56geUT1
ET7zkcMVQdgrkQVklwkdxZRFSH0OECjv+L2HuKyvWgtBEl3UYZY4jr6d3GkGqDSshiM3UuzsrbdH
cTZeHdq6K3Ss6G3C5x7K0z0+X8jyaEBr+ab3hrHVU1pMlah2aeSay6QR6i7QbGVbdXtFdfJTE1sA
t3JspKic/G2mITrr0iE+DsMUthurPxNdH1eQnwmL8jX7ZvkVhkTbMc/NEDEBk1ime6e+mhjOS9ac
555B2grhHd0wqAJtD9xOkTK/RrmOl0I1GRO3iOnT8tbhuT/2uX3XN4+otw0ExSDARuEG1jIGw7Gy
+2GXt0a5UYqO2LhKy17QSt5V1iqPtOpKWTlsmN8WK4BOK1Y+3zUElJPqJy+GpibbvNLSU0H/fM/V
mO7LqiiWaYP3R08LQsxRrylnoTYZU3IHGP10WGnxzVNMY92QqrVqE+8u0XAGBK6qrHsuCb3QwbMz
RwBY1KtkqLs70YDJp5MbPxbRXYzFtMkHdQct1jz0TmAd9IzQC9c3vIM2yLuqYsJoQ4wyJdRHwqKN
DS2zgzcE3UHIbFgqyqiyVMAHW3WZOA6p9dbkevRk1Z+ONN2fMmHOqATyQ+uBR8Bbq9oWOV4RE9wU
KI9WpdhvTmASKFnxCAw9GzwelLmLGNqvyIAlhtnbPOf0sJO6XRt6Uxx7XAmXps/ZFEq0D9t9qWWL
sDKQ4+XpKdPd+Khn/RIPOgvFJDWeKzP2lrYbjzctaWAJ1nd87It9MwBMixxG24Vhs9ZUiZ+3WO3d
RlssLSMv7oIx2NojeRdiOio0a5uxDtqnNLpP86bz/a8MkcEqH4NbhoQSU4nBsGmawYc4Z07zXtFi
lftz+Odcr5NdkJFv8ufU/DZTqfdapxo7Jvx4eKdNrsQGUDPtNfL78DhvwoBQ3cXfdruue3JR5R5Q
V4db203BkxtVh/LTJQzZ6c5F2avIsekTaRXJ7tO4Fp+Pn5C2LeXSFZ31PKU3Ex9OIKcdh+IcWHTI
vdiA5FfKFRN2yR1kDK5ZV34ybWP6E2X4vI2xwhjn7GDx7BXGZe+eShKMqvqonAXKJos0sFrp5EeA
QgqtAcjRoVfpytOKxbpOxWHAK9nDXS6OaaK6Ow0J5lGNYgyI/KkQ5YGCJp/3A1zoyOoE9zzcKGgC
87FMaR2lP5vALTbYujrulcTGmRkNO2Cl7mkImPham9GmS47LcVwVAGp3joZOLVWLW5tF9nE2Hs17
ONQgxYUWcP66ecuUprm/5VZur11wjQ8jBQmT0Dfwt+a9rZIU3BTAdLnvhdfORDUPJKD58GJgrFbu
scjqZb2ln5k9khJloeFv/Q0mQXdbTbIGo0NM2/b+ycrsrYi16kRXuuIuUFan+VAfGYrqbXqYzw/C
JlfSDR+QVpSvk2GNFeWdNyRvca9lsLD1lGnhuTeY/jkKuYY8p1a6b5UbIayOHOyAgJMoQBNJNvah
nzYOQMTDfDjvVRJpzbz354V/vO8fh/P75nNd3yUbJuX0E7VuB8jYuybEbV25hBkeAzr6s9Hbplkb
lfaawzwckkuIH+ZEOpKyELmq8Ye3vGvqfwWVp6JTq73rfIb4zSfD5xHkeIg+i6liZIFwnjeRD4Op
Lg2s472v/jo3NNV4RnzRbLwGFG0EYeeXnU0buGSTyiQgNTXeB2xoS63pu0MxMewK22lopu+zZki+
IDbJyq8Pwq/UA2OI8RBImlQL9PscK+FTGX9DwUnozRXaxJqgu1yJ116kFvM/yz5ktZmcpQae0FRr
itNCats8o8VOChFJMY7y1BriK7aV/LvGFkNNV+wqZp2EpkfNYd4gzYNE7OXBQtRlvUEvkJyJSn93
huHeEQlqn7qtTr0VUExgQ1+MaqCk9Hm5mwdExxSOvnJ8wgy8aWN1pMXCUzC2o6sQnZs09kEPmI4E
WFMQp8JFBZX11I+RsQn7AduoplVPDV5Ps3BxIkyQcD8rlDWzbvOsdnV8MKzuXtSWSs4JsRttEPX7
HLsFFDWlX9kS0Sv1DVyKuG8uLFvSPeqcz9iQ23yU8VmOEX8GuPJrj5XNhss92fa61681YOHQs7px
5zNdeFIrq1sF8RDsWrM9J10SX0F/E8Wa69VqiIW7M6WdbkEXLEyVOFBXH+p72KZFIVA5kkJkeOMZ
ugy/747mDCS8DW4TrHuWTfQPRr1FmtPegRpxtku/WpRJh12/l3dR1ZabrAJRraZFsda1lV0q6Y7h
y3sBTIVUy0g52jwSaQL7IZ/q0nyxwh72sBp9m5V69OOTZ8ELIjSYsSsuv6tvauVmwHW7dOKiP7rP
tYy0PQEHQGL84sHR6ZobXbvrbf3HfAMyFO5h1Od3Oo37U9EyhShhPqf4FFiO5PoRDyTzGpYyRh0y
sEJlEDT4EnPXZRSG9FiNW/UpDJvqJMMOVrVOu0ewdADqo2t7GEv2PhbqiMqI+sqNHUT2o9iVLAYX
hZnFt2zaMLRhcJqomJudFqNPGbL2z5stZTCUi6KEAtSEA6IBNBpwHayD34hbl+rfY91fiqjRlj72
lJWsi+SlEAEiKoAH6TB2gCUgTSl0yJ2caNO6srS16pNxD94j3Tl2T1HV0spNWEgoee+s6lI4B7ON
uj2OM8ifVZ0/yY4EPlRPzSnR/Pyp15kjph3qqL4HBR9bjbuKq+bdQkG2BsdsU+ab0cogeGJRtoRL
V0KqGIlEAWISsGSE82Jh+GQZZgmx3/SuOjKxuuLY2Z+T5O5YttpBLQa0VXXWrv02KV+0nmmQ2R9E
nZwNpO9UngEGUBQhi1FB9AC213sRt5I12KtSRBWmFJ5B4GGTR4DKz4Zr7Dtugk8R9O6rTJSr3jXM
sKPgM6jCbFtZmJ59R+uvOpcOQlngatD1YEqV3GjKuFu5pha+s1h99pxU3QuwYwt/HhxlX4STaw/h
dJCaSDICHVdpXPLp9JRbGydPkSUZncXklEAIXTtldsozh9VcmjwwDihfOuWiS1zdvhOQmhuTWpPH
ICxFEpHCSi6soXC5kvezytV80Q7gOXXL2CFWWTgNRNTMfxOt/+6qjN1QC0RLexG7dowbl0FdoiCh
oImaoDPBP5Y8Mzj/1o14azoVXD+Mbs7ISAxjOLzB/Ec0FLjKfKKcKDvTRW8csK562CBGJs8kLaHO
ic5OJ24EnwEaZmSUfsYdOhdA65tw7B700F7raDETK8CTEkVEzqdTvlZPNTZkaQgvoXrIKr4CH12N
ytAhvFbaXDdm+mxUPoSyAVO8BY8HFsJBxlm8zwo4dKYaHJIIBYGiHj261OicnWwVjwySoPBFsnFW
uMXfURrQ2bKik18iD7SzCe4Tx2cj157BX6tkzSeIMVprbeQUsOhTmWyP9ptp1tUqSiIVjWwXcEOW
P70hhbkEiMAqo6eqo/ej6/GxIlxlgbCXX1djeuB2z7RCWSI1sHY0oLNUFMcQSSDzti2GbgbcYb3q
3OCRf22ZBqFcOhHqSnPcxUM7RQpxG7As92etUxy0JU4BxkoLps7Yeyv3ByaZi9s1DxkguiCFwo/8
eJFYzkUY3ZvIg/VgjSetYMwMYkJZJHKKKcp7uKGv0N9hg3mNSVgefwaax+guKloXavVaEAQnQf6m
qrnUrbHaWqrsF7mQP2Du/Igt8QhQiMAcc9AX2JhI1sOugjLZYQSb6M07YFCosJ7zxYeOUGU9q76i
eD3AfgTmAlIizP3lGEUIrodwSTGwiwJMIEAejVWNI4ibFRbNNnotuuQD4zZt5CymJMNjD04KeXXG
Gpmf/BwxpUbvZdRbXaDbSuiR1rrJ0L36hPXLyqJZ+4r6rCvlKg0ci1aM/R2E4lO21of01FXXIdaN
+U7gFPTzEP+sZfYRlEwMvC55CsuenrC7zCJiKQx9wT9l74K4+kCBc6f62olPQkwDb2no4TopO5jm
STxumEwsgsF9jQ0iCcwG2VKXJCsLw/VSlg915b9Go3gZEijnjaEiGy5Q0lmuAm/T3rf6KCDrjneK
0ydrs6AtG0/ZWmacClp6B7dBp63zBG9jSi9GfRUCAoaqZrAYuoQprEvsHcumcRnrI01+xV3akIBs
vPEbBEg/WLkQhw01GQ8fAZPYpHwTAoldCbFxEXhd6/DUOm6+7hOyFnXffBS0hVY4IhBzR68E+Plg
mPSfiDrhLPnc7YqfpU0UCjBU0ACetkNuU7lluzSjnabiA5AIaRdwWI4ox1ZAAX5SYw9LI2/R8pVu
RuQmTRICYqY2erOSI4IwD6klTKM3kmbpJUi5HSOWbTEA/hjBO8KbPj7lof8YSsCRAnh/IGxY/si2
XHvSeABgKwfAFYMCNaHUt4VgyVFEzKxjx/3qIr9D5hJPfllQ4yiJxskwYTWxsyJBd9Hn8U/R4cDM
xuJa+v47WVGb0NGzUweiFd+Ad5OBKm80fUJii8mv13gSuQG3Tasi82RygniQUMyY9sNgP5M/z/fr
GN1A+OBZvEqNEjQb7ReSOJOXUXSLyDYeYtMwLwlXWWtmd2kM5lKrAHdpsOEc+ydKyBxROxCkxAJN
QUhGXgdE41bejzARJ1/wqbftQxPX1yDzKX7SllurWz5KvU8WQWSOy1FhoGWFKwUs9ZKlFflVavBm
VMUHitbp7uR+9Yn6rtpUq0I/kh8WLBoo6CsNlw1Wg/w9ICgDlWqHLJ/vLZzRWNpMKjR6tcZgfLUG
zN3GMnflEPyAFbjpVASbg1dTmlmkFStu9pFo9QsBQaesbx8TT//BpGrK1mxJr1TSNTHBzP21HEe+
TVs66BddocEKATm4aIr2hPsnZSXA8Ev65UcQ30Vp9GFIdE4kQi0MQSpjNSw1dFsL3a13QwkDrYvt
tWrbX1VWDKdptY+nk8wpzNaLKRFNVo5Ydg7AdT/WCLVw8aHnKI1NUgjg5JX22TLSWwcTHpGbi5fD
rykvjW6t1VihKtU0d8IAaA5EG1ek4/UEVCJhLh2E75kaLjTZb1n9kTHj0Hc2o2WjnIgOWhbW4O6k
yJ8RGiwpZE9SIo80MpY6QMHyVSsPBDD+UEnbXgoPJYTqinLZjTk6Bx9BJk9Anu+ZXa0RBn6Rn1Iu
eupcuKT0w7KMP6UDZ15kyjLmyUFFg3/D60lO7sjnS78s5gRcZ8SoZBbyaad8EDKkL14P7YI4Bjbl
QHenJJRKzbf05aAx4DhesKz0DJwfWce9EqHiKJk7Gs7PKBEsUHIyKMxUPpYeqr7/P93/j9N9TWj6
f4RnHTMZ/l0O8PsLfkOz7L+44xqqxrQDgwHohH9FLjPbh8nvYHl1DJXoZO1P5LLt/GVqIGMEkzXN
VG2dnGZGuXXwX//Lcv/SKE2ZWwvVYfjP2P8flKz/RM0yDDFFKv8tclljRc2t1TR11YIma+v/mO47
MvGHsm6m0ZW/Llxp3QWClXVQTgVu3ZM1P52b92gn1UeFpKr5CBPFihk3nJdR5yEb0c80Iys5MOtm
kGKI5KGpQjJeTFlvcDHV91Z0GQfLuBLxpy0bO3fejAIwcI3ZxhC+gDSpEXBV9218nDe/j3m2uevC
8UmBmDaWb/L0NfLfh39e+HMuGuNt1IhvfsHN1ueO/6SW4ZsSa/2PIAyeuXUA72WGDmIpEucuYeky
aPEl9or4Mu+106HSE5xTw2Jt3aeIoNEXsnzpLGiMlx2f2PlITQhzaSD9YPDGuDfBIEimoBaYd3VG
FpDZ22z762QLXeNufsWpSPFstX7Y9k7RHhT47JHadycMRB1ZGIWWrqDZRpvUIS1lPjm/PG+YwHcn
WtohI6+CjGilEu1Cqdop9sDQ33tshij1GDmYjDD6Ud+CUwfOWGjxg2Ry6ndW8pwZlX110uocT/6V
hL7ZXeunH/ORTS1zgr5Q4aatkuexsqwDED8QfS2FToUPVIdInHu+d8oiLedzoeR38968+WJtkf06
GaKqGP32Kbf1zazvFxYBwwrKzn0+FCrPJ9+dht9ANoxA+6w0bWOSC/yeZ+hCFVEdIFj93uTFWB1q
4h8O9egeWjpqN9zOsCxiX9052ADeIrgjOdTu59qX7VGUJo7r6bxGm3phS80/R/TAA7O8RoQEAoDF
Pg+5+1p39vCUOnW260JEAg2zvhdgGof5DVgVk2Vk6XhJbVob6P+j1fxCbFOIWaN408mY2/Dgcuj2
gCtzR+d7fsPAiGFRANy5r80hxm9kijWS7uy9C7jFT9+cy+NtmPCb+QhMXZ36dX828KI+PQOZ659T
89783rnVhx1xrWJ3P87nPSIY+P/W7TKoU+eq9fawUjUchLY2ONf5XFJn0a6TkhlhxNTTMJ7rFIBo
OVnHR2coYUAqPOsMq8HD0DSXetqD5JFAJl/EwJyQz6snL3V/b5z/3ssb6kCA8gLhOG9RHKn9et98
OLBgJJUdZQdBBdl5RDx6dhtXAYCkXvRcR/JvEe0G/RInt9SSepH1joZBsw2XtDPhUc8ncwS9JxDS
+amTGW9F3jjo9srM0k3vmahVtai8zHv+UDRndA7Lf5wXjoG6Vbv7c1o6Gq0+CtwYfeQxUT1v12SJ
cf6zqabDcCBlU2d6MZ93awO2tnWbm4bzJp6M2erUPkwdhi+L+aQ5NuSNzi/92o3Y36iW0qx0Uekk
YPsQgFsQNpFWiJc0aW80+NLvYVQOXhIrR8ufmlCy+M0Omfd8kynuvAfdxN9neXGYjxzb2Ng5Yhqa
sKzPEr/RD/NGyqJfNj56YGnr+qG/0L4Pv8hkZlmaZOZjSaLaOioLEhFKm3QhLwu2VazIe09TYyoD
uvhdPCU5Ft3PsdT3+EAYI3hauzed1jmZZCIoMO+YS1rOqS6KsV3ML/zaleVkoQ0JMPJo2nCXmt41
vz7vudOhKgXpLF5y/XU+rPW1FpfNFlyyg2qsSVhqTpsAPNk6sKbJqSOakzomD0NTkIJbGuTZ0evb
FGTSHb24HP0VBJWe3ytqq/l1sggVnitEaW6EBfMGbAUZurGLiNz1bmFClto46OqP1vuI4qr+RgaO
mikQxqMfu/mmByN2jCA0nX0LgHTimuaLLPR7+ljHzNJIFBO2OCiUOwoimxN6aC2hQGAXjCL5575v
3BdpLLaUtHxy51fwISP7aDJL5UeSOLrkYCzb+fX5pUm/fpr35rf/+koa6vGudtLrr393fsWdvs/f
vjCtidv0q/5Af1EHOv/n+3QW6/vWKrr1/IU0p1E7VepHw4L9ZjhBvZRAybfpF0x/cU3GPLpl8RTZ
qaDpmA99vcG80w1UVa3Gcj00P/VAZEuaD+4Vb7lJMwPxgtk4/S2nIoRKLwugOXikhelZsN6iKRVP
65/I9sjXrN2D7Rj4NVw6BqM8ic1Tb8cWCHv2TNI+lnrTQnH/9xdciW4YG8i/3ohLYsHVVGOE+dep
+Sv+fBnjZP7ght1uhNLI87zBui7PkevgaIyji+xHubKqpt0q3K4eFBE2x2m1L+iAwAQnQDyE1NX5
9Y1g2Gc/jcn6LppnqlmTJrmciCOu/6/dX2fHTElOje0RZ+kS0dkYmYQmwLl++nuL1GlWLp/kyzwR
aMf+MyNyeD8f/ToPn20jEPvTMRvktbAih26Cb30OyUM0aAuXNdqDbaXywXXIzwsCH0jxdM6psIVY
8f9l7zyWHEeyNf0qY7NHG5RDLGZxqYI6IshQmRtYZlYltNZ4+vngzKpgZ/e02bWx2c3GzRVABIIE
3M/5hfciB2WR4Xy76Ou+2cuj2jYBLKBZD3GKXhaJa34c+WzCAdrtVyE9OTAOwau8nRAfxB0Qf4Is
/vDBzKd1Xfxkv7dEKjsmlsPDPV3rM2sxdEv234S39MkFEMEz5dAXOf43Xds/u93wvQdUcTT0yjq2
kUIg7rPdB1a5M0JtD73TOvafo3ftqRr6RVBayHDO5+ngByGSEHrg5djHiynIjmOnmm/INDw2KV/K
qsjMN3QVohphTTVzzTVgl2mlNjyY9FmWvOpiwObT36hp0qOoSCf1IahZ14JeL+Byq1m7wbrVOYSw
XcNV29lsf4dse2vKEaJiEe+1UfXXrc9/53aQGzb9sue/suxqR0OejOdyh5I1AuhzFbUT2vOIF/f4
893a/24cYO3R7JF8zEDX74u5qEORaHDs/pvVwZlhQuhotaS9iLbg0EVVngYCTCkyPFwU/y1MFeC4
INE2EeJAbx4E+rWb83u1g14lG9goqySw40eIzGo7RU+lZrMZV5Jm3/v6Hgu78AmkqPbi5SA+PXuy
9k4Rai+4EabryJ99M+fRIoe62/WmRsqDUZQrRiQn069y0OJLczXCVzkkC3IIx8yI1Meww3TCNQ0o
elBVVnpSmg9p+eeALPgCTYL+VbhVtFfToFiyfO1ek7H0D1HFglg2bUuDsd9sU7jrwQqBPnGIShj1
0SzN1RgErZLRDneNmjavpJyBKWUZFiZhAR+1BNpCPG44koG85AiYXKIiCS9pi2J5l7grtfbCR6+w
W2IATvugYCz0qM99robUgI8yfFBF4VWrVQKL/Nq02g6vXqOtA0MoO3MYADMZnX9QRK3t7bbDtcgq
ipOjENwVhOWfFD3/qIg27Ctlis99HkChyXGrgjU9PFcKeIIe2sNONp2WeFCFsCXXPaJHmufTHwox
wGES+fcus3/gFoDHq1nhv+TG9UWLRcWrStsotvB3lWlnOxcZpqKqlS+6bxco/vTjh5cJgu9Nnb2r
sIj4AvXuqwUhZ+lOvfpiNcRmmiptrpFoyIQacXYZJkLCaeOHz0M8e1ujpwIy0nrQR+9PvTPKc5E0
FFZQnVGK7VGd/xiqwf2AldisIn7E+zJV3A9TWevEtT/CMIgOaAOghqZD0wkHcF8esJCLFX+PMK9/
6UslfHFAPBLtx5tD9tldheREj2G3bJY2LlJhH80KtPoCU59sA37RO30WQ5Sni0H1Z8OVP4O0EU+1
yNMLQPUM5tL0Az3raBGHfv5goh938LMfU6+kqD15YINJCUMxG/0Ihk+8gXXW/pkE2bNW5NF3XvrB
QovCcONGWrJXk2aLqWzyZxWGb76Y3Dcfg451i54BTzO9OzodAga8e0EtROMWBr2Gex+rfI8gUO9q
YMMHZEzcCGFiQFvFIRqC5NC9GKodnsVcyJohUrIlBr8U2cydJDpjO1OppAvHmJcfXPSOMBO/qWao
drDVzKWV/syCMXopnUl7dZD7dO1BkOGghZvaAjG37ip8FHbQilnqfZLexjqRrgiqOxd5XMWzAr/e
6dYaCXajclJc5HGz95kK4fDW+pggDfRLC6NcIDli1k3oou9eX0LIISP9WWhRkt6adjbm+ykHQp7z
u1BwEV8qQ+m/osHMqhPk3YXE0bqtRL8LCoBCOUnbazT03RUfAfj1FdGNuWvUAECPWVJtNCXwAQHq
yrOi6Ns6yNJj4xIkLuzwKAtgb1/IDk5PTaXjaTaBmFfWuW2DUWcb/qqLqN51Sk3cfG62NTavpGpO
oaU10Lz5yxwnfo8Gg/hjUOePej+5R+AVrNXwvvuekrqP4jj6OvKzwigyCfdGYIlLaGPeK2cgJPcS
Vm+G3WvfElf7EaWRuGSQcveaB7JW9lv5zxHb2S8QTqaN2iTWtrVSmxcQwLthmrQ3oZegMgLvuZoh
TbwC7JUIwIylYQoQqgm+pa3nv+nFH6OhgeOv4SJGY03WEQMKiKTRAxxxNKRrN72SvwZmDqxtpQc1
q8EEyGCKBIDux6CcinJYTV5YPqLNeRx7J3vR4bal5irMQ17ceEu3xzHl2sv+O7CrdlOa7GqUKPhV
IFBR7j/7pgpU4QwMiv0IwB5ecuh2lk88Px6lsxxxV/OM+tEXOQbTEKU8xU/ILxj+WxljkT0BWlnI
uZ2Cl2kj7GQpR0fsDTZ41vur0YNFFnTjXptlr/wyBnZgEsTmJq90cClXJc7JEsy6M7ZbWnvZbPGU
2KJcocGmYBTl0lVlK9Yu8rCyzh0/P3SWkR2U1guhh4wvioV+CPKU44n0No68LMl6lTeeo6ANBuzJ
ecDSrr0OOK670NSXgifQtk7N7lFvubEojLnvtRe/Q1IdfyrDe4ER4Is2aufYVYjGKyxUICmA/cDw
/tZnq1p8q/Uj1JysRtRMMwGn5ajMVJoTXmJbTBvDHaHII9Z+kX2FqzuLBMLFMqnE+JxYcb3sCwjw
IoaXGA4xXN9I7Q6lph/ZeJib2mKf1SVj/q1iL5eFM0c70BHHsq+Dj/hpgfPx0Yw1CoSJdnz//yBf
itS8P1RHJ0nQnENXYBuipbLCkFoh2TeqV6MeHnQ4Q++DiTgh4Dnk0UvXeO+RBl3lJhTE0tTL69hH
D3rHJjy3LGc/YVl7LQYrOhQViVcL3TXy+JW2N7p8BBfhrjJdhLhhTI8Fum8rX4z+wxA27gQicLSx
qCKTP2NMJdAU2Pyv2q2vtr/lVpqROvinfte0SCcIvIUSLOd5GSRAOqdiKZsqkiEH7tCwBVt3NkcY
VwtHwYO4NBzEmRvVe7SCMmYRllVoBzS4GWE6Uix4Sf1VFVN30SDsk+3G+xj5bHDyIjGOyCQYxyJB
0q2GytMuZDudSoggHjmpW3Oe05bOAbOo5iBmVRs7UVGQEEa0smVzLkIFpZux8td9yM9zFukxFad8
z5wxBTiMQ5psGhrLA02IS1+50TWvwu1UldV7G+nmodQRjZGzLLsoETJqbX62jGYOEKkG/BgkG05p
N8E6HL3ohe+Q/Vzn9Ul2a/C59ua+GebtT2hVZwS+M8IEjUlwJKx5xU3GQ4tn9OOQ9/m649RXHzGt
ZY872cdgQMzy82b4wXZv22UjQYuRV5I/oYOVqcEx9IW+13HdWSFEMJ1iy482mKVoC9lE3mU6TbNj
I3Zbw4OjsENAlcle1YMzAQVTtHVSi2npxUI7dmWPmU2ShmAbnI8kM42fkfsQwPX+U+/53K4KMmQd
DGdFOq4+B5na75CIqrYqRJadG7eolHctbgKzpYCsoU7BAj2tdFxuvGkR5FhJDM7Ogp73p8DEBmu0
5qej+T6A9zbDH4CniqzJohPGsMRQGKkNv+9OdVe88yYNXyJpi87t9FEQx1W8PEMbEqfO8xw0XPvh
iwYVlCxz3y8HZEiXPUpM/hJmIlt3fLKN2Si+9KZunyXNh9qiUdW7CNSbljmpLHz/esbkbGcIRIIe
YDkJ2TyG1iJYp/AKUH5VcxuWUjSpE99LOmVhGfWv2m06mLsYVBbMWDlccfPzLk2f6rB3nszWWlXF
4IM7NxPYB/hPH0QszGsQVexpOyT6dKc2r2muGs8ZfPIJ7WWSejNUJvX7V1NBo8Dg+RZbon+NsbWP
a9d9kmNO4z4O9SB4XTX9a97Yb37X6+dWAFxS+uznGMJFK/w23ORaieulbSbGyhjUZj1BNnu20rx4
Jp++i8NJfQgStmlTDkIwp72QVVkgsBqt+gb/EeJi5mlI+5e8sJsnfY4Poe0pniZl2iR5m+36EX36
msTDe+xga9cWGAcosx/QXJQxHqux0T2quHTxHBuUxnxgn2NcQB3Xz2ryoxTJLvI7VkWqpi+9Tkn2
VgXSI+o6jfeT0C+91xDKstw9WO7yLFv4nmAmGFY1+UcGZQFhTGPXCtBcNqFmZo81D1vZkieqejsm
Qoe3++dRlaGQhQyiTd9jQ+RZ0BC5n82+ncVzvKBw4aP8qXRjcYF1k1UR4C3VhgoIjAtBAwrZtJTa
R1l2HpGdKAOgBKpHj96sK4zmJe/3VHgof/c01Sk8xn3xTSXftrWxqttFffaE/ld87pp+ulZNWbBe
CUJYNHV4FPUwf+UjhZDfrBw+zFqBt/akiX0/b/RBU4iDCWvnoSHqE4KBP/C26dedXbjbTBMEerDH
XilkdIBSFt57BjyszyzwKPYoNmqtwxY3sN3el4k/7cXftd/6igG15sb0lVNut8rS6Yh5DqzxnjwF
Hir7uPCgF+YzhjDuVwQkgJ9UVbPVeR0vcTmJ94Iw1SoSoBeCCkupNLO0Q48e8UPrBNmj5prZGvdH
3ouB657dgJdsOHTPiENMrzYQLhjAzlOXNtNr24wnhAXinZsk2GbH9r7vvDpbyKrIegBnOjIJe9m2
U1GgKzydEDDiO6Kn2h7GV3zskZE8CjwYbzXZZFcz8bWSJSF8R2vBiKX4YSdWkC1TRw+fO/Qkl5qY
tK9+pO5KQJE/SQjuMT7uv2IHOCwFsNzVSLFtnc5egxFClyLVwrVdKtXsCwr8xy+rnyZApGfdcsFm
5Jn7biKJtAD2H7y5MVqUwo5WokudRakFbAJImeybLC0Xvm8RT2qK8Rs8jDfD4rmCRne+D0DhrWV/
MZ3hYtdfJ+KFm9Ka3K2AAL8mJYbDJttStA9nnSyBXLO1HXTYJ5kU0wrhlx1kW9ZKL07gOduPaY0X
3UYOsCtDHbAMT1lYAZkMomOnKNrZTsneLjB5cHmTKuNCdqrC87dQnoYFr6TwMDggR3IiBGeoQedB
Q1Cgxu/knEPQCvSqPrVzS3bxFw1Ilak+m2fy08l76IwC21dyaVYMgqarvVnWtDyy1kuv5tRhH1xq
gCWSYePGQ74HskEisfe+qCL+0mD9tcdfkFBSbQ5HZ9SW6TRMZ5Lh2cmtfxpzYNCxHYbmos6HF823
+m2oBPopq+DLscKjmpfCQjNx/CEHCA4eWgtVwwYsyxIerrmudENjXcZfwbPO2XlGd3HHQHNWZmxa
Z2C6r/oUdLvaD1VnFYVA1KyI5F8DYsNrA/84kHXFQkFR14WWwOhpHPUQZiEqEr56SUSPj3qI/0Ys
4zlzEUyNtTDJnW+btM7jJbnwtatU/mMgrGOeG+0ahV59lfCVn/VUtGNcGeqxFCaetPWM7mwJjzmD
8RgGwXiQrTDB9g7CD1xmUX5BnVl8SxqMPEpy5k8s/MzjpDpgeFA23gwmS8JJ8HlZGQM6sX5pNxLR
ap/CYZjJ5Sqgx7kpC8uwCacFEL7lZF3R621lk4aq69Y7ySLovBhwZn/47JK1cp6RBEiYKCUmm3Ea
hNccYc9p/nqkfO2PfCvRN+m75J20bPQw9poCw5hRHzkl8uiFQdiPUUjsT7ongmeK9hWjg9tBAIfT
89CQWMnSMHkHrz1uLV+1VvKgqCAvlhis4oXOej7scRuxFVxGBdYkizIbHJyjPJxi3R4G8NwMY0TK
0qpeofuhrRwrrr7myEpWmBj/yEG7LSZLLS+o55tbxbeNBy9UH0po2usEvPoTSfseWTjgqOCN1JWT
DN2THIhgShwDVC5l69Y1H1Da1vcqIurYAlZwF2baA+AxXVhx86gsbL+CfaJ8jf7ukd2DQLIUQ/YE
++qTEivdWZu04rEG0PtouwOhBLPZ+aVfPhJNBFFmTDrvujFPt3KKLOQRWmkhLq9pZOjmYz/Pophl
TbAh8zdygBRjKhYggXi+2aRWP2ez8ceWtGy91Vga6QryYbu2K3zSkTdF9RmVz2udWMayt3r/1S5Y
TothxKXPT/0lNzh9b6bq2rdGtQ1KNNLHAV9hWfSB+XNUsmb9e//fMz7nyimRqTlLOGWIyw9VsUd6
GuE1WYUwS4qaH36xv1V/n0C4hAlGohaItM9VOWGUVW3uvR32+4S7j7g7w22uPCwnCEBC7POD//3J
fj/vv1zv3Rnkld192l317oPvziAPkJ/w+8d0uHxP2CJws/7lLHef+P/0mlN5h+6uTFb/5S+5myCv
9+7OyyHZKa/588+V1337H/7+N97+3M+pTtJ8nWxPXd/9rfJs0ZBjvnF3M36/kLsbd1f9T9f/H85w
91+7Vf/9dcsz/MuNk3P/77+ytw++u8i76ucNk/dJjvz7a759tX4/9O4O3VVvZ7i783eH3VV/vxd3
h939k//9d/ru025VebJ/uXT5aZ9/2u+feHeWuw+/VeWhv30B7z7q7tACZ6t16+p/5JOr7tO5UMYO
ZyjZDixVhQVswU6W7W5ybB0fWmbdVX+fdTuBPBe8ob+OvbXlCWRV9bR2o07KVR7++fEprCN9KTtv
Rw81y23Zvruyu4+/+yA56+4Et0u3kmSAX+6jQK9Px7Dsodlaz7Ihi7Hy0H75bGvq0JFKijHSqzN3
Lwcg/2GSMB+vhRWzZduts2JrTtEzi/q9YpyAile807Rpk+lopkyNYW1Vvf3Zl6j8NQ6ai6g7E95w
ioDXMummRVek7tPkmOKshjXJeMd9kl2yCE0UWDzPOI1QZ2/9CRzRhVW7+c5QlLc490sIx0V28ep9
gk7PVRZdgXM29lj2ejTy4GpGbX1xzY0cIyoQXAORZmsUWwRSaxzkTdNAvmUlxwCkgaZv/L0KHgBw
HzuJQ0o8E/HtACIb0vrD8jZUsnUDLOMtbXIJqyZM00vrhv3ONXPQVzM1W4xp896PSb8u/M56kE3X
ROaj7f5E46BlDzM4L7FCaAVLq/dmJISVxn2/R3m0PBShB/RXjZKrMwMtQ7X6I20jVOVMPX72S6L0
tvukOblO0kIZThwTDyvHaUhdp4ccf3cLAoNfH3wUccbOj/cestisqcKzQzRHXchqlHofDTxqFGSa
8AyUPjzLfllkmklEwVFYdP3zgGzave5gLwZ2/jY5GAoVB3POAFW/mLnWGzkgJxdyVLZLd1iLuO0O
t77PUwOGhciiIVP/eTHmiHgnexP8xaJJFzPY/9cV3o72orTZuk73dVK0DqeoCFVfrep9DKAWIkHt
/NZiGwkxNXBwxBLoI6QzjVglcxBa6Ajc9UHv+dZUcba7HVaW6Fo5vaU+3Nq2wT6gK+1sc3dMYSkx
GiMIPNwmpWWXr52UaHSGjouC6NdTPvX6k2OjvV/H+i6dW/7UswudZrt0WzePgDNJt+Gl0i+LINQ2
8gg5ETdS7yFAYxcxuvkQ0WbTGcXfZYrMDOsxvXiJgH4ebqOw+6qVXY4DDzA+RRZDnVxUt9wTbMZf
UhZViFnuBOlF9qVdPB146kwHWUtU5c13WmfzeYBV+siQy1F5gs/DasyoagydbmeXM347nWx+nuqz
KWu/TpeRSB/65/suLlY2ZfF5dbIpT2dkRbxux/GHaXX5ERP2/Ahyl++jrDp5Xayd0lIX+jz8Ocdr
YEAiXjFPxzDsqCA5azqjte/0NGige9HXhAE7SXmMp4V/GHFtwfB0c56Iqrj4xoiOLM+dU9D02F77
kb4NFJwPshT5RlWFCZLrFVSKYsi/NWRNeCBZ2Au0j2Dzup+Rob/7Jn6O/LvbJYQjNmEVEsQx2edt
yrdpOwV2R5pIjRfmGDg/Gk/ZWYZoMODDRN2I3e4QGiMqGDZsPtQx+x8ztSCN7B8thmrL2kVdXQee
ehAVQoZoX5nvZj8c5Qw0XBF6BLPwUteleGhxWt7abq5fhqSrFl2NFDHqwQ9eEPsrNLerNZLN5YlM
WDYsAsS5T2TTrj7hhK0ckF23UdnuALWvgxTI0K0zElGzs3tjegjcpDqFPjFKrF/Vb52q7I0wSN5i
ND632Lrgm+Z2GmheGDTzBKxkAzTKHRygAltcMN77EULY+taMqGjWnO0JfRn/lEFzXqbapH5LjXKn
xfx0Sj04QIlXZnufb5WE2QHNPFpZm8EMke3P6hAZ/SGsH815ihz0jMLeIOYBec1DTZHUz1HWvFz1
jgOBFnQ9gh+f/XIQxUu8LOcDZIEAub8XBli4+XB55OegC/uZ51zgP4kGx0fVN0AxTEsjrfCJKe16
U6HG+mc3Ji+W5qXfOvit/PSmaNUa2Yzm8YGMdz4SIcjwlwen71+jNrM2vw/YeVsidD7PkbMLgTAK
CES/urU/T1HPcwKtWg2wm3ey38fzawWq8g+BjBtJgwGXZc/lJYtOLDTmYkWguftRJAGGqBlpSWXs
ZzGG1DqNrmPs+IUVpDJt/XGYGpiqqZ+/63X/A4roSY2zbguDF5p8Wlsol1toVRwmoFHLuLCq57Ks
njJ8/77YtVqx38wrPLZc40MDnq214gvyaYc6nD7SFkMQWXRNg2i8Wevo+xlV8SQ7hag+cg58stBE
d7BnDhepjr6IS7LbAZyMd577o1H1r7aRii8TyXtsR8rgqIzjo+VFLvZN8wfcVSei0mLpKdHGDKdp
ezfSmJ2HEd08v6gNZZ/NRZCj51dr/ANV4AsbnHjUg+25w8o3W3iaBioEt8678WzIRvCvVqbtdC1d
yWMU7DgOKLOSZJNt9OiGEiItKdCsI5s7ullyxBx8McShc2qL2jk1LfacsiYL3kMunNPSXv82IJvQ
wKN9qzWHzwNkf+lnEDWwDnEFJGy1MV5SlJBeDBO/Vgx5nnN17HaFTuzDgBl6BhHr13pzNgy/PQe+
QyQvCXIAEb5+TStCjpoabCvyGaz/Zgc5ZbYCD1Xtr3Y5lsEDK9XjXZ+cI4vPQ/6PfZojvo2t+RNP
L7wAnLB+Cc2BMD7c4UWtFNVLhrwhnOjXqdGrWW6+eumb8N1NNeMku0hGZasMeuCDNs+w4lbfjjVO
pZGGt1csivgJ2fFzUysI4TqTfmmRk9yPBbg+Wyj6xZ0LLyEdBSk+3sXwHwn1GsXWRYbtOW3Ty5BP
zsGPDNgaIUWfml+4Fd5+FJq6D2rtzVYqcZJYxaBPwKtOHXbXRgYhTHbKYd4X4gRCEvS7iz/x3JL9
hoBJHSHvs0jmhw5mNBS6eDXB6W5tj//kOUBKYMGhKBCP1pehcMNzOGTEkueaLHx11DbxzBP8bQAw
E8qDRVJtba2Galm2T67lAWybdGNTePC3ZTNx9ejqY/um5GhJ3bqIC24UFIluM8YaJqfXetHGiwj+
5kbYfh8zJGwwSvzS20C4Mt1VMH6qjUvt2uRXETb4bpf1j4F195Xty7SpYVXbqAbDz5nUqxUBRC50
1/86xCNsjBx58yZd6aqizE482ilWEVRIBaSQNEnIDqHANYgkWudJ4X/XUePujPp7AJF/BXTSPJhW
1D9prkumYx4wSJejUYrJWOUn2wxxIYQ+NANfo/4gJ0SJj3dcoYyPUd6CoGsg7lRSuEn3tMc+r9sH
zy15vKgTFBbghqh79yC33aZmtVDqwwrvBn2DWigaaH755tlRAFPVbsDE5SpIkSF4Zy0QbzyisRs5
WuhBvFSLoDtoanVuZxlSGGX5ooKm9GJ0ouL6wSJW/SPCRcNbawyzP1AOLyusAb2kurcG11shd9xt
ywzUjz/Beyqdqnu22tLHCRCdOg+4s1vm9qs+lEhggf7eyWZTRcUyFj4ukPNox5tsmRJE3+eznSnW
cgYwU3M48FKfM6QouFm2QQjWQqUtTmbDgCR3kF8M8zd2SR9qqDl/mB5M1kSYX2IVLehMOPHZrfL0
oMPaBfefq6/OFF6G6JSgfLFviqrjmYgkI6+GljuODh3gFUaiBEMLD+6tlbkdZP8E7tFUYr4C+T05
IfqXLMls9xu8d8ZnhKwq/gvAx0AYGQ9Blht7EnKHLq4aaJi02Ou6KUppVM1GzOrwmdgaIykt3zLU
g6zJojd7HtxmPUxrm/jxBvUR90Fg0gI3KrtYZWR+d9oSvaVxtJ6DeKr2Ji6t6zQzy1UZxzye84Is
Ujb6B1mTxRjZqNrLqm6qw9rOIYZ3pf9rokhng2N5zK36eY6hf+j03EdOZ+xuBa64HvzzuQ1646+q
bHvuX5PyKT/rRMoXHRroz75ltUu8q6ev/J/3nl+XP1v0Z5CMVb4KmFXwxaz+2QjsJ1sptFOSu85h
BE+wVFOl+6K1aGKUk66dkexOL10yvTpjreyULPLn7U30xLb7BsZva9+6Eof+OWR6duznVp119iZE
tGUlBytTtR+FDvXbtz30hyCSFRiw7ocwFRmCBVQ7ULfK2ko6DxGpuBe4YNBLng5zHrQQZavxvpJk
SJ8gDjoXTynzta4M+jrvOuci+9Lw5HGnlwMB963HIvPwWUjTWNlEWzA9jBFrJTiDy89+Ofhb87Ov
g3+v4OuztYbBJiCTIqzSDS5i57I6W/sh1jL33qoQ6oHKg2jUAqveptAR91U/tGvWseGiqoWz/yyw
2ppBHjYavyh5sGuYnJfIQ9s3CPCRw27vBU/X5iWC6zAPycIDrRiRm3uSrZSkGKIQagMnhRnAg3W0
5Grkhuam1XrO2uP7tpHNMOiMLe4SaGfI0azHIhL3u9sHV0B9n3QsYOWgLNKnCtjA7XNbk0VWPrRH
FgNvRuXgXKie7Xg0ICfY7Utm9UdtmqKvLGvKdQ6HZdfm5vRuwUYoZ2XOMMxBGlmujgQC05A462F/
fEn9AH3YBsyt7C6wgKpLgO1lWqp7JEfUlexvFOeKBY5yadXIOWao6aPs2nFWuA8LiBDoSZLPmobs
JIugt3/VsPqLVqDE/FWswXQL7ODK06TD7tPdFo2IlpljtDthhMYZp2I8JMV4NnHPZW0RByPwLp5T
meLDGDJparNBHNp35Qpn5fdYzcJDOheyJosA6t+m1LmpuQ+SWemqj8LFhBGhELSphijC/7mPorWU
qkoNhxHkevixxenBKFGDumlYmfxrVCXbydYYDY29gOFnIKFRQ1DlwbT/9Nkcg4Ck6T/bbn729XFs
7xJAa1iD4t00F4VOqlhrw5B8ztw2tYnqJDtu3fxwv6JjrO/V0exfXG98j81MnAT6fy8oadrLrGmb
rRxUJ69FpqXoV3I0aLsB0Q8gzXK0ctXgmoofZeFs+7JWzqLRzAs0hGFdFHG5VkcVeAHkfwCpEWyF
vjAvMeunbdBoyVI2iwnLTEBPP3VHm/aOG6PK4CuJu4jyuiFtrI01oQz819jaX0rTqhdRZfIPY//1
anc4NoiswPpibiZtGa/IaXdbq244yqqgh7ls0yMNzEZca+FVFkXfvIdWoR2VBlmUTvHTXR6Jdw+j
wA+S7vbScAP3KUzC5qEgFrknu18fvXoqZm1CY82GuFwRXizWjerEj3WJK02YNAinu+a77rcG8Qh3
fAkQc0UQr/+oetThwN/nq6bgXYmTU3SSNVQWDHAiKB/hL+1ayasoMfVuOj+Ey5im0MswmSp8y3lD
jew1QuFSKeoP5FGcZe+q7qPe1fZW8BZH5oE0dlLHAguRLsYOsDqaE9aQZT59IRaHhVpUxg9dpU9f
bAMTVQzbtpHATtKD0rHCSmicobwIt8RTgIIf1Lo6zZco+NnP1lwIEXygT2iup2z84QvhbxE9+iO3
Yv/MAhcxCllFJkg5TdGfEfnPo2xocrCc540Gezkt08rN70doROM2ZWDXREBKsQU6X20TJJAPfX1O
PR9wZd6Cq5S2UrJ9K6AdHpF7Gh7qSvmoHYTz0NQuf9lP3R3XDAgd5yUi3vIMToS6PZI11imAc7wB
deTvNPQpVyVQpQWQmgzBTT87tIDT8rt23Sprs+var8hK4IaUgH1vx26VxB773mabu7Z+FVqns5JF
eFLnZh0CMCRH7F9eXNd3IDuMyM9lbfTuk7Q/g7zTz71SoWwL8QeNJRK/D7LzNsJuZxM0DVoXQRqt
FcirDwNgo1d2mME6F7uGoPexnhMAsnDGSYXg1SLDYWtiLfsCr1BhTCEizx6BibKtjeJnzoLGTgS6
zXMRF9NjaAXWIVUaHVwqXRDPfbgrGDPh1IaIRj/LQfVxeyhrG/zq3zXZ99lEnvXUJq3xYPXu9P+9
Lf6zt4WmaghRCFOKhHxabfwyxpgtPP7X//yvpPk21nE4/o9D9W38JymMv4++qWE49j80VBcgZ2ma
0A1zNq24OV3Y9j9cjJ9UYoC6rtqq8el0Icx/sLVSXQeJCmFZ6GF8qmGo/5g9M0ANo2Ixj+j/HTUM
nUN+U8NwXS5ARa+DcD1W3b+rYZCU9MrUi8pDFYlqrfjoKE2ZMZP5/eZR6cHCylql4sNZWDWwYsWt
t2qGdGmLUUDe67MUH45NytgWGrJpE5guthaUUZ69QCobCJ1OAW558fhS9MDTUCQftijGho/uXPT2
aEBsE+5G9qH89Wp5dXxO6vEjIrMDkDoZVoWNCSFRm548UYg1kqu5uywd0q2eT5iEGtsBxMAqMsL8
JUyS6ZRn47uZKOXWt/JpIxFkDuYTIT5zx7Yt9XPnqgBd51psjkuSd3u/VHHOzMvpDJUlOAOkesSw
1j7MMMpNatksSJx1XmFuoE5d8doq5uxNDp2+6q2rPmjIT3HnDrLpxY324J4RpcB+Xa/Ucz5hDWTH
ugq3dnoTbqjuGiRySEqFEPDx9EodK3+sjHpkT5F90eKkODjz/WaBDL26TV67vm1ZF03FAUuynxUP
pB2rczh6o8hf4iqEhYni0cVVMeTgxe49N9C8VuwwoKJOfbwGR90u0QbRULqD9TJ08F+MCeW5RG1b
kpGw8yQrVnJhZRNuULgOHC3bJOhYb5PYTU6oWpn4oZCBEboLeixU6quXQ4Vyr11aNVclisFvIlU/
zGAYTDKnfTijZ2QTBxudICx+mU5rbjCJwgzZNr7CGbEvvCnjxSxizHIwGh9ZABVXAn240/0xacFj
E5sDItka1Jmi31n/m7LzWo6bybb0q0yc60GfhAcizsxFFco7OlEkbxAUJcEDCZsAnn4+lLrnP90z
MeZCiHIii1UwO/de61uJyA9tPtg4b4mBEssmHyHW6Sn7hb7ERdFZyG9ulez+3FtewYV1oIsO0LME
cPkkiOKOJvnSFLD2TKx5mGp9L6P6MCLsTrE5PyDtTfdjSP7t5DbDPmpTiIxgy85+2q9i19WDGt3f
vllQ2mA6XWqQBaZLRL31B7Dbkf6dlYKlY0omlYt+x2/CD60icP2u7b1viqJHRVhCCh1CLktOgxkg
hjW7JFocsaqnx1Q1T2ZieEFNROR5acieU7f4+y2T3xwUutVujeEzDMfxh0ZHh6MSCogR9x4xin3N
+jTq320AaAWfkCxT91mJ3rmaekusLcCfCyepdzraoVhPqaJ5IJxVavYkrHshQ95ae75vrFL7hZ1S
B1oZOlucOm+aoFsyknl8bWYMWXOVEvBoTO8RiWrXMGzGtRrT+hDZlYHjznNPOasX4Kq838mQ2rca
tG4yoM2iJiIJb/lNXoIZrGyc0yB17WkctLPmlvlVkz78+CYmsQPTzRrXGXkNSkCxmopbI5gqSbNA
4T68KbtHWubl4SlFEfBnIwVQlRYuHJbb7iRxiayRRZfvKeeAVV7bydVJk+ooGltbTRaHSQrncat3
loZKz15gggili7m5caSYzwY18AbvUAGanbtuaFswKQifFzCk/WmMT/db7nIrn2jyrP66/797jZbA
s+6MpAjuz3qjE59QxcHo8bxvtjPGK0wW5vd2JnHAIaTmKUXPsAkpeS8En4MrG8jl9HI3Ot03Y5bF
f279y2Ozbfbsx9oxZToGXSyND4SgDfRA+U5HghOBlCFbHwo/5s8u+weJTeswTwrz17SIrFUOkn9y
89epnr8y2rEXiwNXtXLYp4vxCU6i8VGMKAVTgyGN0kF/5ubVUhJdf5w81r5GQ9TmEM8ic6HMcWwJ
gifb0GtWRNp2G3skBhjpoL8pWvIdQaHjPPsLpe6XM0YuBhVbN5P6TbcuGpLqQ9/pzYGuklj5YUJW
aQ3zcdJNME9F/oLskZQZD3RR2csZVrv1rYPA+j2qu3zT2158AXNpnlimRduYSbDC/90TzXoxKQI2
Ixa0I3/cN7PNzAdRN4gyzYwuYDruJ1oRB1QFxKTTBHwomQzXetFfkxaNQWfML/eN33kMDMnfLuds
zYWN65M3ffnCKb7JofRW+uymhzi8hBFc+3VI7lRgxTNj65zYnNlB6FzkC7XDbW/x8OKx7PSpZd3U
TW7CzNObatJw21XTxFCq9i73DQdvvSWJVcvzDvSD9b0RlXU2VfdFq948eSXNIjPtU6jUZrqNcKWC
eE7h4ihYmA5vo3PTczjkxc1MTW+PITQQsoZ5JZLwJwbO9Qgqg0gQT7tJyPIEAGPkGfCKByKNzVMz
24esHPN3+dNFTL+Z4R3v/STqDqACUVh3HjbvIvrGGY16wu/gZVi52DoNh31ByhvXF69eSIrDSzsW
S0hR+1BqznPXuPqBIEfz0gIf31qqKcEoii85DEHRTPq+AfL0EA0ie2BMM+w1hwCqSqVttanE+GMq
ilWjlHECf5O+Fn7xpUC2X81wTF/rwbuBsDBP3Whd/VrzXnNiFmc5fB8nJ7+OOSkkRWQSzp5A9Ha1
BHsRaB+uN0jytbojt4Y89t0k/e6lqrSdXTJ37ZfhpEb+ng8poFmGi85g1WszT0BYimgPyoj/XPjE
T40ZGRFFod696oHlaM63HE5bosEl0hJWcAWAie1YA7coyaS6IQLrziCX4ekSU8+a4o0e1Tqn4Dm3
tbnN0MQ/mDYC2hm6a9AwWb2Ai9Y9smcXZs5jAqvoJRKjdWhdMllKaQ+flhW0Xu0BpYrqLVqB5KCP
wvg2de35/rz0old2rNc65uDQnDHDcr3EI+YsXqdkCUxuRXwN+8hbE1auB2WLwkYzoo+mi9dNC2iw
aqPxUQ9JavEhMbpl1V4VU9PdRGD62rWn2+yV1Ten68GZj1X1DAKCI8LQj1FVLOPAFI0vAchuQIIK
ia66Fp5sZ1Y3H8t5C/K0nU3myJmTybX0Xnpz8INuQUPmAwBXM5LFIbbDfAsZvMUeHRfnIrSsdTS2
6UdnMw7lk0FJRN93nxvd3m1mcetYy21xpZNAYkfJUQrnjct8/dhZS77CnBzQQTXx2m9n95KMYtdU
QpwHf3yI9Cr5FmEwp21l9SdamfE3wNH0EZJsNbR+eqzMSTwSXiNXqaH5z3IqWrI4L24StV8504OF
SGpfZ+T1uEr8MCitgckw+S/MpeT8ko4WqUxm8kSk8PxSpByeIUSI8/1JmUlFQV5rwYQ/85joXCZX
FLPiKCnT/9eb96fuL6VgqQjeidP1MKMVCqf0UxBBvdE1oz/aKkfSkWaPUmXpJ01Tcx0Sr3nWO5U9
ekkKMNM06fdLKzkARw+gKZHn2IePVT12n8xv6oVTL7/bZQNDwSjVs6W8rxiLrRt3FvqdMma5Tl7H
XD1CIO+D2uuStb44STHGeKf7LdCj7omG2C/Hn/oDK6YIh2nxK8aHvwWyHAe27NRrm4LeqGvsawnG
8LFV+cNkY9LLC+sLU1vzfN/guv+o4duTztxDr03H+mXMwnJja22/JfKtfpG1bI6xXiLkWO5afD6P
4awH9yfvD4nOvgJ31+A8LC8YTYAzY5BodXnkgPYz8uqiIZCW1HaAZBmjhvexL+qYo+566dotSAYs
LK4QmJzpShkNNKCCzLFWK+h2JP70lC6bMPMepSyHcxNuXDnRVW2KFiCzmja96U3X2iun6/0JKB99
Y/SXKHThVwhrGQ+1ODQhl/Rv5NaGGPDbjCI66t9igotIVetfhlQjScdsc3KUn1Tt6A9EBi2ZuXa9
xURuHvGZEx0xDARyhaW7mpK+5rhnA/aR/Bqg1mpJ1rhvNKUnRGUB87WVd7SWTUo+yZ9b98eWMUOQ
kIy81mN56JQsrgmp3k8WQTywm8BQ+23cXVqL5UuiXAEiL9NWMa5Dd13HLD+du4nf8FsSY8kykKrq
zk1GD3IZ/Fua6V7uOgBRFMZu6hx2C9HV29EbrActT0Tgam3K5UWR+26cPKQoT0SzmVdlEJNavOII
C89a7IWXAQLeWjfYM3Nrscc3jb0ueX/B6OSnOsrKy1zDILS18FfVD2KHy84h1JVx9gqUh9gP3dx9
iyVmSpKuBpqHbfWUuyrBotjP3yw7owaHgNsWmE6mZRk1I5Q8zlKn/7assMB+dc9Ci0591PnX+yuM
zO62nh86wf3JLOvtx55RFsBdAwHIjIeeEK52f3+xH035WbLXEw0I5NaMp9ehreLL/UlNBxmbzKO3
vt81xVg9DvazLKX1PKC8WE9xnpwSsEtMQQHFmE0bvyuquBjn63e8HlxMc9A698ftsH00cixEmraH
R++/V7Bwg96jFw1wKgkK5XSXRJLE5+b5ZXbHWyyoBDT8VU9lOObQJ6bvFcLPJ9SIrBoSSw9sc1RB
l9fRu8ClFWchzQeWCVu7ncnm1sOR5HLaq1rWRkCfmwGzEmuBJndYMzWbULEGN7rIvpmjblF1zhqh
NvGwHYamfqDjhsc+X8IjA6+KzXfsiCRK0Pre+QAk363EC6a5SfdTXfm7AXg8OBkPH49uqMUAHp2U
bWYoojurXIeFW+P2LhkrWkmIIdj5afkpYGcj3JkRGliZF6fG6aILH5q7rzlZHO+Je1bVv1Gshtsa
t9HJFSEKXQGtZSKp6uG+iZ0JTZHyy0Atj3VyQUAPY7x3couVi1szeKmNbzDU02tSRy6kyfhZuam8
FG7zmBWa/VQsGypeA78w++j9LnO/7STFZ+cycYKBwUmn+h7FMj7XwqmCRovFW0rCXi1kEA+/Wr+L
X7QwNw4mb8LoW7JCQHvt+ibSNqAVywM741tueU9QARgahk4m1mKoCL/0jYjIRFA2gRwN8P+mo2Fx
Y2Ry39C29g6au2Xlbl1p9TQ7LQFd3MMG2epQI1ZQt1vw+pxDivlqjeyK7ti9jjTBj1BupsDpDPx5
hfPdETb0CNNlXAbFBsrgrO3tStVwrIR4CEtDbng/38aCYAEKD8xyWR69zATyvDRGicAgYTDQESVq
NoFwJ+K5bRx1hRavUlUd7dIyNo0GGEA0uNqaPLQOJtSBjYX0IG0K8zUk2SLsE3I6nOyERmk6aFHV
rwu/G0/ZsrnfkvbKjwl1YhzZACCBR+nb9mkmaQO3qJ0yBeVSGJufAu74iqur8zDpsXt0PCU2neuB
/xAOi1/We7tIj+cdyuyR0qUob7kijWPxhKaKpUKURS+u4WY/wtT8qtl/9qPqvO0suitoPFiQfq4T
f5DoP+qE3Q3zMvAwQ38Xi4807rz4jYEgOo2pG1576UpQ2mb4kjpL0N6ALjOXVkeypJU8dRFBBLDx
H9Tg/SJxOWEft8D1T/zxYBiaA1+EXJUqIuyR9d7aSQ0O9Ij+2Txo5U89CoOWw+DFXhgTWmW7a96a
EdiekV4jnb1aZGC373dDl1DyhIsSIHg5CIjU/3gN0Z/VoSmdp78e+vOSnPQAGoFPusNfqLuZ9mKO
LnF7WYrgkyTAqWLBD3EnIoZv8Dca+/lWGaBAehzNcHpSzb+M0eRvi6RrVlWjZ8NOSRlefGD4fYJS
688LO2mqCzJ4dLNWw+iBcUpKT4WsuuWWAi6wGplAbKToDCaimXMLG7IgWQgVJNYYAx1A68EsRoKG
lnsoXtWfxxEcbA0GfOf74/cN5t5fjJbOqOTaIyKk9pj4cXsMVR9uBr7rY+bNu3lZZ413QXXteCVp
6HVC5F7bksI5yJUeNQTSKCf/aCLiXYuhtR+SvjSuZt6aqxyK3wfXOfIL0JFfw87UHsKeKaTN1OYD
Fz3pLojhzgoxS2R7+VmH5oCeyRRfjlcEXTo3H0kcY1/PBogRpjmeatLhTtFAfZSZFdj8wRxvtFKM
vdM4nNHG+B8PWgD+8a1DX2S5utYc5y1FNIfyLE2P7ajTxbzL5SbbznCjDpx+7tdNKvzbHDbLeah7
tiq0Ka5r7QlZHnyuh+1vg9Pn1bLbbkPd2ivkPTMrjG3KeuFIbEWzTt0+u9w3zKbbDbGq6dqSQ34t
B9/lapyh1aKhSd6p8jatGM2jjy8SqtN0NsWgHYxUO0yJH74o/KkbEs/odXn9Wc9ncaDUU5sw9H9N
jQU8Q+/fY3Jm6DYgJ/OG7nfVhr972TXv1J8zER79uhkaytU7vHHZdK3+m5ixH5zhiZ9+1i32IukS
CHR/YGRsv4V+NO6NCYBNUmXhjxwtBEdjjxE5/2kuhsEii7BLeIvz749XTVROcrCYN7ect7amJouX
0qTyqMaYQKuaZZkR+ulCvGEsCtUjoA1e5qN8S/N82/e43v0w50IELwDfNk6MXjSPpM6R6Kjozdfp
wEeQWwUnu7g83W/dN4shg183vd8fl7oUG4RxW/hD9klE8g2CODKvxv6RxBH7fdkKEiadZ2dwNXB2
WM6HISLEq1NeIDsrRZ0cZ2fEqDeR2L+nofRpVk1xYLWAJLyGSIzMncez44grS7n2hNL2sRwKoodA
Hu0lbcRlkHOzxrw86g5VgcKe0Bsm8A1/fEu9AITWhzETwoD9dqRh7LgA1qbokDvdI2+ieZiU2JWo
y05a6W1yu7k2/kxbXKmCBJfYfBqc+KvKtS87yrVnW7NosVCcfMeg8OGSnjIM3S+yi+YHbYz01VBa
0SsxJ+N6kse4qeenGWUc3wekDAKlHgjoNFeiR7bO6bvbtaK8aWZt/mRkctIJSTk1jbB20ZYEW+NX
PQ5BWDuPaerLT2Xl3yCtl89NW/5QISRDQRCWziIvxCoB2bjZ2kZlXMhigmPNdUQOXzoMJltLH+eu
tT+T0niEppIfOeLWY5M3G972TZah/OHfryBz5r61BiKMtsj0VYce+NRmGVnUlR89MM+PAEGsac8S
XZppexYBxvcxASeQILh8DkMdpFYzFny/fX4Zw7DCmWHIV5UPX0vWCSGx4Ab9wnocvWkdMXzCXlWX
gfB196ckIVlnCvBWCQ1hXs9QiB2eIEB6x7QFkoJJ6zAht+x7dKtjv88nRTM0beZjP0h7P4TFdCpa
1FqRdLZtaHs3yqGEurJNn+mkkYPDsiP1CE+S5ybv4bdzyvmRZRk96hrgTgzJJZUkWERFsx/Tpv+C
TRWvTJB7Fwk+lrSRiUwQxSeQpoTQtuFYP7QyttaLKCm3quR5HoermZ1yhTJQZoazadSSQiIBHYS1
W5CQBJQKDdS4ERYJ8vk8q+cs9nAtGzjylNX1u0WUvSlE++yysjygb2n30i7Br7b4kNFp+eg4M9bO
lI/9ownS4jy3MuVQGNwPLNon414cRBoGBbPAoN9rAmeVlQRtaJyiOA0Pyi2mVRhiQk/RYAV+Plyg
E4CcoBA7o24kOa3qfoZkWcMzZpCm65uhIE7JLLRXG6TZKn6ER0eEGOHZuCS9S9gk/dmFThy4CDff
09zeYDJzv8YZcGoHluipmrx4nfvKX4mRv9GrZ+qLPv1M7Nr86ozsKYU08JpisNiSOeYf8i5utvwj
17ew7ZUkPfKL4zQYmUB8ZA6QRs3oPvNmJl+VNJIXP6kuk1MK/npW47OeBimrmEyl3q6kCtplM7k7
NhGBN29mjTpNNM7Q2YS+DpgqqarvefPNniiSSHhqLwb9DjCXApEz4t4LXFcbsMOLUfjmKtIHBYGd
iqnS2V/6Sv6ylPiams7aqSSZ+ThLbZtVrjxk9dQ8GfRcMCEO7VeTwXDP9jqStxe/bcmO17zfNJzV
rgSddcvwKJplBYtYZRIMkVAXy+6OeZLcZi2zHoRXakd0pFCRHT5k7ZDQumxkmH1JOw1Gt3qyrXgg
LDaK97Gc7J2Cc/OtaSqC90jZSLt9rfvtgQZKEINvueHlOScu+uWxFI9arYe7DOcbbpTEXvdeY94g
udAsBqmhmRzHLE6ts/iOnFl92Njud9p75hbLaRa9buZXxinrUQ0Llci9UyZrs078Q2z5TJ298TiQ
q5WU+UPWgKkn3QCvv/gRVp3Dvha/tpFpHvLlOlPH8SEhPn5nsYdtejg3K2XHGqjapA4YZfpHq7Ez
+njfk6TstorULbKcVj47zmnWfW3LdPbJaInYTebNMLr1Xs6k66oBMpnNBSAo66I91qpnxey5r6HT
bDMvbKn7JY0efRDINxjfeRZysuVH2/0cKGna4Of8iWi0rNi0BQnfue4WW3usyfFptProWNXDUNlB
Zkz2vojcp8wwOqAt8bjxSaHaSkkwGnE/LShbUW6Lcv40pedtnUJvt7lazvDSfYYOj/mCKtukAV9P
VXdql839Vq8lGrjFYk3/+rHWjHk/9VgWGOL3wT3o8v6+77f+2twf63R1K2oddUrZf2CYvOX1hHGl
HBQwaiPd6pxOZVov/E/3RaS0kScg3nvN8F8b5AWrLPLeUwloS8vRmbXUWb6y6k3n9N3WbCHVeKaf
nj1dHv6A/2mWb1CiFWvadduIXt45dixAuaYbOC0XFtsDvZxQIKytMWOmGo2neeFhRyVlVm9m74TQ
7U05PqaDz0TGxVZFc6hc0W/UmHpsCq4GRcmPldmoXf/aOG3+TdeobweaPh66/sYuL8p2slWHnHxF
dMRtZOeo2DE8S4IggmIRMF1ygii1R5CG5i5aIgiIpV1DiHDh6SFbypDo0lWpAsvK843XEJBWJuCU
2gnUIAgr+JqXtu7Mi91ae0vP1GMNnbQy5Y2uodrYPUzpulIZdkvkVjbZuSsO5Jc5tEr+SJKk7HDn
gpBdu1yTM09cvBFTh3QrDMniwmACaCpOHjxE4xG5cEYyjy2gQFmEHHZxcvYHQDJlKPxLXFO06oX+
3UvbC4szpp0dG6xIJZOFGama3Rk74cbM/5lj7HzLAza3zIsjNaGX0hHO8m2lO+hW7Org/o1IO7pk
n7vZLgL8u64gt64LzkBcXPEBVM9RGA6PkdJ+jERx7DK/V0HamXxe7k1litFsHzQJsB8qFg25lnA2
CkPNqqNgy/Vce4kt8dsuhIFiSxD+p3mI8ZYE+ynZOCI09mVlWbs+oSC3W3IIZ+/gMqjd1l129POn
P7Xl2D6hVLGIkWMVZS05HCMrMdnt4zy73PnxuEKNVTHrZlAZWRVAgyIHL69+KjyQO2VTV/s5Xgg7
CnfRyJ0uHM6hP9Mlsyt/S6SVsWo982zOFUJOy2o35rwE7IXM/fukRfiAHS+aINNyga9ASIduIDxF
DzFC7ljQPOQ0uYP4BiLOPdhR5d3c2Pc2Da32lURM7fc4MAZM0lpMNnnnGswIM5DyddhGwYiV5FSV
NfoPyzDXXWl89/WRa4vpPxBwCvxwbEUwpb0kDZIyQLfc9tLw3ZKSuZl9aV1t6e0q059v6BLkiqzl
YavK7H0YLLm145JvNKzmIClUsy/94jMrwUR5qdDXoBrf6HSS0FsLvtcW0hKTYAJF3a0aIG2HWn+a
QjQUvdscHPJmL5E13rxKprv5ubRCcUGWoU5ebaztZckC0ddh2T68zG4/W6uWWmHtdu/IcypCzcKX
xI1ilo0Y4/PwTVn0l2mbfoTUms+uVmXPrNhtu3rWSzO8dkUDjjj11mn2EXNZ33ccFhuo2tUBJevK
sMG5xVpHTHze8Lc1/lFkv0r66Uem/YFukpo9tuTCE7w4yA6yl5P+Cs1pyUb11pKsC09CJO1NX66k
8LRDF/pXZZXtNfWztUws6+Lnhn0bZSMOOWeoJuVLiDtJIcWGyRC27SEqNj2G1Z2a20flxiQFT8XR
0xlNZJmYAmvSVj4Yckq477NIP2SUHJwChZQN+WbVWc6zWY2fcyfSJyi1OwFEzamnL0Til5L81clW
8wmvBxmYvfsem0tN2SCELTODfEQMIqjMzVPWYT1K4JruklSdXMuaL6m3rFmT/FeXGXiD2/cy6zOG
/w3dPwxIraG2nDFxXpPqgqBA7d1KBZKsk2M0DxezhX1XRd43c0ytizESezDYXrHuslBsgcjBrcwJ
z+lU8jjO4t3sK+0RlSV0/nw+4ZIKDA/fVo3d3y/wLExJFgf0iKZzV1o/hU53ze4JtEzacEOgaXjL
8VjdGrccD/o8PcM6ZOqtkBpRv6brsMvnjRmFw7b3UokfMinp32p74tcxrTFXRXaTyd0w07tkJkfQ
WOfLk0ZlTsK6xBBbcajJ6jCQT7zqNCwHPcKszYSE6eiMNsGhZbRThtz6ofkYQfraMRZCaJbgdaYh
ahDlaEX70ep/U4ylP6LF6jzaTvrkRGALhoiOpcteAKKWNfG73pbFD2U6Ym22/coTk/YgRLWPa6c/
lYmotkY87nKjStbGzOIxnsd0Z+M/PhkoRGn/FMyRe2kduHRv2hR1w10I+e9/lJAPVT5Bj/uTuPVV
SUBvUdz9y93/vt88bf5j+R//8xX3xK6/7u1+VYuQsv0/vujyvH351xf80w/l1/79bQWf3ec/3UHM
lnTTY/+rmZ5+tX3e/SMybHnl/+uTf5d8vvzf9KICtu6im/z3//xL/kkveqman9WQfP6zUvQf/++P
UtRy/uYi7HR9x/fdv+tB/yhFLeNvuuPwuOH/XfT5b/+lrBiYE45m/033fN/3HMOBCEE82l9KUfNv
UJrJmnVdT7iO7v5/KUV110aP+p9z04QN34UfhMTOcH3knkuu2tfnU1JG7X/7N/2/el006oZVDguo
c6YHlBBQFO3S2PiRdJYOaDYZN+FS9+bRcJ1qrd21HYW6wCBEATSXu7r1EhSaJaGeitM5UZ39Drvc
UxJSGK6shhzhRDn91tGEumKMXNPSDJEeTuneosub1/OrmajsWFr5J3qtJsC9bu7tQXKVZFF/XJwX
0nEQXCJpp0ektB35Pw16fg9v5HixzKwl/mb8CIvSu0xtd2wzpDwvk9OVx9hGvt05rndy7djbmQW9
rrmPdnUOXaxS3gpJ6gOH/I8pNJPjWPZBKPMc9IB9s5rwZyxyHX9OQTJUaJDIXWUGYY2W3OdF/8BE
YptQT2FzkdeGgINrHmkkz4ouqMeZdqLXnahXt4JLzEUqhB+L+4LpesRgzXsw6mRNczU8mS4A1JFs
nXVVDeHJyX43qjM+dSwwlTOHP1xVnqbip4Onj6I/44ee0a8alzAlu3EcieLCB0uUecQQVVtsY+U8
PMXKGTZjk609V2xIXIIUgi2rAw0aj+3w5DpVgrQphKx5KmYJ0l+SnbXIWKDNN6cxQxBh0hWJDJyd
Bq2e7ZDFz0Y4bZTVi3PXWSACJ4FWt892eVegwMoGa2Xapv3siikkHF32G3u52zLRueZZdxPlvIdt
Ul/CuU5hOI7XLEVglML+l25YHTORtVQEyFhYZjqbnOCzNY06dST8tllPPfRHwNBiQ4fbXUmsBueE
FlFeTeqI3fVhSKRJtG5sBVYv0cW00aNpzjfluYSh5FOzbge6/zXClKwipCW3a3mVQ0/4Vl2eBSK4
QIS9oMAo37y2eDJLzbj9tWEpQnFpysPQpUga5Xcvi2PO+BVodYYxue7Ne81qExxkBn7YOMb1m42n
lh5TPA75W1XuKgsPTzzir1cVs1y9pHvnswJexfb40bvjS39vztckVxeNtDG5eNTxfd6cyfpltoDw
Ztu/sub3f2WEAmC7cC7ZLG+qxpTTNLuUtNyN100CPeiCaK+bF2Rc8zkW5dPUZ+bekdVu8uxf3lDN
O6IE2eHk+D6yp+wcJ3F2qeEsJi7/GwOCdu3luljNHuR7VInFWob5+Gww62ClRv7cHFZqM6davBk6
70NLnGQLv+HTdOIWcSMqktrt9hjLf8hR01b85mbHmojIoBw4pYXYfCf090nBv2dxReIz/eSNn2XV
xh6S71ovXrt6OpajgDVq6ed5YZeK2Jj53p0frTRW2N7RA0TxdCiMfG0KOb+L2IWPnAGyTyeARdUO
8YeP8pSGpwZFW9RjuMVFXgbYcr1tpBP11hPLvAUowinK9I7YTD/DHBmiRLrLt8nAF5s2q1zMxhd9
Nn4JtBvbXuQvTWYCzanz9nHQ/aUP5Yq9yJib0GEetl7p5+vGJoc1dvp0xYx6ChCY+VdRDuOKDEnG
3v5k7spSkOhtm+ZaZOGI1jdtLveNnLuGyFcnZYBRpTi+zHDv9WJEN1fdrCgtfslE7GcTQI7oT+GM
Vq4oa3UGplnF6DchHKN9hw65hnX9NA9yom3M50EuOG0ma0f2iccpkEi7eSlJe92cN8ptid7NDPd4
37ROmxwbdIYDNtXjWLNzEJmTOQRE2HXcbsnLGTZPnqGAMmeuS44NJXhHbJsG8js3xfJAhqBbd9ak
nAMlLbISynNMNDvrtH1PzbtKTBShqiOAJBQpvmGFbq7tBElqUJw0PrEL51vjMpD5dRBR/sZSVLwY
yv9KrHraLcnUj/dNlVVfAGrMDQ6v+dD4k7dO6M++qkWrLmSRkWlBmzrV429OzZzMKRFiJhp/tCS0
+yExRbE2kxocKM3/HXx9sQbr0a3MmkjjyhJBP0t1BfIxbayCJfwUEitnT0ph2wNz6khGxvRF3HWa
kxzHAubpvjHDyV410cBFZjB5ouO3cq7w0enqxrYK64FqE3PDFHWPsyWRg1XFoZuzakWvwD6h5Hjm
YMifM814VT0BHVbRSjpCRfOg6o9GbgwC4rfFZ6f5BtoPHV8WcvwTUQcqAO1JczNniNtr1XpOaAQu
y7ypI126sI1NbUbTlZ0Tg4Lw3oHOkhmEPpVAbSHSAxAwNzIZ0XEcrGYrKR9Gl+V9S3MOlo3Y14xo
1izX52BK3PHgJZtmIUL3mcUJL2p29gIfwEKo97m11RCHroGiMLAq4fBT1NfrTqubdVOr8TSMWpAx
QGWwkmXBaBKL7Hdq2Jf9lL7arY9o07E/7XqnXJdYepHdmm7+LHWSPxotU6TJyOhc0vEGETtfOv2W
7m0uC1/pGNC2Mt3md+YM86tFXKevip9eFpqQqx0WlXNy5XJok4VWuQ+WeWWYmuyxg5P7oz14eqRe
Wy3cWGmOE0x1P3NtRPHBZZ6f4/QHFJOMmKQ5ICDLSJh1xFsXp+jH9VVCsFkw0vvRkCFBk9bEKkRX
SUDq4B/vt8RicqfSpVlJjBdTQVZWgHtTQD+XEAbBOtRZSJX/g70zWY4cSZP0q/QLIAW7AVdfAN8X
ks4lLxBmZQT2zbDj6eeDR1Z3VUrPjMxhDiMyh4TQ6SSTznAAZvqrfjrF4b4Phk+lbGKMUQDmqij8
URQzYtW0RaNVt4Yiy7O5/Fba9DIDFtoGKq5DR1bM/53Oeg+jYe1WHcmD4kttZvnFCNkL9GabpMHP
IE2HMy3e4jTr3UCiAUgx3b/xdlBM7HeZIiHOatabovVvBTsasxBip/f1V5KwtIs4XSerlgDZnGFf
4TY2NW28O5XkvQzku44q9UBeQ1spoZJvymbs+Ys1LIGMuNuGtDyBRaaHminTbhn0tkLh7VejK9V1
uA6mfGYags2mBdZHN2yhrSIbP7GIqnsn3RFHWDDsJp0dbRgJTyI9aLIr1ji66YjBGbfCqvEWqPGb
ErWbdGmmTZOGSXCmy22tFs4lJfpRt9JrSgs/yEhxm6Z+anDw/T6DvTzvzaqFexKxUOvG1t7ldYeG
qJ5ts3IfeR0yPsJUXudWw6U1osekqLe6gYPHiucPvVOZkZkRzYuQNVZDUprHop5wcVukr2uXwfto
pj8zdiHEpKZ3G2LCAZQJe8J4m4EgOgbdhAXSptWHlh0nD6pNq+cx6+j5OPWptukTh5hqFnqg3uwz
vCt6eMV0jPXpr0M6ouPWMW5zK1E/ejE5L3MTZD6oCtwBIVY2LjmKz/a0wMvR2ifdTa+wYuxDuSjA
CTLNHi49ZrdultiSNMympe1nMkTPSqtdwyxecIL8UOLCi+DHTOgaVIPr3V6Zo8pXdTYQ2AkedlW3
DJKD/I5jzwHSt5fIbAuKnca1AnyYeAPJMN6ZopZr+uLXnYjsh8Xs5Nyq55nqjkvp1udOcIMFfpW1
8sF9WmNimjBbbmmrw9dywY6yqy1r/qyK6TAQY1GNktgBGvu2cdTuhfzusHV0RImamrs1hAGjxV9W
QLnYubXFBXAMnKOd67fWnDa6Wn/hHk7OePeDdVcFtB82YY1dsPlwQy3bZUF7DnMjfcG+dDcSfiWm
s4pmN35LD+OpVIdq3dP6sUbRK1hgieoI3KvajZleXAci3lFh7Oc8OscYzS+yUo61tfyrkh58xBWE
6Ew9V02/gRYdbIYwMKiYJo9Us5lgNN3uoRkckAIyKDZNzZXJGWlzZH9iLuiONg9oVDMqi4YHXXnk
IKhwMfq10eEsbmKXq7dJTNicoxciRt2O4kVlo6DAhxMIbX0Ker+UYpcW5dKnZ/RrYNbFfa7im63S
6JrbBVa2oj3ZodJg2AMOKWVVn6qk2htuEXvJyI7S6ZNzoHY408fI8KibxL2npQyPgk6/4lmfPaXo
Wa7n3d7U7BdtwjJvFAX1fOoPqxi9cjG/NCuo5dFZRVJa5SjAhIQM1i62+ojDpN6508XCifyIE3uf
Jpby4Sb2XVOznbCLGSOwMZOVRqXFGhD7ls0JFgciX8+0ZjN3tO8YiteO0QjfiloEVrfCJTJiPWDf
2q7nPA0wM/Yujkp0WInSYkmb8H5TY8QiQ3Tu5RGjorVy5q6945/Fd0aimEnhSM/ckHE/NJGa8eSF
O1uPxSphIBXr+JEFs9dty8mITWGAIT5PhyhpH0gJwZrhHBqWafK+bip3X/o5lo1dmOG+n2JlIj+T
ACgbQrmjYf02tFK/WPN4U6eO3bKovW7m5CUZwYJBfjYm9sHlAhm3VUy3sZi2uKyXE8EJPBUf3YaN
1aquhoy8R/qFWKF6RZx0h2A+qh1yaiC7y9BEGNRs5knWgnvgRoXnK4WKFCfQ/QvR7210Sa8c5rOa
s8llmVG+4kyY/NlV6j0pSkYVSV5un+gwEQzttiF7sSqWPZKSInTBYmPKMw3n5/+Aaf3AZq9xPJM7
MWcCO0MxaJ+5Ym41BAHfyob6RttRdavcPj8mzngfEiq0jAxKy4Bz2Gf5ba+DipqsEM1lS6zzByAl
nxa09p7kRD5k6WhexNvFK0GMfdvOqHGX6IZLb2qCAGJb4qrvw1MtnVU4mvrRasnqJJDnn4+4Aq/d
SHGOVZV/S+a929Jl8Jva5ha5pT/SEd4pIe8X/aPPajymZn9Y/nMXAGzRO7wFXDfCxyHqq96wR+qW
/Svi3xcoicp//k7B7JYkYcfRG1TRbLohKL0+aYmACexRLEHg17VMvmlnDy+tZFIV95HXqAFLzCxZ
EZZaTOSW5ktSrnpYxB/Q797GwmUgkIzqO76eHd4Rf8LCtX/aFZ1Af51fUNDLDe1AlKrPHh4NWmm5
0G1cAn+rqB4+hdl0ezFH9y7L1jnuhK1aa5NPcV2zVk2pHBoLmtIY4Fuqln9hGIiZ/2GXISa92UwO
PayGVa+70iO92m5ALcZsgnX28SYJIWWE8eJmdCs4vN4SZ6bSWn/YfCl7RloGehw0Q738sWxQAWoU
2BcmFHuW5tCKgAqsE66hKzzBYB/APBkd64yxwCkw2LGxHYd6Z4PF8IRjArgTTrpBbuGnIu4ci6S7
MR6wj6PLzW50uqshHGdlk2M8THNPDEUPjDXKhImpclS9UVDMyGY92diz3Z/t2cGJm7wY7VRcBgrh
aG4O+Kz61bvwZzEjwRlsjH8wbzwocH8kCaMzdP8/OM8M7Ce8kmzSH9moEUvKybYlbW2s4xDbhR2n
qq8lSeaV7T0cJevOKsGd0wHYcEZFHooBm1JgET5OqDEMIJls5wHsk9Bz5QXF4ztK+j3sCKZTbm5c
dFPiKan6xncnS92Q9OJ9q0X6m+YUDQFQjbo3FhOM+OzXMc3lmvKR6sjZE9CZUnY+rs33usp7P49r
l2b0QWGwVUSHHl/8OlaD8QCSebgM41xtmBHEG5MWwG2q2doeWwI2kZ65pjpFuFQMFvnF+MZUpV6H
in3QaC5jQIPqDuyp9UJ6zU+UkFwCcGFHVMrh+NDdLN0YOeyikfzMMdbmGxkb7ajFJGdcPVhAsmmA
DVGmF8FSdkqtj7jL2+0Cdt53PdCHUHkDT9XfBSsaimvfCL82Gzk6234C3jBbzSEKB7S0VvZrIKHo
L+R2McNLxdOQjVgOMa7ArvbVNzOhEsM5GviVDWnWRwqHR5/9E9fYwCFr53KuZHgXGffakaLe5LJC
oq8F0EfKArIaOpJETpizWw9uJug6SK4clClhyRcqGslByzlpavUHVz0iZ1P5Z09Pys/im630vLGt
eNo7dvO7ksRbpbjZSw+E/izaIEm5YsRIOmWa3FOrKb+bOgTlorD7F5kvjs0CRxnzRZamaGlDLDwF
B+Q5ThVtp/XKDzU2qR9XqVQoZ9rYeze+DeUjTfrg6taFvhXkKtbV9MeSJznXkzEd9a7Nd+lswxUU
Y8Lo1ehZoOKeVZVmm1sKJ3l5C7Hmj8No7VwCGJUw852KoZcgIkZpENHyPDTTvh7+YUFpXEUVs36C
XfdaaK4318Hokaeg8o8MpuErjG/w+33zjqDOKojeKiPcSnf4WWRCxRVRO96g0IaYEQLLXe5g5BQp
RjTV+lwbRuL3LaunWjHiW0mD29Y4ZszBKLKqKPqS36rZbd2wMG7PQxI72I1o1rWFSLaJ07Yn3SBq
mQGh2bmVVpyavr6qulasnDCkYG6eBV64qlmzVzbXZWvJ36lL33MazzsT6/zGjadiN/IaIFviJ2xH
R92XbCg+wtx8o+Oi9Z0GFLmehAEm+ummm4OvhuG1rfvmS9bc3Salq3xXvE+MXKlNKUvCXWl0JpkV
+mXbZJh6Krg2ZQ9WiL4jjDYHkOHyUsdqfZEMUkeNW2kd7vS8xVzvYmUhwuVsnZ5zwZ1n6YX4z9YJ
0UzuOPm0nhR9eJmB/ibxWmWJv4EdwBxsK0YbHYDSPt+h+3QHhJpzacF1GpBovRhmwGqqgBVlvfYD
ZYLSDJnOu0z2H0GriotRuITKqhMh613OShzaYEDHC+RlTASksWnYI06JZb2otlqptJ6pUzrWSYzu
4RD4gV6LTVqLbxsXJ/NCwW5Pt/+gO4dbQKyi5MbvRNr1RZh2ySWNJer49FolC4i6+ArsaLgXqCb4
7Gxr3Tg+0E/XZ3eClYd0CK6i4DFFFm8Ed94XdRndySIBQ6y5c7mBONP1R8bbpGtrzrUHQCH9gheR
slWa6p+PigxEpLRkxilKJiDr9PFIABf9muF6L+cJp9y24obwSBg8mNg2jq6QIbMTFz4i183jTJXm
CmlR3eWR2pxxhJ4xkIFHXPgHbsTkdNK51/cm6RDYY+9MBfyOLqwi4RrMpqDYa4lydZoy8FWnReAN
KKXHKa9JOW1tN0VjU26p0D4ZWDdb3KAMELpphudtHW0ljvaEJilRD+GMT2BNu6nzKr2gtapTQfRh
zAFuIc9tfnVq1z0UC5qO7r9TUToKdhSPs0Ucu7ZfSQxPm15DI6xNPM1La7kCiS13f0Y9KDAnlqyr
a0t75Qq13BAei7EPTUl8B84UfxhDeU1ylSFByJ9XwJmtVWy2Gl4/QoHYStq5/LOLBvMfncmIySit
B11b31JgQwOLjU8JtsgGvEuNe5Sqs7iuIuJ02MGdEOiaEtXX1pi0bRC3d22BsjeZUzArKVW/DFtY
xGPmuaFIPe4np8JGtIBAkKybVBm4zlOdwJ7/LU/N/DpYzDrMwvFVMzF52QbNBEvX6TTnX9zUuQJU
LX3R2rpOM+suIHjPrVasNRaOh0rBptLV2sDChCVA2dR+E8NurYIE1e1gaR/EVBHSFkTF80A5mvWL
UPF8KEZM2pOrPyqd+343FhtmxMVBatNd6FPrW6YxeYodUsrplu0ty8v5lMUInlbNYK+zm+FUZ1XB
IjaC+Q0dZVVQ40zgAVprWAe4C7mKLNlYpoCLhV1Ju/AIGvymx3pwKGZ2AxKH7SqIw+xG29dlgLx0
QDjBKkSv4RoLNxF96QKD6CPzgjByL8DorhuQvPtKy/vrONVMXMavKQqaayeWXlZWjUEkHrCB3bdl
7WcydSCNh7qljQIXVYdMTgEr5yEi5iT6VaPnhhe0Lub+ZWQYGG3jmSPZjrqNkwv+qumklVbpvSgx
GMBEmyu/HhJzwyWvX+tRUe+KxtJ9pFuDzY3p25kIUtAFYXbIApIeWlCt2yxzkdeDcB9lxl1l34/b
I6UTPdXOrCmCC8aFcj1NhboLjOpNHx39MBUDjnlkDLwOw0vI0DMslPqiEwWtaY+4sXsuj0VY3uJc
VLxpej+wK/cYLdSL50cYgc+6XVHHBI1qJho0jPJjsnM28AlBZNNWjVWcgu4bQpRgm2ayFXTQaYOI
eW1at32dZ8Q4Sdw3cGLnGqXlg4APYYtg5LXg6ZGohyvUOvkSW6eG+QTnifkzKDLzqkfuJTQ7P+tZ
+ZVBw+VSd82DQe30nBrZznBaZ4ObIdSmvduXyo+wmXf5PNc/B0XzC8oBaaGLD3oXp8eaZrqtiNX3
WTtO+reN8POJ3DdvzCWizB1r5B6QvOCuZWUxC3MjuHk3jgWHz83YH885hiRaZBu9sK6xRnG5lBdc
SlSaNBot2EKuKqkhlSt2cs2o2Ya5RoQyyqPAV4bxA5tXT9geH4Y255kvx+7SdhIITFRqW7uMOpyK
VUz5lsruFlT8Jp+pSs+07h5RyRHzowrbvJmmqbxEU6evU9f2jCy6cSGuljtUuYmoTt2Uao9hj8rx
tS6HfpemmMPrgk2owjIYyFB+gC+iXCIhlYvKSNmyXdOfM+sr5faO/NbgBHdHedD7S8aiYP1/wdzx
Eadx9ePP+Pvv5o1/M4T8P+XuMABw/c/dHeuo67+b6L+zdyzf+Je9w/nN4t7ruED48GMamv5PEJhp
/UaXp+GqlmtScWfqPPNPe4f9my40FSWFZ395OP6jKbun88P8zVaF6Tqa7bjm8+f9037ybyad8Ef5
1+P/KLr8VmJoxq4hhPrv7g7N0gkfOZztOr+cwfvw390dxC9bVdI054nRZZBfMlQFKj0dtDlLdmk4
3iS+uEeXDj5COfCQPPVkNGAjDOoDIszDEvpupj/hbOg1u3y2LFPYcHtTpXiT4o881Ot3MeTlPb4n
rS6+p9JoViOYiXs7duGpLLLPqM62ja0Nh+fBdqjA7liRNro5UTVYYW9I5FaDrQ/32mrPfQyy0sZW
/x6GUodN7+DDWh4W1aNsmu481VOMXxykNP8w6MvW8DbRdf6YRPtuFlPHpDpyGGHRWEtOp9oLYLjG
slZ8fkqv8gTGB/ZeV0uDTRa5Chnk4mGplvLSOiklyU0+H7CGvDFtYDsWat/R1KPdYFQ79yjIyB3N
8XmI8tbL2GjtoH70njXCwigdrliDne/THNeDGEV7WSb1dTgsPkXm93MvNnMtxOtskA1USLKZBSWC
kUmrqYrIiR0czQcjMQVGiVZdUgupnJjqzhrC6VAF5TVnCnOieZDho5KgsYv0I7LvdinGjewLGwVK
746/DobpUHBQWjCVcq9ozPiG6b5F8in1bQGlftNAKnhxWuMVu7XXN452sKdZg22Q8ZdfPkKkNyiB
nXDYDQajLjRhJeFXZU7X+SQ4+g3yY3Hqyrm4McInQ8/m5y2vR5yjbMxgzLeYQbWvutHrH42EZl7Z
05ZLbLDpWldenodUC8t9bWpv/eKi1EcA7m6sVNtwrgKcxozMdcfZGqgB/arDM4+lvmp9vaqje1yM
L3rLEiiPGKLWpXYqWvu7sOJdmbndgczaXwfOzz2FC9KXtX0Ggl1vEPJ10McqpLRZM98TBW9o1/SA
LWfKzqVoSbGYqTyaadhWq+djblbW1mlwRLPjUw8DNst8NWftPisZr2uL8B4wu11Pc5BvBpmpx3yY
U7+boTuomXhpeoJFfayRdp+JBI5huGpi4Akrh+SrRYLowv97vEDoPEBxt19iVsA3FlV7VEIaeovu
W3M7GsmtONw4Y3CmXd7dWYFxJfjovHeqO3iD6Rkt0+qYgO8lyPEbVNiP4F3xuecTaarRgRwQTBpE
153oysYWmYo/2lp3qD1lwJZFsfMVsrC3m2S8OZaV3glzw20vHwzRsvvzM0aWZfeo++k6ufRMUSQH
I5A/Wlg8fmVkfxV6Pz/6r4cJqJUuC2YMwVR+Pz8P4JVusmmaVlNZgRQ3B+gi9rI7zlVlU/d56YFp
V9fsCqNjsNCznocnR8uRWUG8hGgONsnuoFcYCapCXQo6NeXdQQXLFLV9a7uEkN1gIaTSTco0Kwyj
cU2jNhUjjSLY2YFDVS2aNaqKYoDJzcpXh+0DANrE3RjGQGhsUMqd5iZ7W0LFRm9fTYsBCykl9wY6
tlZkVdsRdUmxcK8XYX/O2nDltLP2oVzGfsTUmQhrj4q/Apw/XkB7eZlmD0yi549omsxVMOMKxhQi
zuic3lyk4kU64c+RSkySsd9BafiCXQtwXFRDTT9KddTX+FXmw1DVvr0EWUvKZABPsHo3e2Vg7qYY
VxXVMW5H942S+4wmK90m7iMwTHVuIzZKIaZ1RRECsSKEVFwnbAiZRyn9yXH64pJJG0hrGV7tuXlP
5/Q8RzXk+DgorroVQgea6OXsgfaOyjFu+dFGkKfHycXX++tDh3huBJNHhT81cyba44UwdnbOdPVW
lnN9UkyVIgl92gqKKVbsCZuNbYQE/Sf7U5sHhDMcf5fGDM8Zu6Y9ZjeNRAuigLIgVsilyQPAxJb4
WpGuJBQNT1NR+aj37bweNW0/QB1aRYWkmjkEljMh4npMZ5uVJSRgMs2gV5aGYrF1CBIeNS1Xjhad
LpL+Nh6z5g6OZcrXrnjbBkxkA3dXcyHfV6rFTlBTzoU+UOgVJfAz4JrfMlMNvQ4z+Ro+hovNuKXJ
ikE1lzBmz1tH5N9OzFC5oXthlS8jELNvufTGsXZ6HlJghABHymmnUch0k1l2mbU3ftn57Ezj+JZY
lLYE4R9QhrIXihGGXTtU+S5yIORMJAs22OCqZhVkIjqlrSE86F8/2yIdLvZQvpVB0u6fQw5jyMBa
p+7RbPXhJDElbSg3n9btBInweYDXKOliXixhVT+uQzg5OMIdFgFOeRfAWu5N2Tfr0opysDKAWaye
bWGY8kYerfyTgbVJ4w26KG8XZgnpqquFfUrqsHlwycKeoGTyqMdt84APXa3zzAj2Ro2z1Kqi1wTH
zspqM+m7EYkPdOMCyYT0dNSZ8qqo1DG0dE2lvN+UaHzUmMy2dRwJv46m5G4MvJIZJoA3h38ahVRo
2y7Bn3XS/KiIS+JVOJgB+6TcVOptEiCSZWHGhpUeoGCcpzXklnE3x7XyGlpDu1eCGvZ5NwavyhCo
L2HzWRglmKkiO0duK4Gh75PSDTwm+392San5qsFgqEzD9Uj9z3Zi+8T6ITTZbOZ0IBeEODtOTRYC
6B51Tc260U+l19g6gAzbSNdSrWNkcwVwWhxtVJut82ALvDiGhLOtcEeWs4ttp/G7fug/OQfZKluh
i+enfHFAam2dYTiylbewjDC+SoTw3Dr/tKbOPmrZ9BgidjDdBGm9VnCIUSfjJ4HyRUkAqnvfPlwz
0aDFdGcjTsxb1bh41Tt5Lrtvgeh6kEX+asUlFPkkJZSoAEXKWC7QFeLHUpjEU+AZYh+e/MRJwTYa
LuTmaXhNfLltWyK2XJP2FgjLSHx3ofU1ZKDUdGZ9dH3MCFZOtrFH9tyV6NNXbB5rNYjqk8FQe+Xa
DEfbnmvGMGkp3LzhZKJwYcWkayelcvDQ6SpprCEe1jmLkDWGWwrc7dr8UAjetPqb0cGCdfKR91wo
um1lp3JFRKLz21Y7EP+HaZHot8QtuczIRrtZph6v1IyYdE1wHghKK4gShNJ9GQ1TexECywUOLCad
5pvdgf1r0WJ8s0yKtdVS0FZh/oLKl5+7voIn2HIytQwl3lPCWz67RjZ4yoj3adKZj6YYpZE3D8rI
wMAOm7tiLYciGs4krPa8IXKqK+D7/aw061MZ6myDddfcEomxX1Ni700Y5u8dccs7ms4xitr8XR+D
bQRkdQV85X3kPuuTfUgd4opFx44WHGahBbOPpaLY9h2ASuEEJ72taz8PyVxMWtsvqla4iuOmPdXY
JzfEN2AbRVl0ZPwG5axkjbrYqyacSmYaJ3fF7MN91xJVKEo0aSAdJIrrwUvt5LOzu+FgAHBY9wGd
BQJHti8Sd6cBE10PRlQ9dJ175mxiGTQTOHS6WuebqAA3OjB+6UTlPEQG3FHVsy2zxcDrJiN+4KRP
/bZh5hkN6UM7kAvtrlqCzU4MpECaEjNFaEjjRU7dz7klcs4w6AXp7Q0Kh77NwgJcMjGokrUkB5Gt
VBb3V1kqKBGh8loq3UthFvpxNLLTaBYF5XeOe5HG+NehT5cJIcvvvz/x/JK+OKUsmn59PacXDQtY
LoGU6Kygnl9hkt00aBkI+10zOD/VrPjrB2tdPgLNCfJjmHfJZnCYoVYu5TRGt6QajSj0yMtyYwBL
4TuOBq1ozGgRnWPlmjFA9bPnPaw19b2ra8znkNTBtditAgGnbw6J5Xz/emgZyf3/iwv/m+gIeoD1
v1IWjt/yR/Y3XeHX9/wSFYyFIa4KVyAOuKqpu+KfooLu/oZnirUBnHBTBSRu/KeoYNu/2YKnLLrn
2PEzCvvPzIi90MVxE7ikSSzwGrr1f0QXXxIhvwJC+z/RGNASLEDlpmHZpmaSYEHY+NfESNx2A9su
095Wkjusy7zv9DyMlI9tCXMDngjsYV8ya3owU1uDNRyu8QjPi+hdz2rCcLwUvNRGkn29qkzo1qlK
gauxdFgSP6XIUg9pahJT5c8YVe+p7HCoBIdcsoRni0/AybbfdDvC1zA3m3/5p/hvNBOcRYR8/v0F
GuRkVP6Khm2r/KX/9gJJlpkYTMH1K3OL6zXqxWvPLu3i2jo3AwsPYWTbN0Hw+NKaMU+ODVNCvVS2
z6+Vo03rKgy1DMSVXI9QA7k3Z9fn18ouOlWh9cCo5rxDSaFLK3eiPwzGkRl0X/zClrtThHlhDx29
xv1YHofBCPwms4DW7dqagtW26YPTMGd8Am4RiQVYWDVYyB17F5zvXHkBkQ7HaJ7UF6dEeghGmHZB
lhV+sUiJHWLLGcLp268niyE4Rn3xPhNkOWvLQc/Vvz5i6b1I4pi1/+WJAbcFdviUrW+XbPUq0HGG
FSbj8Lp7yaGHkHUPWCCoWrzBOU06YqGLN6VtvWXK0K9dyAL3uGP+OCUl9VfSOIWL1tLELEMMtsXL
bsq+Pg9mOvTbiDjvZmY6lwGb8CdElqWqSSVzWHMds8TInSxNPkdufxFY7kdSxio2HqNY9aoef5bs
5Ykf2rk/mCEitZFr29HEYWeM/Xw1na44Z518J14wskvS7KNqDhtVS8w9AQdjuo9Bk+AYzXgT1qgm
MD1ZZTjLeuP50fNQ/tczz8fB8vTfvuZvD//bb/n1SUQSywtN52fSTskZ2kC/4nqffigxxv1GFxUT
bh5W2gxmwhqnvUwoUJlnB18vJO1rG6vpuTMXW/vc+u4AMT6QobLvk0E/tE4y7GFv5Uc3caI9hkdj
W7CVmRw6mzZGYs2YH8lcp9ykzrCsMIZUgjqfMNd/rdGasbO4+4MDskIx+PPyhJM3r9PSwgdJxD09
DxHhy18fPR/2AzIKxRrS+9sTf/tipXD1jaP0NfpDmO5yJ3/VDVU5GgANN7qFK6bu20CuoHYk21SO
ygoQDWYayJH0Q0XqQ2/kiuh9fGghTFOVU7leMzvZ1tVYM/C953J2jLvBjfFOdULE5K7ychPH2mqG
OI/sZjqY5Ad8H+7C0S8WOaOeK5uasibmdcuhJu5OB2DFuN5HtydzH8TpK5MrWMURrYVwdj6HwGDv
HyYqFggTLkdFWixI7PfCTTCtjQKHM8MS//lQ1q+dha90amlPIupN96kczJ8N/Ucx9UHKzESAnDiJ
nI48f1ufXJARcDrc65jN9J2yzNza4IuuRAfJdjv9VRmW9WV7Fy7tAGnI9FyT7hfoV4jb0vlAiSBh
EdX44uljLfQueQS8tn3TDqTKyaxP+Ti9OGiUUESyyuuWqh3M8pqXiJHx4PJwUmZzQ4lDzXok7mi9
S3dsI4xj6eauz0po39lQo2AbNxdThArRmLcw6qMDdw3aKlWjW6oNiwECABxwrLry8jzQg/1mlynx
FkFIyh2xbdRhZOwyI6fyDraKfnoeLAARoCYVw1LuTiZyUmIMufQm/gPvCQWYH/YkBDrlpJ/NKSS0
2CurQPYhBXnWRlHj6IGf5yfOmvRcKvkXvQTtrRxpRjLq0cc5BvyiT8aTY0SvRXqP2Vzd8iqFvFAH
byXBux7j09keeVd0qphemerQVyVe4rKPcD8bWDscFYZb81q5BoxW1L2bthysnC7NhkwSHUbdRRiN
uyqRzjYIBY8p7husGqOfmyIKvCnDZvmrqCdvrKNRPJ4PkhIrAoELmPZadzMMzr5U7Q9Pxwl/tP6Y
zPNm7JMjWzflYxqms5El7qMKOv3gkulvNHUfs3t7FINT7epQ+0Ty+LYgXaxCu7a3il6rPm5LgxyK
nsI254/mSIwEemoXOwA52kqMLJMhPUbcBJiSGV9GvNA36J+AQ1f5kYJKoYGGYvNlKMwOtJvj6pzL
eSN3rVK9TznOFYCvKSXG6XyyQN6sipxKza5zmqvFDvWWRpALrakqiOhbkc81xrpW8Fo9fSmm7sOf
TS9CGHNDeK2n6rNqbfOYTLQBOyNOJZ2zdEvx2eiZNChv8wnwTZ2KFKhAKC9szPM+Tv6h5z/trp+P
ioi+SZEDw25cTPuKPe+Z3bsv1JPN51oG11Cny1KX9BbHXZfe0S/qI8rgI8ZBdLelnH10JqwxkYxR
f0rB3tS034xpyNlLoq8BdP2jJ795KMh537qMrL+K2fb5KFs+9fwIsOtqKsKjoUI7k4wt35VGhYg4
D3fdyiNgO1zgvTycms+pyV+zXlHvdev2q0Rlht3aFFCqpWW9SqVAR3NKZiGx6ogtYX94QQnq+Tzy
b1+g4h+6c16xy26wcr3mwxBtXLjb975M+csQKbCVPtmzNBLvFXZANlLi96ZwuAtG9slgh+brTdO+
NAP2lySDQ5m3bbRqyAq/TLYFg3SUgJZU+1LlTrW1g7p7xaRId1kR5fu46Yc9JkUaU0lHbzBlQqWP
KMrSw9e6ENq2I/ngD92wHl2l/AK91iODWHxjoTdvoWk8YgnpGyTyBz2vnNWMfy6ZFshLaMBtsiUY
yh555eLwaqoEshnZVWetAxq5OFM9IP2sMxJa9GVq6e9Nlxx1/E6xkjCcbdrf88b5MnhzLQX0+j2l
pssCAPg5KwOxNZEQTFVq7KWGHl0w+H7TZutStriUVwXSxncYJHj/czzyiT3/HrzAjn/Nxrh/FWNE
//Bg4EAbu/TDjhNv+B9cndeSo8q2Rb+ICBIS9yoJeVe+ul6ItniXeL7+DrTv2X3ujTiHXUjluiSS
XGvNOaZw9omwhs856pjImKh0w8aSjJu1I+ZCi/GIoa4OnhclCBCfYpolobknm/ulH/B7ZJ2OeMyK
T4oqrmTgL9YNsiuCJYzaV0O+J9/BW3vgrs4VL8feFuqNV9w6DwXWoZlBdjOZvyal3iScCxQhz6kW
Iwh8fLcCe1uIEhf1svuznkjzsBpyz5uRJTvqVey7DBJ2XSbMtaPRmtzYKGDRcObr0E6nFZBM6wRb
KTnowwC3w7UJoa0DJim2TA9OCxqsbTtsTHNMQ22hGSjq80G2CaKl3gSJNh6ZIc6QgyTWpCyUhz4a
IqgKGd0Chqk3K4+/F2XWvWhm2ByAZXm3tB6Ur2a6Goo21RbRWusL5M9T2LEZ62Lf9KCldJ5jnwB6
V89eqW4o0ojOfk+H0HgSVnXqsQOXmpZ8ZplGVnmUGaj2reiMCBQgZF30u+yXUW7yuBFX2BDOKw18
P0KG8qkFED+sYP6qAtiycRdPn4EtFw9gU1+KnqsNcXBw8oYmvEax+QPIRXKjXfPR00ji2lu5Ls1L
pYkY6WpZDtuHLBEHOeuUOcBEcERmvw6F/TU09IM1s3R27exy6UcQLKrxd9rC2yrxqIyGzf7ATE5p
HgQfGR7gwdM+jTb+Vjth66M3Nzc6F+O3OSV8k9Z9daNGQKGIlgUXIZEuCjTLS2Lg/LBzJnpdqa1C
msxsfJr2KXO1dB8ALKMzmod3po6/LJ3fMSuaE+mv+UcNUqtJjfSbLPBhWXkOg3QaXp0kGr6S0ELk
mu2HLNkuQT2f3aLNbsET7MUcWKfGK+yTYfR3Fn88NzYOMKseBR4Ld2iBHSERBebWbOdnxKQl6Uwo
gPd0vr5FSVHcipRv2w2tfatmJM20pF9yN5DXRpBDD7m03LWLCt8IAfDGEiRvW6bEAGdu92E2NJ1y
D/vGmDI3Y8l3d6xV3xIW6ItRRd6mz2B89UXnPRXIcqhtv40k+/rQg9kTCRE/9TD0nrBXh6CoHRun
ByLmHB8mcQdz9hKX7o/YWgwTy1lEuM5hSIi3xW4NQ3oQP7TG+xYSxvEKpId5lSXiXbcsrORrxTvC
dBSiXe3i2nX8CYHP3ve2E7IF7iuu+Hp50zABkr3bPfWu3mIFAbxcxgcXdufUBDeybYPWQrQnBuv0
ODDgCfgxTJlTR9sapteCerLNN03M7lYbzMEXMDTBrXofowW7ksCU7wY51lUI4bCwvCU8KKd691K5
pbrN2KrmJbxvZ9M5JiRdJ5pBtAX1qYm8W+DijUQmuJMQFp5ke+90hmQmHq4VTLMFUkD6pWE2xiW3
J0DILfcSmRLTSApI1jW/6JZqZ1mr8dUUuFhFTBpIwr+QRJknArO9p7TVvveIuNk4BB9ai9jJqFcV
pqbnYjmIfvypVPcnahYfjT5qEO48InI8iLSQXgAVq7nWLwnjqstiUtravYjfQFxA18ZHVhKXtDTk
xMTe18Fhg39TIT8HwRQlJGet2iFk21T0akWaBAvWYP0RZneaQQyEeULDOFW3iKSh/WyXp0DXLnqQ
xCcLz8Q7kR7V2sEGRR50v6fQjV/pR8/71A25q7A0917HHJEYxSIEy4O/Dd1BBlNpdNxLw9WOOj8E
7Ee/VA+QIdKwZlaoiI8sA+85j4sD99DyGFKjDYM37NNaHrj9010k9HbPQvH9cdYqjwlVrB3mUsvO
j4Po9mpshq1jRNFVWb297SW0R09TNv0adLEiGfudmzblOoT5u2kMsIaEF1yypLWfIGAcC13vbyJw
oUGg7lobPaLOKafxTKOicSDdjO2hrp3yXM5ms1N6grjMRv81CKZPmYNMOLcIO9fJK+hiNcUQdWu6
s27qa5HV0JOpMHsm8d3NwUUElv7N87iKJK/iCuRU+O4lDaQLtIObSpD63E3xvAsX+HViNZsW+KwR
99ZZYtz3IyX7PQQJ4F5BccnDIn3Gioxy0wje0JkyRRdDdBuocm8yzzTfShM8wmG7UosaO0sIIgjH
JjtZzsAcpMw1NO7EgAJO+e1SH5PUHddvxGPcRnrXyMV/QNL+BXUv2NvJVKwLcLAX5If8WweoZKNO
sWRY7ZOrN85NCJppmBGOHu8n3ZrFV0ZcXpDmfzQvgtXW0hMHjxUgB4GWkuSXQgzGQZAEnI84R/PZ
to6wmOeNNXdw9hEgPuXSu/d2UJ7/OQOFesWWTdOepbtNfhO8O6+6kEm0ZS1BLvE4HqqueVMqsXad
ZhVY95mVZHrIXIjmtsCCwBSv0T+KiJ0+2jZKN6Nsw0MjxR36kssf2MDOxj5mpUey3MOYbi+z/YMR
G7QrumggjGakCTSxw652z60D59eJ637D1NzeRVZSgKd0gYuETcqgoPuurFnn/ut1oL2RFEgXfYZd
4Cn04FJy2zABpQ7mtp5N9MIJ6cf5LC8zL/Nz0fK9F9MFldI+Xwrgx2Eeu01aJuaG3IvyNgThthFW
8GKHY7umVbvkNixAMVNgBaMD9WSPpv4UMNjZhpqWbv4+lnZQzs261f0OmP3T44myRfg6YVVlavef
xyAi30GC6LuRpfYQYjWukf4ba03v2HL1/Ql7UEzEtRnxJ4yiO/X+q+cO4/Fx9nic0C0iUhvgVw9O
j9ZH1s7u7RvsIee57dL8qniRHwvh45B2Go4dYCS7x2nTsBwPSGsfZ48vqq2s9Sc1Dn4UdsFakLO+
wTOTcefV+pT0Y6evIA6GwyYfmeQyhKANyTCTzm3rvrS4AnbicbY0cysxoR6mTszD8I5ZyDv0XftF
llSEHIMb76rqeflp7BxCogefc1fbpShPPhGmWOwTR8ANhRZ/wvUacVBEX9UCxodWCviE6Rq0viH8
mVJvWxqyFWE6N3zGyJ50jd+OneRr56TirKoU2v9yms1t+1I1T6Dq1G4cQckMkZ4SOsNhWg5912sb
GDm+XOavbhabe0EX7t2hUIC4ax+aMaipYmnM1AFv8TYiv7ixzV9xVvzsAjItZJGhUBtbBkFB3hor
Yn4RmRljezJyCY8c/CcbneIgLL7baDNNIr/prQVydqpLbO6F5uBVXRSrj0MwZ+mN9szirggp1Dqa
s3g8NkOkOa9dL94ee4cizAr8lLR9EsM4VotDYG6M/dibOv0U7TpYLlHGCKcOZFFEW2Jvuu/IrQt/
aLv4Rnxce6vG5ncdTxEWhlGCxdh6fVA/kUmmeH8U2t2G7mw6qNymds6eyqdEpwETxFEFGYLB/aNn
9IizMZATrNzBWQi1SJonITOka/nnHAYV+FU6dcwOG7F5yLMGuQi4ZZ2IdVo6L1qLDktI+o/CQGC1
corrNFPpx0Xi3biiEaxbZMU/Th8HJ/Wc64BtMaUA+PswwxCiRFrqw//3REqiHPqLqET/OOgOGIMh
von0kjmAW1ePbxCFMtmJVPf++VqjKcxdJnHwMA9G8jxO1XkS1fzcBMO3pg2Mr3ZmSgkCgw1KDsDa
cKffj8eJkSzXQOSMi9UmwT1PuXi65QsqRzF7G8xyw6vB8ICMlP0Ey528PLJQyhYwdAf/645EJN9U
BEy+FyglEJrE+jljxV9FQsZceY2Hi9tibdC8d88di9/u8OYZUv5RXv6WGW73WcZSW7sJywxd0z9h
5bQHE/71TlPB+xDd5axB3GsIdcaKXpxiYEincDmwRtBIdb8gf9wSVasLROuEfo70dpFcyguQ5S9z
mVHhpjs5GPPL45EYfTeJ37a5N5bHiqYIj4wsR7JcT0EY/6gVAJO1XZSUqgb6ANPS52cnEMMzs9u5
7fO1VPUuKy0Yl+OSYRYa2Weh/6hDKb/lgGfxrjDMpaT0oAQUYKgjs70bgvhWTzJW1sYo3gR0zr7S
KXumA2nesKbSRhXV2amb/z50uolJVddRWvzfJ/5+Mm4Y5Pf/fi31pAdVKHt+fMHj8cdn/P36v5/7
eOzxrDT1dd0PCBH//TGPT4u65JPtRYN5kIvPsQy8TjHmNcmO5fT3kCTif0/Dpqnwnf97riMdmFDG
wHiwvFuzHMRyEWSmhDtYo/Yps13XLam4ZGf/c5hN8z3qGepAMUHhTjQgjN62OZkOqtagWxCvlfHV
g+24PQ6RUaQwBvsrC6XBBflbjvVLEjLNJ3hlRAsnvsMCU9e8GRA52Qs8XJTZi1lr2W7ujWZNQioz
7YqktiA2X030BbDdjf5Ql05910Q37BkTMVlZTukwgSMnDiIO3O9tTx4Kbaj843ksovEc6/ZPtfi6
lEE/ig412EOnvLvZjzKZYSu5BvPwnBSUbAE30S4ukPKOGm+VoTsXBR1X1cv2GUHKD83CmRhpQwbL
ghgjJ3DD+1Sj8khEax5rxzjknUSmnHlnGDnuEWs4EVho4xy/ocFLZmiMfMZCn1YatKEtdN+7Qta0
Dpdg8MfB1onwAIGnn2HhoVHKq7PdN9XdaQlqosg8P6yXFn9wpjBQP8ue9IZ0Ce+kjjrS0GD5Jh50
LzSskqZM+PmPXwV2moZIayrghE5bW5KzO+kmRGb5LXRC6+o0xpOc8/xaebNaV8PIDMiAS7Cx0mWC
YdUW41O7rnFY1uqsR++P/3oyW88uW0i53L/GaoqRGX8Y2Oo3qWkZn2Nq/pGWCwWK5gTuGRS76yEj
Rqko2DsPVC9mCqo/mqoKxyzNJxzKxdlJmoQRWv1mhhpbYxGLT6wM+zKOKVFQap9SEyrGqkp1NrAN
iwE7GZeZ4KpaBsOTOX91rvROeZyXtyBIT6HiLplXL393T65hWKvMwFWILgeKcN6/Jo4R+83cpHsz
6MMP5HDDqjInbNEZYYxa7ZkfdfuMqcrZuVMf7MecAME+t5DIUBSeCbhgrrlQsZRiExQq6MSPU30Y
f9BjdE/0l6tDwszj3COQOtIHOmV6Vl1LiphrGvTVtcsZjneMHmJ20rbY5i3DOMcxv/G2tnzPBltT
VWF1mWFHL2jrgt93TQpkta1jqGn4mo0P7K1tkLNF0KynIC6Kd5hYjODq4qnK50245GDmNsYjoLDn
qtfSu9U4zjHQaXTqqvGdSeCDIVmRFEnj3Wja+JQ0QsNIUGv3LPDwocdAXApXrh1gQms1y/FSO9bK
pp35XLNX2AWmcyqhte/qnM4nsZrTSxY6eHeqwxgr/bsyJqJ23TYCmIHHa5VXUUZTmYMbaZ+JAKdc
5OjI6VUJSrSd0VnVUxKo/JkuAYMhqEWIClWy8XphvZv1zL6Ske8RLPhWDi67w6GI71DOX3sh9GNU
UvzYrtS2ALbqV9oc38K6rzaIy74Hsh+xVZZ0kBLv6DpKP9NfU76F+GdXGyhj7LraJno6f4mOkQX7
zGw/hhEGbHyffkjy1bq0aUh3aKY+Ekv4DkbaDXO7AmKXEd5lVg0bN0rJRIwwnf89ODGC4CqAsShG
jf1BB4VsDjrrkKiCegS/Dm1Q69alvyI63q9tWa0wh0FIhxaHbq6DQikMFGS2Xd3KpUjb9PrG7c3g
B7YSWE2xuesHE3cw/uGVV5m/4ecVIOhUs9bw9B5p9BC15+mAMjrVvC5d3oNLrhveaOdAYpCNg4jS
snGS7DLkbgGWu3pq1WB/I5ui9NM6HHk1eR3FZIC+JxDTnOhd1m2C/3xxnXt6BrC30tEIj516cbLA
vVUJc4o48Me+M6JV7725cdl91dH8e4hK7TlRXO0qXVgorGe7vO/rd3PmqpqN+VUMNHAmBMINJF5j
Tj66oXNOo2Yv9W+tfTQT2rS5aBEu8j5Xyzv7cWhcEqyZ8uNPWR4b4u7golgkOzyDj6Kb4RnCXHKM
ivRg9NxxWv1Dta68VrSgSrK2V9MUBothESaexyxPdLbYJ06cwbQzF/N4wduyMxYFvLF2TEMnB8n+
7OBNPhNYxUrZmQ7ujvEjKIv0nEeOdo8Esoiqc+3D4/RxYCczYsAe5bZQefj0eExnBfWnRKs3VjUD
M2GIf5zQwj3X9LgA7tA0RmvYP/eNRlMsitfOcvZ4qFIMvBqd1uXj9PFEMls/kA5pa721Z+Wzo3fW
qm1HnfwCimpTV+OqqDyAIiaJEKuh0sZLYHYHUqReSsYTPi1FcaDCf8vJe9oD5yawpZYT7GNulz4J
nLryJ8eWa8VfClH8qH6U1a+5z7Mjl6V1RDRt/eM5peqhUcXYzrLxgtPTiWAooYDv7nmNcFORUfxu
t5vWZLNb9zjiXJj4W6cBNWAiniZmfrRXGirr0+MgUC2voSMhSrcKrV4NQ5PuyGf6UENDceB5sGHH
rGqQe5M7JeJBbtIm7V9q3UW8WDoHOU/28XEYpLAOTUFrEXTs2TP7GjPoIm3umtkm8n5M9hRv9kaw
eaxrC201mxiiIgqbyAsy19yA3g4Kkos1KeP+Gw4nPWGWfksdsbz6zgj8q+8re4NTk8Bwy417LppR
nqclrsBM2wnJpzJ9L3Hk+fFEa0TEb1baH6eOwuvjwFBZ7fKS/qwNGwXYZuFxfDyl9vPS2/uvRx4P
VzF0wEbKLzz9C05WL8/YpctzNkdIp7KEMjxEOYZnIiT7sKnx5SJHoJtHIRX35bO0Ojik9gynN2zN
6Qhz5oYBlnSDPOzVxegzwRa/s9e4s7WTDRsFw0nKZtKwgdf85yBdLzwIAdos0J2emw4HT6VsvpfD
45TS4VnW9gLIbQdG/vGpgXGELaJvr/whWlSQwJFsfo28ak65GtmL2uBzKgKrgEBVU3OKUDyJszc4
dIx1895ZDlbIBwcL2AzI4BSiaBxEzSobivA8BhN4bd1DxU2okr614ASccaieebfC5szijHfp8lha
DlirWvveGxo7x6g5o+UIF4DHkqFBykCNVS3I9OY86nVzxla/JlPAoKkWwG5Klx3dPx/aZlHt2MAe
c5pdkCbkFF2NslIEViJmhk8DPaUP538+epzaZRceQt3Y/n2c9DtVr/6eG4wSTsjoGJ7rQExoRLOv
Mcycbid8h5O3HApbz8iWY577j83r8czD8BW6iVv9YwB7PIj3cD/V2bh/nIm+IHIKO5elT81euPpT
YxjBdSCKIMEsZBu/EBzOkI+cV4e2xc4lN6/eYsTSTzD96Lq2M8wTQhs0gnpUdTSWQwgXcMkupKe/
MuOcTV2dEAG6+udxQD//flymjbeZXZmuIATVZLVwyPSIbAdM1asEV/5xatoSMSqQ4gSyyjFBnv74
GbVdApZJVmLMibZd0nf7Bgl29+9Hj8csqOYkK9uWzYtoOVA3cbczBHM2RNyL4+PQLZuR2qr/+/Tv
s9j+6wO2FupqPu3xOGus3DPC2c8IkjD/nufIXrv9kj/x3UUiEUdXAs50BIqTfCeYYtXkTCuR8Lfa
u43SRKSwJRWQOe+gFwWXIuJvYEKlFvuovsHEVJm1WWro8UQXjRm6mtYLWSFFoD9oNi5Fzad3is8J
Gc7AZr+QhzD8psAOjJa3iXEjpNaqpw81xz/xbFOWvWeYWmZ11+LGV63cjvlEPM6P2cs2Wf2slXeT
ZLs8ozBgb1sjyloG/pJ2MibJdd7MZPfQsPbHKr33WqK91lVVHAoLwnylaAHQnLbo+qI0qqsakWNp
gzXrAnHoaf6vK7xCG9yM83Wc8UK7tXbmFSh3dNW5cwAWA/OK5or446ObudkbFq2bIwL7bsVNsqER
FUQnvCm7aJzFvs0ZiX1FyBPWXt3Qsn9q9ITZqWHnpznT3gE3smirIP4t5WEw0DQlWrQVFTkDhYt8
LFpp7DRms+b/H2F2Cb1qY6evlqRhUHL3kauRuKFgVPu4/pRNtGnVT28CF6x/woJGF0VsBIOVbhbk
ocY7tF1I6Jt1rYXyHd4QW1HEFWOwGnqm+q5OZlexdH8y888Qgxfvu2+JCyknLdmZSgPi3BwBb5iL
rRFSpwZVD6+5KT6xjNgrC9broU5jwOYVPVfQUNeyiI3XzHNAW2c5eEMkEmDcZqYCSV6trTIX7zrV
YdxCTjErhiSJhwrQCEqyffO+8eeyIUSn0t4Jao2xBhagKUuHEnseaMDh5dUq/jzIdEk9TvH0ID+V
rQrXJdmIQU86Y5kRulJovplQGleQT92sOaBk82edfB+7hPY7jD9tzAt4dvAKaam1GZmvmLlCyILl
NCjVU4kczyAOK0PD8AZi5zanP5VXuSt48wyWwBlWFpULtjgTjSNkHnOgVuRKYr6K4Cs1ufWDOF5b
RbCYhsZ5JS22HCFZ0m1GwYXeCDfeRosJDcxK/j0p+fG12g9J+LsxomNgaKAQA9LhOvtWd3W4K4xs
J2h7ySp4USwZYxZs4iz8Heb1sE7H8RrNmtrAHgbcavhMvrboWVeQs4TSrHXokMtCUBfCW9wXiLRC
az+TeSH6+qMKLLGHEhpA7SgcX0d1ODhDurW8mI6rz/BVY/3l58OtfcVIRu+nbL6MKPyMJe8kbIRL
6TjD1nK+wkadJfR4UTmbJom4tJYC83HoWh3szBAebWSbrRH/tDRzP07iNmQeF0I4lqzqHIrlK5Ad
IUIu7ZaAHR57fIMamSASwhRHDQS6kQ1RuGU7BfGBRXPd9vUuDuLsW6lZ9yjMj3EFR34Q9JEWqZsR
2zUbLy7SZW9Jcc1WJB0oBunHz3shx2xjMt6g7ngm80i9D7jOVkMQG5euNJfb//xUEt42gc11Wnd6
55WzD2Splas8I4cv8Oy13A7Uak44vclOP5blzYWO4otWgJEchvhUg17Tw/lAgwtyBrdIvbF/pBST
q9miQZkp3tdIGfJXUT3ro0WFBLWjgsYH8OY0QEx6T4o/9Wx7H1mdaKdOWjDEPSN7gpZ3tdDNnYiA
e/cUMyLdEx7a08hva7xVLNFqS8LZsBau+dt2yCewPOShhguyr/FmXydOEkmUibcRJCRyyRD7txFW
vtX3wSqbjfY8gQA8lXJnKKzItii8LVC5V2Z5TKE/J6+tnuwsOuh4xg++JenyhIDBvwTMK+as4ScJ
aNEhRE+3VlnSPU1mBsFoUlutN5n5pn4D2ghdBJohP8A/7ek2DYz3PrmX3j5PvwioIQ8QftZYrKl3
MO37zDN2oNe3ezp6zVpNwn1LB9PbK/TQ89yA+BvSbDPZE4ZuSDB3zI8wYcnr3jySRx/7gMdHQ+Ll
u7Jzn42lJSNpfq9s93uIpuieUYoUZdNezaBN7pZnRX6SCbi5s7iaVmMuZlYYa/r0Pjumeq0IV480
+31MzHFfjEwThLNpRy4eSAJEgQ4wTpQ37zut3WtC/xPYSvvQJsl7UkLpNHvGKAEMHvygzL9aZ/xh
20z4QfZwA9N7FAMYhoO1FElxVQZQd0ttRL+PAmiMbOaPzAC7bVuSO0BKc378e3AWis7jdO755w0W
wVQzAmGJuhBmEjmu1Gx+WZHsldV7fJXdsQeWmq0mHPY2e1SHOeqGzJclyqgPjlPb/sLnmB5xf7Xb
CObMyhqm75pOUTxYS/lR0yAx3l1F36KEWYBDwpsZaBvjJUxCbxNWc3rt2/b32H9jdAvn7G7Gbvrh
5jUruJdwu0/M9IiPb1o1DtzSrrO/45VGKw2JTEUUCoPe2+vapWTU83lcTbXe7alUiFXT06cS5LfO
WhGVarz0jv0mbLqXTg58EOnXYYiVeWll9WrlzcXurtT0n2EESl5W9jrepnABbILq9vwpfadhf+2i
yHISoh9lzYQSGuFIcF1ojzUtC8+g+1O5KAvYtqtmJy0G1rzBiVrLe4oUx2w3/Zh8TzqP4MOGAUg4
D9ziUshjQZ1rG88s8+dW2wey7Q4NV8bHTKGuoVV8SkY7pWQW0X4sEYlJ29wC2YIGpXcFBVvGISGB
yBNdjxs72lVLO10tB8QbtBDT8jvrKPduK94xOpXBSeF4NeQKQg8tBgrbkzk7WxKZqksa30Zi2O6p
lVr31iGrnm9QmSMLXIbCvmb9t5jJPpNNsOITdO3ezLPYYb6cTqXhQEVfPsrd7A+taftESUd6poeY
Ago+LQdUjiC8Q+250d16gyHNG7J619Gzv3iyKdEM9fKihca3KLKJKd8PJY1dV9c/DZjJymDexHUQ
b5thDH2uTVS6vSAhQL6mvY21FJP8WyTQDNRV6xO0R7aqSaJGUV1z9vcrm8rkwkb5RP+JwYYbxTep
UfmnKrkjJs5Pkd7Zb4Z3S7JSe29pnt54B3zh5LT3Vd5W/HD8F647u4es+jWlpH3NebfHVlg9yz74
gyE5/QC0wRQYWFjgtupeQS4g8am+i8BCezmAFoMLH9KbTuIr3Ed59JL8YEiw1qwzo1/bdXFr0Laz
K4igBBETfns85vSiuAU1aiOs1z9GZ3jqYFqgFoX3bfY5ieD0rA+VrD7hrB0rqLrU/Ci0DYM0EzZL
bJuC4B1pYnxrw31LRwsV87AjU4L0bG9gXLgLPqNsVbNNQJjKRkTCaT84EIc9WEx6iQum980xOGpF
xvOkIQxPVRFughD8mvFcNuG6dn4ykJXAkmvcBnmH+RDRaWW+jEvDrh3PWmNfc9CUhuFuc50xHQK2
iUzZOCp8A1XpHP3EqM4wgTQVR+yoHneLDd/Tftnwy+pZXgNCZEAw3OqPonxBp6ZtOoBaohSv7dR9
DjSDrqJRJ2vQoidVN2/ScIjfdigVMu50xHJ4DdS/jiSNPn3VnB4zUkt8JjAF2NJnbtu7XEXHztRJ
Iy+uJMPQbVZ+We9m5F9RmV5bLFUjICa/KCGDVyP2Ro+uKWUg0u/TCJYAHzcCwDD8PTjmZbZGi6Au
yhQgj0yeMsaRi1SFjA3jEAs04gktmM3cf6MWYX2MtzIeyDCWtfSrcYaaZw0WAjqX7Bc282I12nl7
JdRwB2qjOT3OKocdYZMg62GkI7l1EnhAjDMqVWH8zMiz3Vr4Kh+KqzFXlzGaUz83FT4UjRFIrLms
TJNvhTLajonhYN69m8NN5dgRKAXIKBmrDDl2uS6IvzTa18QjKo04P+kx1y+ew+hbywSe94trm34y
ETbaZKuGutIEG11kjS+LfJMV1Od0zzCIIUVNeblfKQbbQNsYjrkNwQ70sFP5relqJutu8NY5Wu1e
RWRW2Du93mbeLzHrvmVpm7wH99BA2V0aZ1Q5YiTWTxGunHgUsM5KwM0lTmVdOrkfV9E6cZfkR3M9
W2gkBth+PU+2wUQ/NRHob5DKB9OwV1kMfIOXNiRyRXxHYuPblKXcCPnrKdRNCbHRXpMbBEWemOd9
ZHGhnpLlMHChHrPuVmLYpkuzW7adcnh3CiIGnWZHb3unkNNa6JI8ds37UnAN2RVG+cRnMn7uyxzO
m9h5HaEoZrt3BtwAwlpjP/H1fli3/ItchjKUmHBmAq8lhvGl7/TFkb/xYH2VVYvPkH7iV65f+F+k
8Ez3CSLymvgdeRwZTZeoN4wyOgw0IKszFZQ/FE9pOK9IbmEJ6DaQUjeawyUxrXgj4Ism8h0BTNkh
DKR89kxmBWrgHleQzJ4fctyQnSnIY8z8kYpKX94TxnM2rFTxJtxwBVtiDbO/LNYoufw4D09RDRFy
dtc15WxrlFvXSs4zeaSyTzdQuTc9sTdjB+uajUyYROhnxHHkPRJ2EvxasOuNl8gZ94yvLmVTHI2o
3BhDvmvZB+ki3AfuVz1rxcEAAJrUtW+P7TEnQ7cmIXiGAtKlcC34izBLXJPHjsq683M5ssfHPEet
AJx87qBUSjNutna4WOfoethQb3TIPp2ZrR06O2RvTfKtoU8DCdePSSSKkdXEjtpo7KDtjm/iNjsx
E4q4qu9xeXBH8husVTHu7e5OQcSurFb6njKc1HbVIJxu6KQyf4LiHGwTST5BovYThbjodeK5Oz9g
auqRaEKmtW0eXCa/xJ+jTlo33Ohm1GGGfC8linfthTY+I2nqzdja6H23dT3TX2Rl7mmA2WFnnxOR
3Dlr+fJ3zrsAA2K7RoG0qrPwNPOaGJ04BBNbgUiD0hhQQjDXXXuSlIwWjPezN3LzTNhgHVy9Q1IR
e86lDiSopq7DcJSyX2wIIRgjecP+Z+0yzzQJY7XiMxBZueU3vlS9SraT8YNiY4W3Yb10R7k67PMy
sxygjHsEAOmSbMiKYU2cr7MIILtjtcOtMhq5qWbXPUBTOeQl9X2VQtkNCGL/rWdbPAW0heYGHX3u
uTtpDL+kJ8X7rJtEAKfuKlZcZ3PSPLWhQMxUGCtRMjpo6QR0+W6c6RvYyo9EaPuOS22LVuwSYI37
DK123ZmVhvnCIg/enhNuPN0W3M5skqrqsjKsirnxYV7QRvJuNvgnil1Ji8Z6bu3PWDuGcm0BJ1If
RBzUKPUyKro3a13bO+Cqreeb9mrgb/9RTjSJDk7qs/YH3RaUZm59nxwsP5+5QtOyNpl0de6v2Siw
dEI48X44OhwHwaa0z1Zlw05xYqlleLghcLqSW4j8sfeGBku5L3b0JgI/MY6QEAO1L1neEnKeyvnO
wKIqrmO1G/nZgGp5uRzoJVWykrcxx4ywKpFPu+K3FC8dOa+ueGGQ5eSHybzXDZFTl5jEMoxE/W8b
YXnKngxKs9UfkumILt1bYK2MjbbSA/4jV9L4GDPXvLmReKUnb/xx1M/GCexfk8cWXqWlehvJTKEV
WP0PZWeyHDmSZdlfKek9sqGYsaha2DyTZhzdNxB30h3zpBgUwNf3gUVUeURkdqTUIiBmJJ1BGmGq
+t6799wNk0riNxxmR+5EkKeRriIHa6kRLrXHKouXMa92DEpmiwps5YrZuUz9alEb8UODiojWurES
Bual9QS7lt54jrZnXNmI1A2Zu5sRMBX3dJiN2Vo22pFs4R13PhH0Bcsjs7VuV/bpsSFcYsVQB4Uv
d6zQnjV9RCXSBF8k6CKgIsfQIClIPqbtHGo7sRrq3tDtdRypYxulBz0NJUX/sNUTZgyTKZ7yUB8u
EhaNa0VkPMf92ziYiOA98Gem0F66lrGUnQ7xOslRfcX5e298VmQMFc+F99JEajGM/TIbrkxQ550+
ChEn834q8ZyYkq2Q/mOcvhu4GTmWCbde4bXAQJ0uwXuCA4/UziM2bevK9Lsahs+SCcoyigjOMZtm
aeG126QueAdmg9WR1s8GFLl9NUJw3EnVpgszeRPFhbzBN4QAizrptO0ELWseyPkGITTimpC/dCI8
excSP5U09UPSc+goSYrSzxi6OR7UXYJZJGOsbaKs16xvVmo1ZAuZGPWIRc1PUQF3fxSEhARW8jqm
3doLJEbBGd6Uel25hpJLkChYGvKN40VfjMmR+G+C7ZPN/GO53TwJSw6B4HTFbDFH8at9r/LXWXcw
pHL5NA2kC591StSU7p2lwkWLc2BikSX3kHDU79HU87e8duqn99Hp4Hw5z5X6TREPhN+Qotax243e
aozfK4pRWQSfkyzknvzr4RWDDPPzYNnXwUnGfnDFRLIkzQy1dEY1aDfKX9MsNL/OHw/jNj3aMWnF
sNCaHdnwIzVPkG89N7u6YfgCB+pWW7Od/8JbF9YtXllmHLiB7QmbnYmz0OZA7xPpFuYQvketlWvS
imivyggXRIt+3UwYh7hWCuVKrRqSwRtwGom/9KoRKylSHVKMCJeFQtpS4MIggsQ39eChrJCluuK+
obdtbGL3jMR5oYpnTqm0H6R+s8yTa3uLgonTqnWO3WoUWngEinAi6j64hhIV4EBOwQbq0PfJS69F
INMHzefurCHp2zTKcBeDeUUqCyaxEw7DEMs9pX3U7VmPl7aRkqPoEzKWM8p/8ZEMkOFHo7HR8+Gl
GscdUeeSpF72AjtGsRTH8GHY3w/493mrVJ2/t4BUbbCkGD+j0XZWsXwSTKDmaSj1HhiqgN1yCjQi
ayLz2ZA7h/TE0Qt/TL09boERH31ZSXxetEMkK39MCTBh1KXfkBbQA6L+WzvaVF6yWWFnJvOFt7wR
htZVBVq8Nexm46v0W1xoqxc34G+M/syNrU+Nk3dA6kcQncCa5mCY+uwG+gdD+VfbfW/kM8a6TUfI
dOGB06GSsZjMa5Fgo/+oa2JLwfhYzk+pI64Liaov8l3AfICOkw3ExmUJIWydPWkyH5Ik+bQZBa2d
uZfUu68uu0Ye5jiSRUmvrR4g8ezMHtlJJ1C+0+jn3zoHZ9JRbM9tHU0Jay9Gf18lIBr8Gtz0ZFcU
CTXTnFRfkYuHarcS+bP06DBE+YmcioeiiZKNnXLHx7pqqCVe0ahwFEYS2JKe9cRJXm2ifjVgp2ep
WRfcgVOHaZqG3mjmK1KBJMtqy/gxcRaQzZZ9MR2LijMiIUGOW6wD13ql0GxB21e31DKu2D66TScU
Q3CSJFaNOxB+wazLzpr8UCcW87pGTHjdDeD0bvUMx659FKZFK7/QL0HTj3SYrP4LXBGx7CInwP7i
qJeyHza2Z3mvoXoHgrjIJK6pUMO1G6HOx5dBzx9XwNLIGOaQUWfJPQQnCf7i2ehZEzh5IQQKvOzT
ZsCC+60/DsRYLIZSfs10f9gXONWrjJC5uHbeAlLYd71bnv2SaSE+rb0B9Kqb54vMT8OFaqwvvs5+
W2eP90s9uafYwIB9RzPXs/zEEwgI1NwXokzhFSKw2p/ysxXNE/f/eXT/WLJ0EpMcaDiBR8BUWBCg
YW2KMdpZ9Ix2tTc6F2EYH2PVRdvRHQYY1ynUtMJpPbbPyFrE8JhW96f3T4wGIwuJWG9Z5014ul90
HEgYZRCscXIjD2+k8EigOazzVDq3LkjJ5+oDc4X75dyYhU1pNAnqey73R7iwqh0CAewhcZ8dy5bB
rhslx3HoHoiZ+SAuvXwx3e9eYzpftNzhqEUnZZPamyYP3Fe/ojkNnS0+JSYntSJy22WEMIsIC4Y3
k2VfSEyxL/dHEbDNpQgZbTamvh+Vnr2ISPee6HGGMV5S/nFybOLAR2NHYojrp9M7LPkKsRp5lRa5
tZf7pdcpEyJMtic8iPvQLdQD21X/SEP/mcgcVKEUugt3YDexdCyrQcHxym0s90yY8TrqffPxnulQ
ddlH25fJcZWObnUDFlnfLGe6BMjw6KUAV8JhWMAMJVVjGUtSNhvqK6IMogyYFX0jbe7E3S+SP5aI
UYAVTkLDdG5O+eAAfrsUsmh2RqB/Za3rl54MppXy3fr061KJmlZhNTA854h/aIiKNZcqEtq2Cp2d
3YUAK+8RvR6HTXYO8xGgU3vq57wMAW137+TBw/2ZKxVcPKxio0t2FV3AOcCKKCu0nNAaUoIW7x9r
w6TYmU30Qa54ZHLgnehZdcyZUzcwL1mJII68ZkFF60frvM6NvW3KibfoydWbeMce6O8DcLTUtXZ1
1vrqp9XZ0R6QX4RurNxqppF+G2N96w2htrUYD28ISvVWmafkVkQAdgIUsluNnR1JnhM8eLbnnZnx
byyZ7IeOLvR8e1htVDxn9dnm5cUgZH8r1UutxvLWSjN/8suX2FPhrZ+fjKHNiLNOo0029puhcZqz
16rfLyFxE5PfmftcT9J+4dQJsAUhr96s0aE7bJ/uj4SMPpshNrZ+r5NMMF+MqKVA0qN+izjdYacm
1VQbZbv2tNp4DCPSDQlKMNZTbhiPsv7aKqSOzEGghw8o1m0W0Zuy3HaBUoTCc1zVuTVe806LbqZP
T67Ny2/QLW4MFOuDbvWluajJzLvgLb2vD3H3I5B2+cx0Qt8giNfWjNPzV4nbErW429EZ11EMhfZE
ySVeyIGxni0yeHb0kkhOEHD+irSojjYpFcigkvzIf8Umq9v45gX0KkK9WYR13VydvEOeTE/+Yttm
RgMe5ZZbd8Ui6hpwczks50rXor2XOuQwV9nzKKlbNRgclnuNW7J0ZCm7p7opQ6LDG849kXKPURyK
k0jjT9MhogZTf7capO+dLNeXe6XLB+wj0xma1Nlq58VR9s4B/065GHDlH5uACBldsFmHfi5Y3JQ4
6QW36d+Dn8TMwv4T18pyQRLAyTMQ1TCBAvL9R66VhKPUq6o3Nip0vX0tyKxe3G1MsWico5/TLxga
W4dDj0SQxg9/BaM3j9F8IQ+Cbhp72CKpB/X49z8ZfK6//GQ2ZTrYrZnh7YHXnSnff8hoTy0GzaOr
CWLAPGeJsWirnEld2iJQF0tvg80EpnPFWYx+2FSPu1YP0MeNqMNyPMQLI2jk5i4R49RkrxoPcURj
uiA3alHuizB8U3Y27PuqOroJ1SoUMc5/HtVx63Zf//538f+aN2/awjIc0FrC9D0HRdGffxcm1cAq
PXJhCcwauiWUC3UJRubUwgkWTC2R+mNc8sffLkVtf8m0bjh29FrBMQpjmwzgEQuG/CWS6IBpVa7t
ZPdc8+QgZ++4P7g0CHUGQwbdhKMaaUKMdXJC00SypN6Yj6Jn1uaFnY/cmRhxRkflCdP9qfVJyQ5j
azgFoEqWqtGq3ZRO3kV/acbQO3saRU8WoSONwEq8OKlTv/uOpIAhcavXrKfYxvNUxbBLVZk4RzeY
k16EiS4VYx8bqXPASM+hcAi9jRhjSNvCJyCModnenOIHJqmLxh7ZCU0Z74ewb2fgRnBEclWvccnp
qDFti9QX9c0pQm/v1E9pxGAsi1CMYPmantocOmYdG8U2LQbnmM+XcEKTyjK4o7LiVNlNyeMkHVRM
hJex0uJ/rKR+Lb1+3Y+6vrLRJu1SprRbQ1nRyjZLff3394D1L+4B2yXfyHE42ZiWMQPY/nA/c2BS
oidwlBwVwtXMRjvVZsZBvA4TkAKVzU299bWuvvQYnC6OF/kXkErZMimBD9NSJH2Tks4/5NgDDmgk
E+Yg9s/Ojb4bXeVtcTowqmwccXLiDzD8zSu2bclwtGiGcaNAXE9dXqwrDqQIfxIDtaf7UFM8P8wP
clVHNAZrcfx1KaOHlIMRcut5LZRJMez//iUx/2nxsX1dJ34Sm4pjObb5F+accCKnS53Q5JzWhidJ
YAvTfguTeC8LpEsIRtBOvpi95j7aQ37LcmE89L3+nfdqssuaQm7U4B5KZKF7KzDkcVQkuKLxJp46
SJGatcMNMiDtvxE1WMXmGfgcCPwm9NctnZNNgKpl0czcNGvU8xddb0FKDHucmN5hmvfR0GK49W9+
6X++D3zWAsFyYPimwbzqz/eB7NxxELVnbLhNZ2F3rl8qUzDO7v0Mql5hf5cyRTCXeCSm9np1HCdU
1FKhUyn1kn2HxmsaI+PvJGFI94tXRS6zNxDZl6QeX0MtoO+YWO8l0DkExcPPUm8xIseO95QwpNp0
rsNc3c6QMhVu+VqZRfZvgILGvG/8aV9xTFPowhbg4S1LzMzGP97tMVAlLyQ7alOZ1k8zSIJVKG1E
4+UI6Fdo73fduzHij+7r6iPqvZ9NQwhr7U/BdtQMMq57HAOsbx3Cqjk/J8Wnn8y9KR8Lw7azM/mg
FGceow8ccExhuitD70ICXnyysCr8lhZCjMe/DpUQ/7Qb8fu4us8a7guk63MYxh9/n6nyelcvHWsT
UF8IjZYkkK3pgLyU3mnRfAfPVy6DXIfz7yawYaNwOCm9GhDaDubaoJ1AczVAKMtUqTjeb6n/+6ef
rrlHYnyU1YiiM2r/8vS//lUGyZ9CSnbr2/rvU0ziD1k25c/2r181/xx//P/+/nOtvrXf/uv+tbyE
85N10YJ/uHY/5Hj70XRZ+98hHv+bT/7Hj/t3ef43tFGWDf4UIEL//1EmlFdREY//cSn7kCSCT9JL
7t965nmK//n3vyeauP9wbcf1XZdwEqaGc2SIwq36n//HEv9AJGD5HpxLS2fd5jP/nWji/YOfgtx0
nyOOYxoe7/Sm7H5PNLEcXfdZ16BpCtBD/xv4KCDOv+BHhW3wXThECPiRiK+8vywaadO4SvUZCjAb
PmjsMzkQJp7rPtm5MNVQ9oGPF/m1JN7D6vUJlBmYvqJuvnYpzTOZaT9SGXHs5/YlRQRTbUiwel7f
8wu/zLqNK+DlAmmPNE9p0xlbpDOMKiRBf6FpMqBN+36mupCVXlTIOI22fKp8AueTvkFUkj71rlzq
uRiOGUv9NUmAinj9D9JC6LtRgW0kvOoVE67yUJjk/PiVTksUKPVSQgLYxiKzdxUeZU5B9mta+B9N
1HUwvAkDVBy1r22HVVLhgLg/yzpwZ2M/04MS238KQiDHffvi2VgZkqk/xWH+CCFh1eYt7D0n1fh9
3XLncCxaOKHjEVFRfJBJ7j7gSaNj1+J5iisnPJkiiU5ivgTA09famGmM5aBBuhZ6B1pl9Qg6uJyL
qiCs13rZYgdEUtuEbfRhNWKnIxZ7r0cdfEMv5/U1IZXJptA0UeuYKOf6ZnjD+Ozs48BBUqnMH0zV
1o3Cea4Do2dElHrnwJic7WTFKUArlBWamYzbwrXyaz+QbZkldAJ19ej5bkMf6cUb8Awq5zri9GwH
RVvtHi/XkeZUDik6RZJrd7iM2ydaBCsG1+WTOfnTNjF+GvrSCfBJspIeE8gEm7LpPjNrIPXLIOY2
ccKFUUVi74LvopWnkqNG7CNxB0TIhUZ30RKGuw25YDdZJ+jEsW4h9hhudhJrS2cqKX7pUa/TqHi3
hfumGT3dtbG+hLVv4MKR2pH6G9Ntqe/qiAg5vxm/lK4ZP+iioEceE+jbwlV6aQNeUcRseFOrnL86
dP4lep4arGb0iSzLu9AzZxRdDd4z0gN/shSuKwZ4ceLtjGiwz4OI6w0sri/0eTEN5c3hftF0szk4
LtnMAcZaDHrkpW+lZsk1vNOtlvoWcy83pPem45rSfdK8PT/5GRbrYj+MPwLN9R8AlclrPHPLpwmJ
6gwIIC11g3mvxSwCriHTePUwpJS7xoWBLiNUEV2N2IXE7Pxs+7QmJKSlRJvUspfZtBkrhTVMNbBj
C7cmdOJEGrRxy0nOUE4i9pDRyb68TP6YPzqAbxaQwQWiqwYFTKbv4bF0h0IzDl5sd1vfVOOix4C6
ZqZKCDKa7UuUvDhEyBtOZr+1vQ9vd6AuIViVkcXoKYq85HfQq976Gbmu1mMIbAHqYJOtAR0znJy5
9GIm1BfDuLSSMLgyROu25cyx73L/RC6D4BhOPExC+JlrhVj6US8ra5PqcXMiZBBQb6zMc87BDBxH
viPDiIDowo2XCIJRZyfMYfLJg2AFbz8ah6+BOX7zYJwdmE9miPsujsX/eob1K5neYApOj5QJ32n8
0vHt4q9Dqyba2KH9RP+yx1Gsvete8iP3Cc+h/nm3wB9uDCKwLczkm9TvUMDm+cpoaILDvtyGttav
u7DyvgzEKZSDIb8Rcq2bUpzUGDP+nTMKxugzGx3EwzU9PrSqNGYlaCjRDsQP9EXOkLih1V4KYi1r
mhWGF7wol1SQ2nT9w8iIDQA+o9HG8I79nKOQ5flnkaXahlceZ1MLDA9X7wnR7AonPFpc8SQtP3iy
Yk5DMmMwqDWG9oSAmp/YbDVsA725sE073fiSCJQqpkXu0NJCGnpAZPOKxU2+8uY0V4LOHyC7AUAL
VGs6ANAKjTyhS5OTmIRGYg1mg1j65NEcmcTj6l42Xts8JCH4qFomNMcQPKwHwh52biO/Y/yNnvyK
0CyZzYmvxC13rt28RI0+HnIDyLEJ0eGFkRHWRR3mRTU33UzsJpeuqKfj2IdXiPeskuVZdSNOsg4h
62hnl9Ft3kwP8rKZDG+A0oBIVWF6JS30VI9TvU8ZDCx9XCFo7NOyxhun1/XKqe3bOEXDcVLVl6wQ
3RfPahV5HRGJMF1waFpjxVCkZmpNZ5EYg+DS85dGpoRsNajeIcXBoqQu2Qvp0fcOLHcDpsXe0kPI
DkYKIK6dFwzfiphBVoo4HRxTECKqeBGDZ6mnQr50Da5jfTCrE8ErF8/mmUYwwXsz1Ejrpih7SbXA
XGc2eFzPbZ71yY+xB7QNMZj0vnajMTxRI6Jgi+poLs1h6DNBWhZ03g6aHrSvQwkns6kQpd6f6ga9
onSqF0MgOH+31bHyNC7zoxBq4QozLjb5Mase4hyYZW4Ez1oxiaVpE0zYhcOPDiboKqefG2pg3cgG
C9/huC5tunQvBTqnc9REP7APVidDt7/G5B7s2wFJStdj0aiE/u5M7bS/w1nvF8agzXF6KJnCV4B0
wLUWeaWOv76A6MeVlyfRze20B81A08UbNl17U9BiSSrDgz37LBVdoMXoueNRZX3DuBriZkxA6LVD
WrUL4iZl5WkYWQTDttVS75SI6Ec/tclhwO/Izh/nYLcS/db19figuYV2ameqL3niyfn+SHX0QK2x
fIkyjdHcMKTTIa7b6dB10zdL6vk+mXEFqeKdoDWMq+9P60brrrKEvmUg14OUualaT19Z1uA8UgkR
G03ZrjOxngFATBu6ael3VXm8Xzy6ukdJ+mMs2Sl73BP0kvVzatkammm7FGfDVda6tAm/tXCuzybN
ARLaTvehyQAG+oSkluxlnA2nCKt1Fej+2YMJsbXHhqCfTHOvbWuzfXpJtp6qPHz4dTFan5BUxK2r
+8fgEWoXiH2Yn+P01FESXZJImvvwEkrth8Cv+Q4nWltPnQDJTZKgy9cbCub4aDfjLlChB1sGPst5
QldQApV/KKe4XVkacdCqCNJLaY3ZJbBx6AfGOWcCvaAnqg68snQWc5BLBo6qk+lih7B061QOIW1y
Mlb4H703obOyR5P3F/fowcYxDkPAYxjh1cg58dqS4fMJMZC1UMy6Kbq0ukPAlrCQ3evFC7bDeKsl
+YeNRePaK2OPOXE4F8QKj+xhBazH72S0FQYgU3CvBbm4iFt6LZveG9u8pGjBfrh1cAyruNma2A8O
kAy3SZzDp/QJPnWbFnNVFaVIjdQXT6r6YYrR1rtYO5ENRO024xjKptycsYoS0m4MGRLg8aNqAuLn
mfItfr0tqvkNEoRJssixsWyjO+E81eQeVs57YIXRw+8XIU6QrX9iZVamWdz6zMgvysxPRmbPDNXO
2glpdm+EhS7mt8nRA956dgL25Zizxq7pyuQw+ogNpCTLm81SbTumhBc/NP115O36ytIebKPoHqvY
OCVWvfTyLNox5ZpOiRpTuPdTukcXYO9oewscYIF10N3hlc0PVPV8qXU/PYPPYlSmfR0HxiKWNtCQ
dIwXf6zWfu6pW0t9sxb16NKLw6mR2VW1d+EI31JjbC6aSSNf9m9lW2fPNNZZi3wLgjC+gn1mUSRo
QHr4HkADxuTBkaVz6bwhucSsmppA9UCHP8sQGydmMr9G6TLq8xyNukOWbZmZZ0gkf7xg02r24NKO
AH+aQ6BMBlS25nJUVK1X7+4fndg95CfH0e9g/zDLgUI6WLxyB9EYrB2/nt8fRSnzEzNmC+xmn6UD
cCVf/LJn/vactCUTNWRuwHqaJ/CAx472nC9WaRYeHnAUWBnuV1qDCICdCVHU/EX3z9+/kmIF4VFu
6PtAS0v+iqN/FCwU92ei0aOtMqyWmZQTXuIuDxE9D7C46GPcn0FgjTFl6yq8DPMFLdJzhy1nf//Q
/Ut+/VN2vM8cJewCbiG+i9xIzpjc0vP9Ucpv8NujUHrjmtDfdtG3Sj/oOaFkVRGvNDzYstAJAZ8R
rz0DvuUUeMP+/pTMY0SdfXKo6yCm6HSzs5lk+fn+KNQly4I1cuqy4vJRTZWJsNIytpNhFo+0BUL2
PmfagrQN1hZa6fMQ2szAZGfgVEbCJjnq/N4Ct1qtweUL+V4gvsEHRol6v3hMH7PFr+fmVDeIejRj
7bq0aVCyd+NZ43hDY6cdN3RJxzM1BJ+5P0SulNX1XvYcNpqA0MJFETnVI+6pZ+S3RKZLZGQxh6wt
IuOPKCbQzJ4QL8a1jkDTcNRT6QkYTq15Vl7dLmN8MrArLLZ0p2Y9CeWw1muMglAF8wd89rZhpC8O
jIR4DNu3MmDJ1yf0PGkanqMsNFD1ZdMDplVrzbLSLZuWdEsjKEzUtqm9HNjKX/AQhvug87TfnhYM
DVYTYZuTDjwZxFz3hX7tU2FDTTYJd7vUSI4qF5lWsWO6in1cGKC5DQYeC+ba5bYySYbOw9I8hXQC
LjVehGU/E+wcraw2QpbJzU0Sb4nKJmDQo5lXjXOVTaC5E0v/Je3Idjf0PpglROGTDWo3MvyPWKn6
S6xhB8Z6Me3xbUVoOgKOSlZMrIVn5efIxhVZV/uIsvNSkge+xBbfEQg9WNGpao3qkPUeBJ1hMrlp
4gcm/+oq02pY8QXWmrkqTtw2/ZmkorRROwf07MMKMWzURmRzjshXp7z6ojVZedaFZu88A+sgPq1N
kOLamlIHUFjjpI+wOldBiv0ex2gMbzDTqg2WLmM5xNlOK2X7tZxcfLudpR6Sop/2vhmj5pbpaxYw
Qxnn0VCrZySGqNtQ9+qViXW4FuY1zyt7dY/jU4mmji2nLkwHwL0AKrz1AXaZkADIDZFv4VvdQ6gG
110dgQfINeVCvNTirnxw+ducGNZsyjYpH6J29oUywMxgp7ygZq325FiNyzslUggA0irGhXr/bEsw
zSXyXyXs8yP02+lEDwNXKlnUZ0aHPwS4jgu+9N2kNHlyJ2tcMPDjrsO+uUbDVGxVj+JCh2eyBW8h
lq7bgKEyhHlAXkWsIpO5hTdp5uMwlR+4U+IvotIuXV/caGHLa2E38gp+wEXOooZNXVgI6guPWVME
1q4HCBZRLBtY3/CdLVy7g+ZIOMOJ2TYx6/0pCm0GAG2dbFtH29HCba+CLe/FKqK9RGuKo6270iao
tygPrqRVBw+2nxG1HaptWyFFQCFDXEg3mkiGYsnkPn7PDLUNQy860SO54B/jtXIo9Mh+17YNpP9d
w6/YTwkyTmie1j7DKB73zqvsJFFdPu6bULanErklbicM5rHKL1FXPuV45R51m4ZYi8tWJcJ/pbFF
/2/IKb4ixU4Vo22y7O+eSQJ4HmKL1lJiWu1IpOuQMDWWKG1Cb1R8hDourvtFL4QnsYLx/A8PIxXz
0bhqv1oE5jZyRkYh1L7eL0kV3SpOdHs8GR9p6mj72K7dufIOFy6Gze+OVvCWqV79gZ/YKdABNhqY
wlih+BxA9lKn41/NYVQPS9f7NjjIYawhrhAES6/b4V1pFvkQYZgEY6K4xdhMfee1h9bD+RmPRhEV
u85Wz6WfshknYthOUUV4nmCVJBXtaUhHHIjEzC/dUKRPvllh74Fe5hjVFxQJamsTc7HtbTyfhZta
Z3/wo0evTmDSaNCDLMeNMQWPJzIPbz0q+0dd1uNjRZ9kH9jGD5yJ46OsogovKMt3W1f5xVVifLx/
LVyecanstt/cn94/4Ym+2WMyzntd28NuKq42rM5rqtOQ0LhPd/en90+wZkTLgmSaLQswpkLK+wnc
5poRfffeGdCx/Kqt8Xil7hNt0J2q/O6d5g/tZ2utETaPzpVuK2yvF9fOu2USlstEWc7FAWYTFuQ8
ApctcMV3Jj4zA0cJ72brnDQGtk/+TosY0s15sEzrt0uFtF9jCfTK+hRHDI7RMnVrfebIKwYgMDdd
EAcEqyDzuHAmzg76NNbLLI2sF7Re4cFPu3YJht56GVsNrilo0TyIv1l7rEH+eZh1OlBV/TNGi+Sg
MeGuQaOfsS2nBjLhxvFf9dH7MRWRf8ogxmyrpNRXPkXZk+zNZkEjJuQgAeLF7U4eioSFAvK2BqaD
WFdqDzDxk8coF+UOxk2xDDTdO9HLWOhOgeh4vqBx8fVFZR/1sSaGSkcb7qSwn7Ss5b3dq5rR4fQZ
pI27Fnrh7A1i63j/pdYhdJBiavQTt3574kTU/sR08oXGG4en2Mk5YJfLMdBa2uFGexQlwolJfhcl
53k/bZvHVNqXiTDNJ4lLNnaCr6VsCHKtu7c2RmeKus678puGy8xHyFoMqf6Y5joqwfKLE5cWJoKG
CAzbHcmDyiB+Zz7zWzwJi86ZYC0H44a5GiIqXUzblOQOmgFVc1HPqeiih86Qr7zD6gcChhe13Rqv
sV8l5yFF72bAHJbVK30s5vZh7s+JPfo6x9HS2la9dpFULUs1yis0ZG89WdWs9ZuzN0PDpXhzPxEu
JvBVq+bdrBsyI0IjXafeONG5N76RPuHu9bCrd/hkCKrodIeTrktCtfqWxyJa161b79JBr57QVAL+
7vFu4qHDxPs5RM3RAV58g9Zdr6V0UNO7Gg2LN0cq53VwSRIpOirgzCFC1cw7SEdIbcw6Ha73S+EP
N1MOFvpj0Z5hQWa7KamOpUBcbVcIgn0b3aTltutudDZEi1kQ9ulWeug/kzY6plPIKoYcbKn1BEtn
Wvg2+GkCqOAEyEM9VwO2l3Lq6r0+0n8ulSEQLoHDVdNS8zrkKLnerMZW5giqu3SfZBUxEgK8VquZ
GC81QdoOUGnHKS+u66ob9Fd2JQufnOJJnqobRFyQzJ6zMWuiVycnAKg3wRgpB1oUPgR2dq117eMj
1TxzgY0xPk86Ap27oqsP4AFP2scgXhsVKbK2HAH9GmWeMJVatak3HTMKU9rSYGRnWvWsxdxqeDAv
BA39fgmSaB+7cbq3THAQHt9579udwnUKN91pJTnSabjLZt124tSvzFLqk2Pr7/1w9IvWJfodK1VX
0NetSpprge0zJUGa2xqoUnry2WHQshp44twNHtY0ao4tSVVL1F8cPVRRPVntu40TcxNElbts0Wbj
V59ufq91J3Owiw2lLltckFGL8mf7bhMuZw9VzyjDuANYVw6ltZVrOt3ikfgkvmhfSsSZpZtuDWhK
TZJ7WBLFDxIl0YKkyNbpqW3aIJN4yibIegHzwuWISZCu3Un0ofaOvWdjZ37zETQhFqpiqMH9kzAV
EqUdD/HSi6N2lTPn24HVE5ckOJheHj/pRFGfkjj+HibtWTDufgsS7aPW8+c5ZRYwHXX6/eKEJU3k
Th7RYKJALj7pa5tnghsCal/xpcq8hHYqZG3ioggKmNhZCgQ1b6NDURzBpcMmspzyFgLw6PT7anLf
76niCL40KgM4LgVT0AcIM9fciJwDx1McI6N9HO3cPRoJhYZbmQHHRiChjay+jXBZGWmZjPi1Axpu
cPoQVkN6VHtVvVpV5WHvh4A//iyV0+0RI/mXmnxaXS9H0McsckMdpwfbZsdNyVI/DdL4lo1pjICH
44TEInaTejxC6OPcLgzMHolqyZo3tGU1V+V+nNxawVkKoygCO4/Oe2IXQDtyDvBmYJlHjeGPKkoo
pKMuHsltyx9IkF64YV89asm6l85w61R9myLvg35xsRtdCUUE59CiLpDoW81pdPX6TJhLt0uLHJgd
NBgcIrb1NS2o6DQJM7JS5v9j70yWI1fS7PwqMu1xDXA4HMBCWsQ8khEck9zAcsQ8Ouan1wdWdXV1
mbVkrZ3MtIm6wVuZlwwCcPf/nPOdlLGs5lowo4daBYtbZXZvbUl02oyKgKuPt1//IpTVsRlsfosd
ER1KCFzo+eRtrRDIX+924K+WtxVX42Wofiq3mb++77Vp1fHedssBsRJgXY69dzXK7JZZSYn3R5PG
H6ZviZTTi5vOQH2iWRx4RgLyksFPD8vXwa2I/YZ2f+jMcnxwTTQsu5zNdZglINwQAWpa4E8tp8kV
jRsrN03KY+e0R9BwDW619DzKFqmYMmeMK5DWIjK5dMk1N9vthnMT9kA/inarF+pv2qExtxWVAJD7
AJRUfX1IDDZ3uDEdKk8Mg1iv8TL1DWmqzK1PTEhDbegr+J2Q1EwOHpok/pXyCRxMKQURoxxeIbRn
l4Kt76pP6ZhretomzKC52Ev1jJCHwik7nLOYuxzaNFc1OtC5J9LUVUN6EYlwru4y/Bo8u6cV3T4m
y1BNG1b0WGn+swLO9EwLyaHu7J6ZaeCvyhE3rCOqvYIzSJNTV71DzugIL4dq75CdR2bZRk7qHwK2
NEfqQ03mSQsBuBDyNqa5Swop+bAGi+dISGuCqmL7mEbtweujHkYA1niiHXdU6PCOYM4Pa4ySIpVh
wNtGIbSfunujRtTAxHjux0DeZx45O8kJOg2LRw7B4IKYXh69IjSf+yU37Vi9fXTafF0K5tUDNFXC
oIzaZp90k2l6VHsvcHUCZuljOjKVYvBXYQ4/BJOgecR39IXZlD79X5hU/jOLyT87TP7n/9mp8rx7
+X/ApEJu0rQX49N/7lG5/S7m7/9sTPnHn/m7L0X95VNi7dNtK10cJf6/+1LEX5aQDqW4+FYgGpg4
Rv7NlyL/whhM863NIkT7g41Z5N98KeIv2/QFf0p5vOAn+S/5UoT9r2Y2R3mWJ4WJcYa4D06v/2iL
YqiosJ/P1Y5YrDzXjdFuhiJ1N5V2HzMR56+V6RREcTv/uRF1ulQkTtw8OWGjSYqdlfThZ2own5j9
S+MDbEQQn+6+mm6ZATqzou1p5ReaQyMwtypS861x2z91XDrHr3fVJH5lJQFWJ2qTK6SmZ3Jf5bcB
MlTHWurNrK5DBvfFMYvyW0uscNOZRXzMYTvD9UJjDcPh1FU8EFjdYJk51JkRG8DiEJGRH3XgvqCF
XKzWM46tVUD+V81pLmMPLBTB7FjV4Vl3SztfpNttww6RRDQTlDFu63VcFejPeHhL1+1XoZ3ZyKc5
D0ZtEp6k3v3IXL24wgf3MXPaOMSSbpHG3G3WeM0TdkYG4RUreQjO6unrazAWrKUqtJMV4sdRDk1+
zkdqkMwosUiiAnXUTbJ1IRY+WInLajOmxCZ69YwcUm7R0oadM4OMZn22j/NIARyAZoiRftTQwi3d
g7AEgb+ULc3gdgzrSIPhaSkOFno8a12GKwfr02mqSgJLUCkwEfQkJRrxOi4fy99Eo25456yAwxXC
iw+pGHSZHKZjmFav2ZjI9dI1d8s4wnhLZaxurGQb1XOyScrmzRNmexVNbKwmUeBnHqLgyiyWoqWF
NVqW0Mr7sdoSkuUbyDgf4+UcLtQW3quhGvZJ4/3ml5rdRiPNbkaH0aWOjfJAO5M4l/nFYhOKySHO
rgTvKNssYfw1oOLvWYnFPQPGuavMptrYgQvBIbFe0z6vT3HAgDgmhrRH92mYChfjNarCYCUT02Xe
RAmgaXkvVQix32orLC1hADjcYPkMcrGJRfQyJJ51/nrx8lISp02st2QyAHM2DIF9A48PclG2yl3o
XKVeGL54ej+9CM1G3ywoXjufGsNVmNr63KZMJeGGvJimBl6uAGqOcKWuZjK2O5q8YlpMclLWQ/Db
HVyQr7RJGAK2RG/J/mx1a9/6bSdUzoma62nVWRYMTU/+rJY5IGNZuc+m+sN2E0nnSf9NMJO7Bfgu
pTucxAz3zEaRv/YO6TQfz+omY6yOsls+Z3ZL41xQuaRRjO1UqX2ssk00RPra/oyZFl6KxpSrjmHg
mQNJe8JVTsZhuLPtdwDEx8Mem6S1KS2oDCT2D2Tws8NEMGHTxww0Ynp5blWe7AnjZZcus6fNPPe7
1LPD3Re+KPRwaEGL+GN4wJR9XErHdilKDlgk7c7RuMc5PppZP5/QiuwtcyeO4Cbwqigs/8wtORT2
GSFumuCjJYazGXoGqkFPuIziO4ZIZgAWLP41W9z/TQrvJOCS43ZugU+MTQP+adqVVCZDNHCo1IyM
hwSNTqkgW8vc/zUruJU2pvkDm/cfin32rkpSPL1KG4/TzL5mYr9gT5DMKxfwFWZ+CCSIozUGApNc
PJgi9ajZ6p2tNL8bbVCd0fVyumiAlo4ouitYh+WuSz33NkJH3lPUm6+jtvButAF5N5H6zhkL/M2q
Z+tB1+EtqYtvXD2/c6CNB1w6yYV8Tcies1vj/WfKlNw0E9uV8sfnLO/Z7ZpzcPqRDSMQODldvl6Q
hIsN5mtEPr/fum3vvcLU6hhNALPIKGl5n+PvrRlNK+mNP2jA6l/izn3PbdhWcQtOieh4V4Gn6epa
7HEvAcjoaUxNcKzf+qndfLUGTzCwkwAMXO3Xb+7YLeHi81RW2VYZUDDYfNqHHgYOckQht5pd8lcz
AWZiYx8w3qbThaT1BCMObURvS139Dv3pgQYx66aTzyFX1r1bXiCM+bvYo3Ah8SOLyZKVbAIAFhuV
wNuhFQLsiu0DEZoYKg4+hgpTY9GPGRCvcrUGN8+veZDBidJZ+1h32E6ioPFvOhw0yfZWr9tIjG81
cw3sayfRcNTsJYgWx/jmy3E7+WZ1SVTSn+mPXXcBv2CJY/EJt9Mv1XT2JVDNOYtT4rD4oB9CR/GC
R7ouy/HYzohOvuHWd+hWf0a7/1XQ5HLXftSv6SIDVWSMfLJKYpaInCcvKnyUTWh4FsAd8pMrwyBb
mTTlY0z/1L0YLINCR86Wvu7TnTVTu8Qpnk6/5YXwEz+SrwySzCNtr8vXsGvb564t36KoDHhcc5+Z
nCN2Zlnw8DWQOZJcMXKoxvNkS+c8z2W7TtuQg1tp/RqnaXgsJ64FZYzhzsX732i7PlmmGHeFk3lr
n6fbWo4TmXM8gaayR9CtaMRW4RMntBJvQzf8fO18z1kZcqaINZguvU2I3ZT5M7LBZ8H8k+6N5oJk
N24TMsVbC2bdOrStH61dEu8OByqaw4CLJHlsAP/tc5d+GMbl8Try+H9aeXYbiunkIAJs+yRRfLmN
903KZIA2vJc8oDCLn7y6RG04vLb2J3HM9szQbk3R27snJ/sJ8C0apbwYXvsoBkYUtEzWH5x3VoQX
umcmzQWJ18B8/HqhCbk+BWP58u9fYiUPiaWeiOQzZkyqjzacw01UOAH5guS1lwIXle8lz2VzhHou
H+vQHsj8iaOrJu/R9Avv0R2Es1yhn1/vJo/CGEMXu6nzYLYvL0mdMQycgMR5vezO48Fuamev56bc
xlzKG8sia5uR9bgqBvXd8EKNVfopdGru1FIlpcFevXmAiEqbaXVb7hlTuGdsfYIYt2MeNWigrmeF
Ej0UVnfkd1j1c0CHNY9YIjNEUsP5F52Ff9IxbK5VB3spZVS8bWlePftUZks/Ch7MpZyszvFs1JHv
rb808SS21I66UcqD8gx6DL/Yqmqdp5HE+dFu0PK+3qLecfSmII455jyhimZrRr30d42QIrykaQkg
9HKfi/S5pODyzEQuXCeknt8ikH9Mlq+Wc0bbkzdtLWI3Jpy1jPQPM2QDy3QMlAkdrGXdTNfByHZJ
F7mU0/vqUfiWueLxLV41ToK93Ti4EqjfrZVId0PH8Tg10uBmQjUxsrR/tgt2Yh3dMWTW01WkBu9Q
GR50ZL8+pcof2AO39dY2nqhDEiquz1ONdlxLYrQBk0DMTLlzYlMkT/xNxbqKAWoVAen40mW/O3m2
2gMAw+a0jJaLsht2zdj9Ltn1Eg3N6vVUMEESNf6cUmEd65rGwYYO5oTCZhyciQFfMmclXlp5RzGQ
hGh/T84QHrsssDZFJsUG1WO+E9G45lqDqV/eZe6d/3G+VW/hy+iuei29R0UrhTXj6yIcwjffHFK6
nWkxjKyDlOA+I2lpEEJVeeog8EgXDmq5sI5D03UuZVNNJ5XhTwZkOZIP4LZRPxichsTlXMHYrW1I
XvnG3972WNkPULNsJrtgmz0Kt2YbAk4/1cA+yqZn28lLQcajKGaFRaqkMXVesKUaCRnXWVdtkQQ6
0rAU5DjQTo992l5TwZ8YkQ7OHVSgDTfqvE3T6KVxnJossxdvHD37BCvgZPUR136ClexQhcO2nlTw
rQvFnxa37SmD//r49TImpHLD3Drj+THwwdI0Rvvrb/4bwVshJgRxnTzMjRNcHDA6IffAMx2/FYMr
XI5OOMtn3Mo2VbNMZQSaZUPbPDn5aVoJm05nvwI/ADnAZMFPrFvpueVuMCqu4bibzkWNaJXnETyU
2gRS2XTqPZMA/TSumnUxgoMqnVs2VcBQXB4GXhawejFn0iZZaT2u89Rr6A8vv2NWRBBY3HVytH71
5YTDnChj3RbFypREwvvRRZDyUc+2fp9wbyZjdfli2VO3dNVK8mgK6WN2KwvN2jc7pjB8IzVujMKv
pzN0DWCsupaHyNMRhyIHVGoIHy7yu+yiaPD9Zqfk5sFJIwYWOzsGSugtDZFzx/PEqMc/qYNoEYrf
YR3Wj6kX/XGE72whsUYIL+ZeEec/hWDwgoWoAF2xssPvkd296cl0b2WaPnVypAeihBZWIsBsM89j
uMgTZWPmsKmAQQKx9Nt3GJn+zjZrwXKuQ6iGsPJmwx24QDAjzpk5or0I86HLmmMUvmAmt26BM/bb
ChrJGr/Fx+xbw0Phi3JFV6exAQKd7Magd9gNslEaP2mMjAG9QHIapfHKoNB5rnL6h6eqjQ9JBQxf
Uj8Kh2oYTxCQvaodz0bakNQqUMLjwRxvVR0fhMuGcMrZnYFPgn29bXQ+HpFmumuW8WHYKUSe3u5j
4OGYd1wzfbUltXu1V/rkMJ16TVrT3jpqEhu/rcln2zwGR1XC6yhp2CWhzAFJYWvACSI3DAdgGZNh
qDvNtskErgaRODDqH9p6q/LGu0AniA96MD6GgP4HT+v7lAB8F9Gg9zivMbZQMrDtGBHCKGFaycEK
ayT5yV2Y6Ypmaomv0vOjg63MB7/GHkbmfVd6TXObqam4TUMF0yFiZ5Nn47hEx/kEzbg+aL+9UvnU
bPoWmqvJLU2PCNO9CjsAJbNIHwHY2q1FjOPgAy7f6jIHucJg+kxaSVyHPt3PIRdgq+RvO7SDi0+9
5ovQQHRMrKVlodItk9PyweTqWEdQU444W9fNgHHFhLuw9swk30WVgduHlqh1SRjpvXZBu/ZWPH23
ff1U6gwG+dyIczvfIlnlVMzDujfx4m6UqHNqLC9Vymk3UqN7mBLzUEa989PKaTuIKXX0qfZR1WQ9
FLEtzyFgqm1CpSJIX5ME8TSc68WNixIoN0Gbr+oExl2RRQ4PA07ZDpYI5Q3Gs68p8wuSAWuh2xsw
mIZxn+Z6POGHOfm4i5Ua/O9VXP5WNVKlJ7yP1h1/CM/r71TVQ+GqUGXYpbInlfrZm8z4Cnb4GVlo
CdQbOKFMok6xivjEbDd95BK3mDq7OH5SP/y02Sr3Gc9tztYHEmAbNduvWcTxHYBuezAELBgqCYfT
1wvq6KFbBE8rrLuD4zgA2i0W1Anq9TagWHvPBvlGmmD8bkR4WsPIxhurwRl1jbq7ICNqpwMFSanm
1eoKXCJ1Fb5PuhacSgpr8/VvfTIvGxPL/QGKePXSduoSRdafPtByS7X2M/IbH/jQmy+Di3Mvg87B
ECU2X5yClIQlRpir+XxJKSP7TqXjA6iV/tUxDeOA3RVTmPw0u5FJmenNt6w/8I1SjelIhLDop22L
8LNJWgwJsdLvcuqBdDYywsnSG1ftZ6+GE6Y3gwq1GWfJlVFAecxGgUW+4zA3NBwXgkQwqDflj9jF
EBcb4Y+S4POa/Yz5AEQCMdUGxeWHjfXmzszDEgoTgIUenKmTDwrftmeY2R6rz3vbK+dilPMqcgpI
mUWTXwEQrgPiY5vwZxzGHB38/IGPqnhwgobMK/im3Ti0FHU73ktC/u6aC4CVkSHsby0X3GZ09a/U
LI4CT+uN0seN8+UDWbbAdsA2fW+4ABlZjcEeKedOtax5onaaLVuV73H8UeAl0/itQZYs8E4+BNKj
gcRNN6FqjFfbw64kK9uG+AadRQ7ioUuiT9KBzVGr+dILICTmaMnHDgrG2oZZv8ki0Z6W3CC5c1A4
ODEmBvLFLw5woNAH9n8Z88xftTwGQ+5gBrafXTaEdFe8LorMxrHqYtfPIUr1aJdnaYEsaIpsT1Ja
0nfRtzcCFCgBxkuWkxSuQiLzfiNbYGhJvI+ihhN/bW2Ar8hNHwb2haYpNh4JZJmGVPk2W1Q5rK1u
KcsnMejyqcOjdKSyHmRaTDzFY1XbkOA3sABAV/Uh094CGO03x+RJTi9aspkKOkcNVurtwgm59NRy
XpYTr1dad6abDqZne5MZ0zOmofGddhV9JKtlMwqwd18e6QCspFPp5uYInjjB0D18CRpj78A2zEoN
6Bc3VSHbkACGrsTa6npnl5ndH1snxkvfhOzWAHsffLe7/n/l4n8fr3VNkJaCNP5/rlw8f2++s3X5
j9rF3//U37QLx/zLhc9pey7RWtZ5RWT675la8ZdjuxgALQt95D9qF+IvoPaohp7nW1/J2X9oF9In
ieua/J2kyuGBSPe/ol2IRZn4p4A6e3nhCMRlIZBBEEP+JdDtkgORLLVwfwpiO5FJ5tBq4mkxl5nH
wqOWWyv3Ma1Bg6pUE91hd5m3drp3DSJWde8UlDXR6dIy9fIg99GhEf7qio5OMFdpjPdZscWQjUmo
Jy0XY4paG3IYHv7pQ7/97fv9b0WX01FYtPp//HdBIcO//iCK5xT3iUuMlqT9v/4gVtaVbmwP/W5e
5oct0Tccyn6nmdNEhbU2Zvc+hXo8etlU3Oa0KG7pFOyk5UbXouAZ+fV1UhdsAjXYUO00a514+a2N
x/w2z3BBalw02tLEvGT8wDHVv7VExW5JlaNexklwKDo4tgWqAQmC41wTxNTQ2W/OHAy3gpL5lZub
w0duwmoLRrM/cUYWt3honrGjQSxE6xydfuYAgfujqa1mF0btsGu7YtjXWctgyMDwn8+cege6oYCL
L032OB/OPfVrGwPdYTNWwVF72qJajCBY7gkKFpYRZgUn1izxPsMOOmYl1GLRMk93/Pvo8wxN8gvF
OQgY1apL6BLEKnhgxNGvlTmq52wAR2uqMr8vzuyVnOuUAdLQkeFz6kuSi9+WCMKb480fc4sNHgy0
XHd9F7AbnDnlC2iQruHBeCogB3gi4Zg9AdnFQuntw6AwHm0FnVfKkF1GF+xLr6RLSdrFXSXTzzwM
4G5ZDp+O3YCVFOMLkjy0qphGhQYy6I78Bmgr37nQ9U53p1MH9zKMcgo8g8+kSDJQiDtbh/EmBzoa
Uh7sk1uD9tsdnQb7adnF1y8hxKS/eBXGOKQZKJhbPyRQx4pcrvMumk8Ej6MV8tSraBS1WfTbroyZ
ci4tMB1BHmuP3UxBtKAfiLwwelI6v7Ibs5kVjExv5Ws3Yqsqp8lfIdTXB47Y0R7XExnZ4g4924Z8
1n6ULPRPXt4nXL55t1Oj8Tk07QeeXWyi7vTp+JpyPrZsDw4gfH98H4WDtZzNxZG4X41lL2RLVCf9
JYFove06oBFWGraX1gAp7kdUA3IxnLKSQ2Pm5NWWpmZqCQS0/wwRrKN4jT612EBS4J+mZiawlABo
tjtCxgE+PrfvNqLNx22JA4C08ERhHP6NVaDBhpRL6SfI5RffqGp8Y+QIUBQuDVWjDRrhNamIaOWR
zTgrZzQf4QlxVb+p7KbhqBuuSqumnmryI0aq2Bfc2f9owYOvzc4wPuOt9BN4KNp7T41xl8dvoyHg
Y2qAqk0/fg646GAHElIiQYGO9K0ZjZBWBEqhnQn8oIXIeIaltLRLu+u5rVj4a4tQheZXKtzLiJnN
sat1tBC+lLt0P0mxrgdvXOO9p0rPStLNDI3SgoC4qsd8sUsxDqjraN2lpXNnDxhBdSWbuu4ngmzC
FXshTeY4TnB2x/pvMLgvNlzZSaa+aQeeEImIQMI320jTay9keqXdgN6XmoNa47rGKZaMd5nTeBvA
OTg+Kf/I9HA0x7j+aB2oA0WziUIxQMMU6s32mvew0dchipsbfnT/MBIUj9zlYJ42w7tywbN2jUdz
K5TXgxe5xcZE3l4xYkUnU9nOmwkpQoQ52B08E1r5sNhmKv9OrtJ7aBcoj84ZvHSBt/ccTWevow6D
aVqbrrEZiwRzSALMBMTSJ846deAK+g7Vgl+P3Ir69k0oOVIT5H4M68rFK0KGJexxZxRB3+05XAMy
J4e6/TL9EERk2j4ypQrQbLYJQ5RBIdGWGQY3i63cKqqoMSAGGI/e49ClALcdDCt9L7fcafzN0zyc
45AQG6rcFlwDpJsi3uXCKHeyLLJDaQ8xT+wfPIMtgOwELXXfPlkzPWz24MnjON1MBuZEhJEf4BKt
C0jm67Ayb1y1EEITzV0T1vkqGb16ZxoJOXyrxviX48D0qC/xZqCdvUpRV5Lwk67iDRfXjzbCgRXl
NSf5eb7OYbm4vt0DhY7OI3qp2iQyXo2CsJCh+XmT3KqBLU9b03PKjR84BlVPO4sszjoMg5g2gn3S
DyF8HJsAvRdC5k9LdodoCVjHTQqbFWJqU5xk9UzGwb9MnMRUHZz8hCrBeGTo4kUQp2p5dW0c8xHH
4/c4N46h+qksa3omW+ZW+YQQLr8pqGOJraujYzKpd6P0Erhco32Mi8qnLuvo6exWzHjdPUETmI9H
Obb9R6vo77nqUUTtJL1O8xRDurYpgwpwkLucgnOawl11h76Gu5sHvGM5G6Fagnh5AMc1QaBO6muO
Y/fCDGEbp3V2ZquxGxrg9CMDdAcoEg6uX000tZ/UVc845GL7Yg/W/JS27ruswu4TE9KxVMmx0Pz4
QPZd8O/OPpqLW8ta+dgvL2bOpr1o66Ofh3LfJNOwZjV40p1pPbaOvYMkqBymUTz5jaX5iS2WtXI7
Rx4nUsKrqTOSjdW2/S1hlj+xNAbNtAnc/Ket+mqbzq1c9QSxpipKAPnOj/kcXRjF1+Dne1ZeS5rP
RW14p6o3mlXnpdYzfNZNKYvkHujxezXp8Sd4o2cCEZs6S6n5k8O5GACU6wjIfd3iBoNEtk5F5h01
PETshsW0JeeWX+Z6ixrFLEZSi+ahQ44dwaKsajN83Wb/xgK517U7bKcIh5WViJvfyUvkQw79ajR1
F2SiH/nVHhGTBhKOK2t6YMs9E9UGm+5rw4DxDNfRX5MeZhAPP30cov4kmwjmPF7VWEbGJVTqV54l
TxZjl7MeSpfUf6p2+Th89P40n79e9OLF9apO7UrSwqumDRkOxuK9LFk+ODceREXXrPqQQtmv5tAM
MEPphostqqKNsEQNFeKBDPLFHar6Q9j5uFPlYO5pLKs+Sk9sHVNZr5ONn86hXn4dNmKkB0y9JFGn
Nxn5MPweqnqdaTgwLCc9uUtvU27W7tqhU3c3u5BUCkg1e5veILxk3VfrZMzt3zDaKTsfWaL4FLHF
Y6ehmtTqYUPnyILbrjAN7o9zWJbJe9wsKoZJd3ORGwrrCy/EGZpV3mLnrKrFDp/V39LYFtvQi+8u
BV89hcLPeB0iPALHJef+lJvTWcXZnVw/SYwM40MzI0DMoxqBeTrFZcQcSo72wjkgPNU2PEByOcFm
gFD1qFjE12lM+iszEBkWfaSRlFK6Ymr2ZCGSLQKtv6akwXiovYLqhzrV6y+kXiadWzCVL1nlvgkY
c4A+nPTmJeNyJZdHaw4WZZMXo7V2AfuWk8qXSrfezXZUyhdr5SwZLrOms8reE/mnOpMYx4Yixxzz
arTIGl18UXnk73RExZqwK1LD/ocZG6AuVPbIjcncrlfRvpuEei+QabKgr35w5unWOVjMTuaacaVJ
yVwoiAARB5t2TTdvXK92H2TvdffQ7jAMR/TPBMGsVnaFoUBoPBo1az4XPLAOtwLII3V1KpqaElB6
rZtEnVyjiDg0VTF2L/wsXYYx0hws66HFTvNgxAABmpQpbF0yAtThqST0twIB5JyDhXNt0Jy7zton
nfr9yeToQN5VlHsm3EMGviMDW0RWix0OK6EHQXDltyOHqGX+aKumemc4ArxNVdTqmjeGg9nB5tyy
UeVcbeJUmaeY3l8XjhCViWGzhscQrO2UClAleXrMqnyqPGsi+lWIg3PKjfgmupaUCi6gyOEWMV07
P5lcVyvHwWtuJ4e5oW8xSVDaopEyV4cog+HkOyrTKrCSOJRMSPIQnEdGVgWSRWleXZHmqyCzb572
upNhTW+JE9vYm8wJpImidTVFB5fkBx6rpv6mYo+62kF9qt42uYpn9VIXhrfSXiLvYT0beHua+DCS
gibM7twHzben66Y8K2z8ZkGR+ggl5mIocL2EdE4hxoHHZMoXUHcPVG00Cb3b8drJ82bvyfg9y7W9
Iv/eX6eBlXv2VAuaSKKeluSkKnohqhw04j/CvCNsbwqckmqDNxY3Ln55FmnRfIburbMlGCGlRxSO
Ue9Baf+QpK/of4qKR8+DtBo2e8q9WPIyIXdVYby3MlYrkU7y0a0Hc+U7v4J2iL+JJnuwpPs9sQkP
GZxZZ6V3sawLwBbPCPr5udZsTztFzHFYRApYe0czjtOnpiovSSV2VTfyuFgSaKWATMByt5tZTlnY
kK+A4UZb6o79Q+a3W0QJGpLlcLJc6oE0IfStGL9PSFDPjjaOrOVYAkf5YOSEQJkH7ujRwmDgzg/w
WIyGigVgAftST8269cRnRDHwiSk/exOygpLN2qqfeCTPVo77Av7HCtJxdg3qgAmdms+0O11MMxq/
dfkG3+bKHSL/dwztci5/FJlRAteeDMQ0IugDa30DQ33tKyu9jp44tMO0nqMBpaUOr1HY+hCoFOVe
FFxBZ20fCwYVFEzJP/WgK8brUD442yRb08rijQC3R1wAkdej2CIjOrcBX0raJ0bnw7BHS9VEfNGt
vYfYRBSbeTa5ZEi6OaxRNC90SyVrI8yGXSnOrtbDN2KS3SqQE7AZKll3X6qd12BvTOZIbxrtIxRE
1nT062LeG0Hxc3CBHMcXA1XuREa5PIlaFVvpIOKHI8zewAQt44icSKBb5jTVxWuiBc0ZN4UzqeYj
mjli40ZfWoVGgJh3P8ZrIFi2KLwbX7pswGWevKTYEtd6otq9nAdxM5gL3frI/J2RvT0WhoVH1Q3L
fTTGydVfcuyJifLbBHn24DodkK0wC1eaKaie+j+Od7eHYNft3LmUtOr06Zo5KnIBWOkbD68nR0aU
bfZaX+OMq42xCXaO3D3MHonoWN8LWPHUJ1Eh4s4BVQTMMFr5szds9ZEzik9aktt4SnJDLh9rUD8M
WC32NnXA1MRAfjGKmLLgxRMqVXyqx7q7lDwHQgENk6w4tM6avim7LvWRAE9Ne3FgP9EBvwCn6mM+
mgk2osh4Ani6lkuxPZzZlCag5R+/3jNSOhk2pzi/xpjPpiM4YW/zT19vMdVSI9sGMQpd++oknslA
n46NzLDtbQpYbtUMs3+vfOgn/cCGu5oJP0cJUyAx0zj3Q2oFu4WR3Mr0aV0t2t5gjQ2u8YAHqmgx
EtZGzO40aeiwqb7nbaG3KicqEYMV2smBDi23CIeDCBWljFAwD0EyPkF9pxLEGc9tCP9mxApqQJN7
KjtPPWYSRUDXCc9X/AIBga5lR3DvSNz2pBhXvSKG51PFSNdczlBjcQjKxSsI+/bYfbkHFx9h6OMo
JJ//J1o8hjCjSBkvvkMTA2K/OBGbxZNIMHRPEGW6DYtfcV6ciyXurgPlGgfss7gavQx/Y+n2e6et
8TyyBrf4x9zS06duaOTZnQa54vZXF+eTGUNznUCEKQP/CZZKuXgr88VlOWG3xB1CBUhEY1NixiWu
alyZ9uLP7L+cmu1eAOClSar9lkQuIbOk/MAiZe8pKKAtMBc/825a3BUhJtDGTO2HKv9d1QiNfU9W
BL+oWJyj/Qi5PgiD3xZeSS0ZocyLz3RYHKfD4j21vlyoix+1w5jK8Ecvazz645drVd+4es7SaMbP
UPmseT183yKkIDTCC7i3dE/KrBQ4YZ3pLbUtZnbSnazz10uNiAgFT6DL2O0xKR1/LzDY1l9OWyy3
+eK9Rc2gTGTx4xIQH69ANDk6Lm5duroAzyu/OmEaepWLp7de3L0cuYJdvjh+9eL9JZMMHW7xA2eL
M1gsHmHZkxmJ7PMk8urAEjfvv7Z3w2IrLibnN77wgUhqdCeUO3ASTILtmC9bo6HcVotLuVz8ymTj
6JJtbP9aCxquBCiIlWfX6MdB+dbW3VIvi/uZe7s55RiimzR1bxFYrHXo5f+LvTNJclxJu+teNIcM
PRwDTdiAPaOPyMwJLFv0naNxACNtQ9vTSnQ8Xv316i/JTKa5JjCSkRmZwQAB9+/ee+5bql3T8aeB
WmovtbjSfZmNH/C5gvug+TxjZr6h7+DAXowWvA+u7FT7szvt1La1Z3vU7m2lfdwzhu5ZO7sdC493
8On21r5vAEfd1QFcurXC1TkNhT++QhBQkTHRcCU796XTLnJT+8l97Sx3tcd8xmzed4JM78rgwZ2y
6lJQWbPiy8o+PerwNnCxf16nyDWGkACY236+1mBxb+JiujAOLvmr3CB87YSH356eRu2OH7RPPtWO
+aQzdLFqz0VhgIynffW+dtiDQSCypF33g/bfkzWkhIw86GbSb0uMFfc8Yti3tXN/ZBa3aC//muJy
YniZXyrt9Bfa8z9p9/+ocwChTgTURAMmnREYdVrA17mBWScIQp0lWHSqYHaOw2fKwAxeQtLWt3bF
HVwG6y8rGNfHzDbck5PKP5/PxqX64ZVFcSoFzTPeSNOOF6jHUgbzk5FPUKnsFgfj/EFGL/mGPcSO
JoM6G3MoF1CdeXGw3DR8YezK78+wyjdr9B4Smx7iJfcHGvUy98JZfUOZpfRUy2CuFsQqlDHPbLwo
KxbmIRS9JVGuJTRXi2mLltVCnRhqtNRmsZQpa4RCAxXO1MgiD12OVgYHQD5SXalFuwr1LkTFU1rO
o2EKn6zaKi305VryS2LEv1XLgDgFct43pEGgNcsjecn5EVUlZHaEhBhqMTERpb93WjqZbLIFlJgm
zbOjlce6OKdBOG3JULKH1RKlqcVKpWXLXguYo1NYOzKfj0ESpnSQIXN2WvCstPS5OOHrGs4Pq5EP
j6YyceMx4/e0YMrPAuRQi6i+llOhNTY7R71NXW3/6FBcDS29SvdUaSk2UIiyhpZnbXTaVgu2npZu
qY5Io1YOMMnGKdthHGLSpMVepWVfkS/XbBkl4/D4K2AA+043Fiu62dnJwTEOKojjtzYmY14VwaXR
4nKPyhy4TvpuScaRWZPRlIYWXWlROkSd5g5HhFggWKv84JYGxk5aWxhUXEeLKg1qks0cP56czWKT
Ye+/CRrkCpKMFxpo2xvFRumm0TsDJ0nvaaf8yHNq/s+qa6I0zZ0tbavWaQAcQ5hg9L5mvnhenCV8
tpd1vLGSgotkFhFihrsJQIE8AmxtHnuWC5HVqCMxPvLnLsgjdm4GqwB6kQpR/XaN0Tsk8BkTZYCB
zxw4pIIi8j7zjiZpnghYexiN1Jrswmryo4VKkDQ1INCXqMQZvSdFRvenNzonw53T6+ehtbNtv0I0
Gdj47NalLj7MtH2wPKIafKyO9JDJ8+fBDE15Tsz8H0+XF0qRh595wy1u6qTYl67bR6bH97OrOAGW
jsc99sffnm/9yRZ/fHOh+NNrnYUXMXITHi3cW/juVDR2PRGl0qgeXRTAg5dzpxrFrWCmcZYs9M8D
nIJoaq5dkY3b2G3yW18W9XMg2m9WU/ffaLYVW8+cXYIgW+oEsyfLLiSgBPGzm+GrbdOk7ol/Ory3
cfrEsuy56crwmhq5yTYK/w3E/29puH4LkmF4wwtgPdhN9hjXyfDGD7ju2mF4Xiu/OIYJNcGpMz8G
eeltYe4xczDaLbdsqnqlzL9OeEkIIF4ac4Urq9azB5nkyc0si6083sm57k1W3d7JhFr6/HkYZgzw
QeYhzlU0AW09uLZUgjy3Xe09p8nEZdyyS7C7+otlH17zsk/uM1W3u9EI5GmJF1rtmTzBTa6PRtEO
Bxfv/gfA8xPD3+bHsuTNVtprcJfGKm+Wz0YOlA8GO1E/U4QsmCNgh+2hrBz6thPsMPTdwYRsT0wu
fCzLFaCFu0brMoeP1mxyWoYuDQgEpu6fr7E0d2/aqQ8WAMRdM76Xw2Kfq7W1z4gpv4S9Tgcalea7
GEMgnfFIJSPJdDvjljxWWRCNfX8KIIMeAy8rd6bBRqFXvgPN2PVPFfyypFn2tMkEp87rPipcLJTX
Nekl6aAyeEJ+9+zFvXW+cG81OLQms66r0ZCQUln5kC0mjhlaTS5x66uPYHnJ+ha7n/ZbxUN2LxRt
YWaV8y/gvLwNvfNdOg6TP+wZu0YNCyEKPUVUJRWYfbby4Zoo2surMPg1TJytQc0GLivB9q3F975n
os1wX14hGMrrgMXwOiX0VK0N/EJHglHrSP5RulHcimFZz5/PGv2SDEYfMNrwVq4q/e7RVNWXbvUF
UbU4GtZMcM0pvhnMyzB8w8gxQ0TVjOHQATTMYZYqOSLtyrdqhFPQtlZ5ySnCYwrDyhf9znuuSoC7
WZ3EUZYjGYeoxxvGhz4xq7cgnM0n9BOkn9SlKHbGERK1rbNcYOye/CVUx89ntX7JVs4tMT3xodad
FRs5NRXrLm4A7rkjkDR7fWFGoKpgffHIL+wNZuibrGPiB1U/4eKl4g3jo/nK2l4h5kkKxdSYX9Z+
9plx9uue/Le/MxKZH/u68eHf+d+nhirxz2gb1gOygWK0NpBZ8y8g6ewgPMSxtf5YVoxLsETYiVpS
XkaJjVcU34cBy6NM1idTOm2EO1dcJ4UVziq+deNoR10RLse2Vuu7CtzjUorxe8y6LMS2boKgbDc9
+/4LcNR/PdQunwnQhGVEBfulGpPp7jtN/FxNg4Ox2gHioZ+qBls25+obDeXlbS1lvAGzmrL28rMp
yg2PYDMgS/YjAx60wAVlJeFndu2Wem917uFf/XWol5ESrAX+h8lkn/OvBrCpELNiD5Fl8auoMhyW
iYv/2MWme09j6gIBw+XfSFWJDdPt6t4vuAO8VoHFZZnUGLLdG9i8NkbT7ypRqEvYmBgn9SFO45iq
Pg6fT5uMuoPebdLNCEwF6rX90WOw3eTliIshM4llLJ63xSc6bjHE4bEPPWsf2rGBclUZO9mSJ69x
eEVNO31JUGJgKeTdZQI3pExWLamtyEhZdrNlSHWgltO7+vZYQdpeaJzmQrSPm19gP5ZbKb/0Qbro
Czh1lwWCC7k2Llat727XhLsZNiifesmiPdCZaW0gZdOCXaIKdnCZ92bnkxlfBCe2dyhCilWrHKLa
uHAS2twYbcQnczk3kstk9pa5prOFyNTvIPm0kRkwxobb1F/7wIzGlVsfY/EFCdIYDuj1z4UkMUXH
yLFVupBxzV6GviHALtXFLBOGY6icjCA7amP8U2BaTMaV+zUGAb61/djetSIXh8UEIm7Fr6ntGsd8
ePGVSo81FxIRJxZiBBDzYixuePhdfwnuptNErc1a3TIE1/UauYkaWpyrxnliSoNGEFq7PGZeD0zy
q9tbdrTaTBRp8WVS2cMeqNG20472yMZ4DoglBMGRPMOwp6zGJpHKkCRshvVg2cRr7ICWPTv4Oa1p
xn9j9OgwkulLNjAQHqa2P2IRPXtDEb8Jezh460obk8nEkplnQBAlyQ9+m2MRcH3OXZhQ50RglFEj
sifF1NXdacw3Pxcj0XxcCbQT4srchX074I9cH+raZL7Gummr0vNSE8wpOXs4A+ODKJJmHyrz2Zrr
6uzSqBpMzK3zRo2HlWDS0AuKSiht7tlRUqRqvFgF8OE6t3c+0LZ9N2bdlpoXsSHxdrCNPj/DD0t3
ol15jxoM/6QLNnKmAzeIzfQcu52MUCDKjekltMb3Fa6Qkspmq/4zOTMpx1D+WFrxXZZLvAE8s0Rm
jSRgZ663ZxCZd8yl699BzN0srdCXA+6Tu8ZgHzI46Q3gpLHr6G5c6j6mByP92lvTClImZJHUjdwW
F3R/zN/YgdBeyuGLOdaXfMLADyBjO3NlObXVWRG6BZk2sfhTUUaq9TIGRH1NRovbZA4NPqg+vncb
tm2RGweTS0nQJMSKoZM0pCJOnq9wG8fjO0hVJxoydpIqQ9GiUE4ch5EupK5wfOymwbzLpvEttiD/
+rUJDagCvIP5AhR2xmK6sjJgjvJWlfQ0Ji1l2k1NkUftMM6H8rW3KTfaw5tYt8UDknB66CpTEh6r
T17s1tucogWaaQMP4JVzA7/wPhplcIlzhOOw4e3GtEqrKzCxmWpYYZkfw5KsGKz9NUrXh9mM8d5c
CqL8W6xyfGNzegZGix+CrcaN6A4n5iKvvGztZoctcRzLh7ZMPmSaP/RhF+ycAex615JmLSUTKhA2
49x+kxKfvU0HFW1A4ylNZ+eJSQ5e8LZuo4w+ykPCcus4Mk2N58x4Er7q32lFGrm0v6mgrTFfsWIq
wGMhc9ES4HGZ68I325zJM/XkfaCTyAtBOMbAuLA2GQnxM5Wu7V8H9KyaKvHP4+ernv6SG1QZqfTw
D44B72yjNm3wsVHV0LQJyMGO6sscSHupusdQ4f8tveLmyMU6Qg75oWxbt8PzmRCdynaLCzQrXgmr
ppBRRngyuw7kINOUoD1kofFbrOSTjHn4U1t4PcIFJOi00K4rzPGgxtHalwtda0QRymszgIyEAyNT
B1/WmMSXplxj8v48Cl2D8JD/LodXuMCXeWko4RrN4hFstn31R1a22u78eVgzz72jlBBGBawIU6xm
kIt4Bq6K/EkdL9slt7JXP0//JCPwYc0Vw0lEoxfG4+wYgIKdYJlcrV/1WGJbiSc2ysPRX33nNUhY
MPpB/hq20mMRpe7FCEau64Phgjo9XsbWPThgDvahD/E8kBQKQtPNj3NWvLJ3G/jXDOPaD2UKBmhZ
YCkRmRKkVs6fj0Kr+sejz9dEjvAmx5+VarmlGF28Y4TdnM265jesH/19GEIjPedEqebF8qKu7D1w
oRymxcW6puYf7dBkFz5RLG9RDbgjs8QoR/M2FVlIuIWPqKNxurTLA+GW8FI3fz9PRqQHNc7dPnGw
ak3kOVhWLD9XfkPP3hrgBSmW3ZLmgnUH8QSatvZZSBNwW5ThdnSZawnC25tyoDLNcUPr6IdBe6sz
O6JcsL2uaVhfGM8/JkOdbXzynpekovKQqXBDtR8OR8otttMq+ocyjl/9gl2VJPSDJsC4I+nz+gzw
Fsl2XR1OQN1iENbW0aW0kAhNXu5ytSepO339pUhRBCb55jkwc9aRob7CB+EmA6YQjELiD5wORDBw
KSQV1fOZvXeyuoug5IoNMxP3ks4F3STgnzj1p1cjnh7nAQmVlb5xc6r43rtcAf1aHoNlSk8xLYa2
dGN2ZLO3cUqTN0bpCAkmRcq+Xx1iece04Tbq5AwTof8d0mlhApEmP5jM2qiGLk4l3B4WkbWLlU41
fRrg/EyxRGM9MKTQrLDVdtKtSsoJTS+WbNFp//DUvG+XEEJyArYmZlmwJyIz7MApRsJcDPBngbsJ
g5XCuUrmUWqVD2VosCtukld7GeYdW/ykl/NFZsMGRF58Nzzu5nH+AkIv+Ijd9oauLQ54Tte9sH60
BS2y4RC4UBmTFEmrFxEJkDr/MadBtWFaDwCiMCv61QNWFlB1hngSUWaW29ar28OIgWHX5sugHWkk
7PVfgt5Ybh0Cj/hEI3LE8cos0hzyyJUscJ0hjFaJzYXkMPcen9nVHKfRlCDmMx+52ZW7ohV/S9Ys
/v+Enf9LDRQfSRcX+b9YpnXV1D96nu7fq9//7b+8lf/zv/+P5XvdTH3xr2b1f/7Vf5rVbazTrJfo
c7JCDcb5D7O6919DfCwhYwn6nHxH97X9DdpBF9X/A9/Cg0051D/N6h4Wd74QBmwsLdNz/fD/xazu
Obog8j+51W1h2SL8dM1jSjT/jbPThROlcUtWHCppNptmKO6V76TfKWVI4OVl8uorNNepqIRe3ddR
DJX+1svFOVbsFClaaLvD6KblQ5p64x5ItUFGvUgQlOgfXSq84O4tnmNxrUh8bkaHjg8LhOveCyt2
o35Fo4GZMoCigG5AcPvroEjL3DwPjd+O9xiVrVuvvDLjVuoeB7cPWYwL66cof2Dpm36LkMhpKxjF
lgFLMyWKvSHS8UsdY1zybSLEueod3H29gtdpqtOSlk+y6pGBxiBgFTt1l9UWGFNF8mj0Hd3NKsRp
oHPFTeN7Lz6Jt6hmgLuHB+29UGjh38NZPqCLNR9UbLrnwWd9Z+G5/liSPNhTwZBspWukF7I/RLP6
8iZX6lLYCR5jBn/3bqqNTYFLZLf0Q3POtT5dU9OA40E//HzxU7TOFviJfmDwFk3IZWZLyQLBTBQM
2AAU1VZURJXdbB+GNARhkvye/Vx+gKmYL5kCAqnsNvkaMvahLiXOcIek9Ruk+8hQ/bQTspN3N6jf
2zQMvikLqlylNaC14XtVqQWg/SDnmPIi9jcPS+d5D5+PuJ1gy26sZc+pQi9Es06YyAgMgwTaBcGc
Pub6GXa98TSz/CGGxNNCzg2AMorBK+3vWDPo8J+Hv59mFNH+9VqS2qdq8OPj339sTGHwsH7U8Smu
u67yvzdEtbyQQc3at2SFDdCYDg0+fJt+t8bpl1hl9X4rQ8k0EbDDFuKpdyBwbW9NWKqbMgxhGuN1
iDNnONrLh1X1nApd+xG2ITU1AihsL9r2lfgXpOcR6U5qtxTr7QmCJ3veglieAuqHEdjftZMqfo/V
VO7V9K46lulz2t381VsZQEzWJXUpWB2ZsLG9pbs00c1XViwvFtb0AasnwyEUJWSzY+pkWMqW+L0H
73Mx1uJ3Mwb+oQd/EEz7xUBEcPN2iera8U/pkiDKzcEu9Yafo2YgQaBGQLMWqEdZ8CfUdw+iNM2u
cCBM1Hjqr8q1IQCzxZWOfWyxA0BeJc9p1JUkwslKPhVuADVkY3+pulVLSf7jnK7evgBUEaJWXyhB
claY+wGyAY0Dt5Si+4Qe2EokGHe9LDs5fLA2bffO7GC6J9gwdiOtSPdunIsNC1tvQ8Set4IBmydJ
UZqKapvC+yWxFCmG95i2XWg+PnsErE7ROrf8/ljKPQUscRbVXM21+cKuDf+8WLlKqQ+mSu4ToT87
ODtsexvvXSQEDLqUPJcVfNg1WyRweHFUpvmZy2t8KDmB8LAQw6zr+C5t5R9zohybDhPnLkCNI9zh
XM1J7ENTGzPhKZ2lXHC5k23edB4qWO4alLFNAQpqy7JkGQR6SXdpFX1qbHFaQgdsXnHnPc9TVTPn
Tb42ffgHp9+frlYUIwdAR7BttLTrpRtraRdsVEii7dzlUZvYp6EywxNxe/QgVT6R0EyXbDkMdXOa
UozDdKz5LOOP8CrF1ixrmxwFF4o8Cb+U3EROlAI4lqPnZI3/GCj1J+mD7DYk4r0M6WGrG6aIlts1
W0GQ9yQlgxALgOlh6Ux7L+CG5EE3XSiix4+31sfMMbiKpb+mtApe4YMXTvkkMJ1fldHs2TXgWll2
GWOSR8dOX2oHz8ZsOTihkq/BMENgN+EWFsFPZ26656zCQsdbmRFI9+YrHX8Mcp2cavJYbZYchRKU
oXGwBpxG3hSDnTVgI1ujm79Tu0JJjwfqM/S6I1w6AbpE3dmzb0XRF9elyJn0J1zK/UBBNrMSkkB2
dWZROdExmB9iyhTMYLx4SWdDCJv6rWMW4jHL8SmqKtnNEILv7rwy8sjGAzEY4Dt5/H1Z/P6pG7wv
JdMpaN/Y2Y10isLcMx9sY9wVadE+D+b0lohF0BqwnAciqXvZYJ1TBT9pi8nzaZJMglL7qUN+fBdl
YUdBv/5i1pzvZhu8KbJuTqDZn9nqVsXRrcddTMhFTc4SAUgXm8FSGGrSHKC+j+rAjSpMG//UqMZl
wMF/f0yW/Vy6Kz8/BF2nrM0IE1Z572C1AhRpOi99mnpyt+O8wNZfk5AFffDOyQywceGDywRx2il3
0e25DlQiSgoVRWK72PLMna140xLVfANeOdyW3ICBBg2zs1drg82F+hHqYc0UbveIG3bjVfP31U5e
KEMSx0kosXdUHmCeKHTtdAsHZZMKDze7Czg/a6DVRUMugNrD4iEHzukxNNzsxOBFAcC6XVB+n0vI
SDT8OLtKZsidHba7MSWZM7XillOK/Y3ekCxmT53Xowd2Xoe6ijhh2jYvNO18Hj6/brEwOwULk039
R+C1/xmotr/TFnfu3LY7e/3S/fXIEc4XG7jlaWbh/zhlzvo4/3QwtNEynj07hZe9KgJJm1ZRaQbW
Knudaz85JDojK1jtuHP5uyKA8FzoQ8MPL4v3aeI266dsZpveMc4JgKWDk7IOwRkGCkWxN/2XVer/
IdhnmcH/FuyD5kXVp2OawnZZ+f1bQlEgO0GZGkzIOsZNOtQm9KlDEhxoAoUrvK9r/MPXlipPm6s4
I9fLqHTfLDN1bcDKtRWr0KYsjLqSWxG3+LTnnAeVtxMzd7lWG7uEtni52t79+XTNcucw4P9ytBuM
DZ93LpEhKWTQD+nj3JLBMp7tOimefeqICuhozDE699kV8GG4djHJw302ffrQUIIClkylvlBCZ8at
xpkhn2NtYJOCtjDZjP1m0vY2XxvdIOjYlxXvW4YHDmfPds2q4CvO+5/l0O/CMjFe+njZNdpA1+Gk
c4rusMoxOHZtvmF8x4hgIJw++GP7Pi/1c8gulN34MB47sRbb2kF5sw+BY0SuIFGAmU+Ou/rT3efj
8+u04c8wxn6basNrKPv8ZoU1SJhCYyxp2Dvlvv07SGrnMfHxEPZrmm5LbS5c89dJmw1bbTuEaUZM
DyPioi2JA9M0gUdxgAFhzU3/tXe+OdrEKHAzApGpdlao0jvzsuKYkKNgymQsO0sbIQu9zoy1OdK/
Nd5EkMzsfs7ruHLlD5dTrehsnbxK503x0BgZkBRShw0zA7YDSpsxSUurL7VNlRQ2zVEbNivjWtlt
dzG40RLyxm4u++bCnmglBfexsp+9xnb8JW6kBcvfxLcGhMDtGDO1vvVz7IkC5Y7GYZuSYnG3Zg5V
Ps/GAmmD0UHke80vN50ILLaYHkIl3/qaEXoyFG/lMttPzMHBDtW4AfPlIVzUj97lqrB24o0Yh65D
Z3RYtjZYaYIvUF36dQsfZn0UsfheCfovhLDWqHMENZhiPMllYQ26QHMuiD7lYyA2prOC6oceBsdk
jNYGO67DOmxTwvu7EtyDQGSLl7H9M/R5+SKdetkiDezIfqbnUl5ygI/7lh0fvyy8d9jdKDsAd8BF
PCgJLtb1nlatLqKvetl7HZsURiO72ve2ove2neuUhyV8H31lHF3bai9E4mI2AmV/cSYr6ku7uTOC
b3ZjO0PGsWVUNyYm1KQ3ziD+s1M/VAJsk9keOUH9q5TFcpiVx0LYx+s3vKR06wZWmTyG+rA64/PQ
05mACPocmBoZWDiAGrmDbTCOBLck8L70w3TEE/ve5atxsd3+HcEBBdnsmyPT3/KauckXp0m+jpkY
H4DTML7wJYkzzDBg7cIvYm6MXVvY1qPTrdxXoKqpSsnXnrvirRDiu4vx5yFM/fpccyJFaimt2xRT
Eqd6H0ycEvBLMMnHHunXuGuwtk5wu6G6K6OaL61djFu0a3SSfOwfA4eaK2LgNu7PFq4QLSznbJ4X
MI18NM+4/9DOJLCmhq6EOxri3p0wU/tWbD+xKdopzXuajScaPZyvVEo8ItMeLM8oTyscvZNvm4/L
krkX6YGQaQwAM539jbNw2IuQ27NZDPm7GdRkWVz7G7yMbD+Yqjvnufc2gDE/5EmWvnLdIufJ8pup
93hZpQk/usjah1FlLM4V8omxAoI3TVlciYDsZix0zwLm8jNVP8QPAjyw/uI9rvq6DVxsjTDh0ani
lUeQYi/+gFM7TmEixX1Idd4KNlfH17yOcBd9aQrWa53tXbICEcju5WobGKC8TrHWyOgTsr1pfHTG
+rnM4+w+NyK9OlPdYHRp8u0yxZIhIv3lfx/YeGJ8HVsZCWP8JVXZPFSVah4c1LcNw21ug7NfsN/s
DGgeSYpGTWpNJCbvDp+6/WQb2Ey7h1iR9uE6X1JJG3khQ9Ix9TFcWOaxtZJfWR5qt7QYN6KgoqMC
SW284PR2r8mIbz2w5Q98Dg7YCu+rTAgWYkDSfoWdN91IreRJuv6xHIATpsDiPctkW+fVDxU277Zv
gA4NYXDNbsUaX2aAJJLuV4Uwc6KhhOR+nOzZRRgf6URTfDG/QV3PfgDS2WNh+MjSun11/Lkj2jg8
sOjonwtDPg5jxcUxx8iFkXdDReDwChIlp4LYwVYXO1PkdqGFcDp9MIJUO1WiQEn6u662L7ic9cvN
M2vjkpoKm7Ih75WovKgZnReYk0jglPBcJPE0KCyI815I0pkGUk1XRQDPyiNZQFpzmddi8ESXCPtH
LBJ8z+BrjAlZXxMocjAKan5dxa83LTHuTJBuXPprF9pegY6tA9c/IsnSY9tTUsP3CFfmB77Ukp7i
XULb1rOBK7IuloupPBQAPEn7xYQ8mdp/kBezh8EKX6veQIl0lTx2zfIcd5ZxhtRwNLomPWYNUyOS
es2OE63bcEGD9OOX65VuEq7mDF+Pas2++qkPTo7NUuIWNBqzTgNFcpmT9kvfL8HBofmPRhHFQPiX
xEu8N9yu3WEozpBoybfWALM6o2UDrEbydiN2ysSCHuiZR6+Bieoo0wQhCijWmYaLmZHrKde5vDih
ExOb4G6V90W3IVtyaMO2xUligTJMibiwm2enwRgcq4jHpjuu6jwyetO51RZVP8xqw8PsyT+CCdK1
UykVsdInrBXb6vJ5WPWjCuaR14fJC+l3uXXC+5xZm9DkFMGyQdZRH4pe12Q33XEmX3Pvm7W6fz4K
2o4UeVZTCGKsBJ/m7F3UX9MAfFaYj82zIRbsb3kSfCdeRJFIYuzynHInjEeAKMYWvouky3fquuzJ
CGIKyJr+ztQ5f1pjc4myCsaL22KFb3QzDWNLG5xy6R/5wNiRtNzyK75IZmNt+N3o5bCbcnbGBUvs
jUi4GneJ8N/4/nU9BTdPxT9lCrRf6pX35wGH3ctAdvDo/AUjBc/td3BFO+tJ1Fl9WEEGnpt+8K89
SOA9W6jqVVoVvkpKOX+ORkqacwL/FmcnN5S1x6UPJGlie6dCwFpzmg4oo0qXs2X34jC4gPpNn+KK
LF7IkXoOKOvP5+inchfbFgmZjD6OAAMydyrcXsocIeKtRCOCkEpRTHBrZAY+Vbw1kf6ZFNvWxnF7
mphTnD+Zdo3npFdBWn7TA2i7fx6McK42rRWGh+6fr31+AfeHHwU2sfG///DnIydbxP3x314sWxHe
R9vnRHOcIPr8qkXVwf3zC+gw4wZbkHe1m6bYZWkWn2q761gluiPeKhKfsVE3u94O57+e0op3bxcD
IqoS5S1BVr6hchGjr/408WSUIMn9NFpqa6D8qDuPK2bMup3NTa0mxP7Wsi5tYEdecjaWGX+jKumJ
62gH0AeqatwI4BldL4xCLyUhVObEfTknu1C1zdaRSN1NpjglRLvNKNttKix0hVOHG5+SeBChzXjG
xrClUUS8sHhb36yKzzYTCC7ItMUHX1aLBlrc19xNaQ6f+yk5DnNlR7CSupud+u49qMibWc0uc6hZ
kIwYUQuHqMwhqojMtXYGBoyPSoio1xe6EFHd95IyArlR3aiSp4PUN5tTBfEiC3CjfEIHZoP05dDG
92TlXkV2crxalmou2Y5+JXJQu9Cxy7fWlvbOEz7qWTWRBMKx28Xty9SArVJqWSNEpGrvmAmsPxAb
HeV0Z2PI7F3OKb2FQlsf8Nwyf5EKa4NfPInZuleO190WGRuXIJ0xsGdQ8vI5YX0RMCTPuRN6Xrcc
ekTp55C49aapKDqE15xsqzZMDmCw9o0HqBUBIH8I3eZtyqxB61WRPjFjm3sQ/SgnM3efJR+efU9+
9VoBtotbwFWmmqoDs0oSgT15ZumIyJ0N68pUA7Q01uKhtZ9nIsVPbtuIrRXQlRew7LklhPfbtcpI
DWPl680vWY8Byu5oypqk/+AyhbkZTvkxg+V99ByqrhfSVfuJJdZJUTv+NDLSOFjxrK9GLnOH8R4n
7nTn1KKslrHpqQoPztoy0WqU8YCCMZ4KCDdMplr5MHCd2069pDUMU3immb3IFfNeVh1BZ3d5hDL2
dTYh/Er6TIuqoaE25t6sKcAtv4lbqMnA85TjAe6JsAmMhAgL4dWZmRsK5hjbStOF0y6ccS4lEkhd
9UwPcxLVmkasNJfYBlCccwfbL5pZPDvQi2cLar/Al2VaNbXXE94hc8l5y3oSRVZuhOdhaN7rQjqX
StORU81JFmAFu0908udrnwdTk5U9oykiyrUaPF4zdvrerZ6csXqINZOZNYjpwmj2NK0Z70yo0W7P
mSY5A4YEkKbpzjKE84zQ6D4p0M85CGihWdB8BpmBaz600YV8ACFGu/pyXWiKdOjLi8cQ6ZoCmG7k
MD1ToFoBEKTGQFOoYWy2VwGY2jW+jJpTTdC7xL7diXMW/Gwxtbz7KVRrqfnWCSy4x3aEAEY9q3Oa
wGAXn0DsEkiyJmSv2oFL8J+kouZnh5qkbWmmtpdD1w5DbMaTJm7Tu0uZ0iwd3FqSkgS3tJ8afTDn
b6tmdnNfvDdm9VtYc78XcR7vEidhvk28FiYGtYttYl4lGPAkhQc+ajK4ZElz9DQtHJ9Uue8N0mlw
xDtNFM9Ai88gxivwEI8jonym6ePplJubShPJB7YKh0FTyh3NK0+Hh1Lzy9Mx+Fg10dwBbd7m8Uw2
/lvrE18PJ5c4Ww2/B0qBeKuDcd8Lbizj4tT/i70z23Ec2bLsDzWzSSONNAKNetA8yyWf/YWIjIHz
PPPra1GR92bVRaEa9dz9QoiSh4dcg9HOOXuvvSrDDnj6fChUd3wdZ6p6PPPV7VB/VuQnM/uQ0VOC
NFI1S4C0/tJoiujUUuHsMF/9DAG3VwDcZ84appzuCRmrPPrKgrRoWECM3WzI8eH2zpMbofnvZzr8
WMKJr1KA4t7MjteByNfUJEf+AQgOsklRP8Ga7xTbUwv8PEGjGFR7c7wMn2S76RvlBNo1YZi6LmMV
b6TufRMzz358kO1B3MNcTpadN53yzPRIGmKqN2cz1s0AYz+pGJCn+ha/D+I1qqerqXDtlLH/g3xZ
D4slNkhhGHCEe/8dOmgA5lF9JoT60q1GsgF3+5edRyGhbFj3Gjx8/cPMhz6/FEN+YC/yESiV7f0q
c66ddWemxPdIGixwWDaOyWwUdHEMYlzLd5AAZ+EXdkIMKB7bdLbhcjYbJrPt0CXnKsKGWMyGxHS2
JgazSfHR6/vfpNr4P/O/mn31v/2f/5hy8y+n/3b+fywahwum+m8H9+id/W/ZfxzZz7P0xz/6PbK3
1R8OWmnXVsI2HEM58h8je1v8oesOuHFhqn/ly9l/KNOW6AYstle2K4nn+Uc2jvWH4ZrSIORPwO8y
pP0/GdkbkE7+ZWbPGIWPqTIdk1wcRYOax79/u6NZB+Rm/C8/bFXai9HZJaFaoHrpDnSCcELZ3nYY
ol1XFN6ZWK138g93RFhgfTVhkda7qMTJJfRqayhFALt7mCbt2kpiIFtLu2QBy8FojH/W9KoDVrZ1
gQcRbFpBURjRYGyccI8B9EPfcuXBs9QUmLZ10jtwlSz6oY12Al6Oi9DlZGmhvU3S5tdku1hnYrqF
ockYLHaXZtaV8D6KP+u22+PKwD/ZCnVu1YV5eb/N8vAQO+73qNNuo1XSPSGUrGmcZ3Rh08Isdbhu
mqie2pS+LMQofYE4lzGi21QsASHtsGhpTqpkUCHedLJ817qlnnGufSLvgYVdd92CEuY9b/01CIar
g3KP3Bn+9FxSKPltc7UtfcsiBs4BVs1CG5NmhY3mNjmAhdscAc+IJNAv2ucIU9ZSOmWIsYT9f6Zc
kA0JbYKCzpExkHUdO+xjLZe2UDbmpxlHwRoNgt+Ot7BJiHuU2iokf8sOFCGBMRxlm4t3LvqPXpZk
KmfTWysE16hWDxeJZ+OfbbV6PQXmFjHpLBkqE1olwyIh8XMlUrTQXf+g2UXeJtZADEYfupZEK73k
5Z8qZKF+/kQbztk7YKEWMs/8ZWlb36RVBvuhwCfX0/6EAQcSxCvpU0cSRTAYncShu6LTupRWYqzb
Lr3CTACdG5FnpnnG2rS/K4m8Mu1pZ58aL/jmdOKbToN/BWlkXyWYj8njXvXCfWdqdrKN4TUBOwra
zn72Uuv7aFg/OsEbN6i6WtQ+YQZ+p/0UskDGGsdvElXWjJMIFmPn6IvQupVjf/G1sgLutk3xYaO7
M6CIRciU2/KiEOavyln83eif3dCEh8Iob6FgYl4TyeLW5OoRaD1CRSjWadRvuqz5SsYtffUKdDS2
G1eBTitMBHaJ55+SXSydYOlL4m8nEqT0OP9BZ7U+D1qpVsrhD62DEZrQ2On7QCzmHPLFBCrsRaVE
dkNUsxwvhvCDlLT1bRrTER8stq/GUomaqAPPudGV7U5eQ4HdGuJa2z6bbc2Xu4pIqvMU0NlkwGnQ
D0n9e1NVez1oJ7LrWiIXwmTp2C3Ks6DYkjX1rWQvT4NF7VrRdKQT8Tn0M0vBgykQD6QQ6sgOTxds
E8Oz56qnou/fMqtG1o86l0wCN1ngYEEcgJaVUTrxd+Wyz90fePGDfck8cZVqPxvf3aAEvkSOg3Ke
AqZ32KtiKG3uJIcfchRt1wzB0ErGnnGYvGYR5dYdyAABP/N1Ows0nRzFni11FRhLoGTgilSFmK0i
XRrEwYXhac6E3ntKvDRfQuqLdjjgt2j7ZjNPc3KrAZccXhHeaq9eSiM88MfBgerc/QjXDM5cu9RQ
PI+wohY1DDGkH1qxq1PGJqaBOlE1sCNLMZIaLV9ip9kGNVuitg0+7Gh6V27RrSRVHH0Zd2PVGDCA
svisAU+ghFO6ZcFn6Ff6jmZCs5Ci55OFtGTfkuA5jsWtTBLs9LJ4AvASHisN1aOdXwl/oW09qV8+
wQ3Lziy6pWOyAY/6Ijj1YYMMKIBsQ/YE1iu5aEXOc+xdII/KPVNy1ytcEsAik8QFIeiKZZGD+NAL
5ChmNWnosKty42rDOafJuveK6V2bG9fUtAuD1sTGD5EPMl7TQYEP00XK9JtP4c/wlaK9jNZ1ZxPm
OA2vmubcHGxSy3FA6RgOOZGYck54Z+opI5qBrVnsvawnz4rL3lqzNS42cfvmlaW3FMz+2FaOxGse
k35++fvR2+vQLXiv5oUQBwHPZFHx+d9hb02YO1o26p4g3Thp058FX0vQI9awdJ3BAD7ZvPloPpch
dE54ddl0mSkmi96nP9uY7Ne7+WBUWourFjn047QMgYO6AUjH2e1xbTJEA1nO9StqzS9fFBJCS8vr
xheGK0sZYIPXyE15HID1w46w90VH8jbQZmywYf7XwS/TU6SGbk9qcnHuutnAi5aLOqm3CLLCVqSL
izG01hLApLO0K/+kxUO6G5wyB6QvUC+XhXnjTVWMyZaCwKmdXt8TtNq//3MDyLfGLvVQDWHqLRvD
pg0D9X6Vkcxt1ybUUU8Em9p3PwWSmixJyiNhWGqjqf4btjx/GVaklbtueyMLisXReTWG0oO2Zh91
HIgLWvorzWHEXvTld6w3WM9aGR2HSctWVgCWBZB3PCDGneTJTjBYQJ/n4s27b8Qn9RV3MYAbiJUO
doodCg7oUmSoh9OXpUC9QrTYN+VwADaZL5lyf7p6+kmuhbVK+5idcNnSlG/PM7Rl01kmqq5aIgj2
wqeqydpD22EGSxuxjSNzOPoxz1cNvc1W5r2mq327mR4Wn8JrBxYK21rEsWHOobEGRHWdOhvjWYMq
BOojKx9vR1nViiZU/2bP0q7HJyPRajqZ38dA6y7B3vCD9lpHwChhXGbrNPvl8uFaSnEKuoGM04Q+
rldXm8q2TuM0ZWtC+4iUycZ6LXHWnSwSXwKTVHIRZ/ui9XRCASYMeWw8l73qrWXcDyGDhembY0+C
BY/FGFkQcgvTQAQTsMHypnSX4DxY2IXf3EIZZE+F+V44en2TnXsf2qnmj53ODkOxLb28G4wbG1ee
A+BqvhKZGMgiY3i2WmIawhgdVPzPQx6a9T6HImswzllIBXN0rEgwadS8tJWIzzLqttkktszc/MoA
KrqqUmNtAHEPgbK7TTautE6cgM/rL1pcJ/tOThu+48ECb+ypM8piIadyBpagnlKopyjd60PzDqpD
O/sFZIUsJtDR74xmD8m3KCEATTpNoFL7xERH0deHy7z4KUkhH2R24N0fl/iA1CaifUDqDUS3lFaW
1g5nJ6u3ogZsqZw6hOlRmwd7PnTtHNhK4tsWVzUeGYUYIVEAgUxtnSx5LyasNO74Mrdl2XQR5CAJ
KJ5Nh7XVd2cMUJAJnPpp6KMPjGyQmcOXaCTaPXJ8rk1VwqCKnejKbCN1yEZNrVPb/dFKMudqADmL
1CpYC4ds76mmujR8fnsjNneWlcCn8QI8UgjDQ3Yji7CSz0kQLgu9rbZDkj1F4GSHmCtw3esKK1Rm
r8cMd43IO2LCMWUpopfsrtVYSyp2I0F00gD9xoCsLn33rY8n8wkt6lX6NeEcCluUaSbf+zorWWsF
v2w0/5wKjVAYmRtnrcVDUHQ4lU3XWUZdYX3VmS3W0SC+jILEhX/pQyuBJdCQhMJnzYo2ZUgukUlo
sEv4FHyhk6vPPUkzbP80wojQEdl8BKbL5yMNsr0R1ohTAUlhyoqqEz4Z1rMytr+kV95j5ahnoJD5
Cm8stg5RwrjicvW45eoh/fMWRI6T4K5MikF77vHLLSDnn4Yi7d+7sGXAIsL0nPRGdQn0+hAPoNxW
3VxWZFCJ20CdChwXyDADHNWO6q9lLsytN8HH8xvl32Ec+XflTmqJaNHZ5IL4M/pHABAb4Z90a1Jw
Vyo2Ey3tNXgPAD1yMDIEDGdQmB53PB76fW4R/4PHrUzAWbkG/UG3uwI7GC6acmiPk2T3rXOKH3ln
0QKcPDLejbWtaixxjMw//JSvhDSVQCfjpR8DosEiaM1XS+cy3OaWtzC0YNyPQgw7zxuya9CZEBuc
snojZhitSpuoHw0hybKv9I0F3mPFZig+9vPhceu/OsXGSPZzmfwI+jQ5ihI1lx8WB+EF+T5QfkC7
s8akhr43boV3000tPwwkw4HpdliLBNdYCuOdTtLvmw1xfGd0Sq1MosuyxG9PGRHrJxlMn0M75tvH
2d/315U4uWXenQqXnB/D7pxXxvPRMlG9/VaExMnQ7LffHSZHi7CLHTZmyQea6kXnSsaxrYlxcEbW
5ZawbkGr3ieNSwbw32LXK2ZuMQr7q9Qmb5VabJ0ep/RaAZkNToHkuY/jXa0MlO8hX0cgBChz0N85
oGzeTIcKIqsEclIrqt+MuOt3LZ4AvHYV8Yyl/mb1UHRxmmI0mU9L3bqa5AqdmrkYoIrXznLARGvl
8e1xV0uj+knReyQtwl/atRtBa2EsxiT+wrS52IwmhJKaHsMKJqq28+DavFNUX+uhsm9WW0x3TUNt
Mt891PBpuJLilmOLm5akzmgJIvQ41p8qeqA/4lS8mFPavqWaF2/y3At2XUeWy0i87yJiEhIsQUrr
O3Bj0+KROgVsJ7ii0fOvrU44We92cm2njNEX7awrBR00brscK+jj9CFKNyqy1y2wqFEzInLR4/o4
9g635tPft+b76sl7My24C4+7koTpZRCMiGeJbbp5RpXftED17HxzhofzKdV7tIxzz1hkowhuU8EU
uOz04tA8UFaSsqsUMPAkLc8LVgvKFvbpLTZO2aYvvYWdbfDaJQvHuaNdeXXKDNpGSlc47fRNjbcJ
jRaFi5mMn0UibNj7AZimsI63bgTPhfZkwYCeW0GOPtCXGuQCdGKNdN0vbaSpkcnGfLOm5lVMyYl8
vLvecakDjqKetTrBh2VmP5UU004WGkpCvy2JvTP1JZOcDDVnlt5G/0diht5Tj224pDS7+gMb/5KI
9I8+izBIDuMvEX03zTp+Iw3m1E+Te30cQgN8Mp2GZpMNnnt1jPyvByJk5QXSyktAhAdXTchiQKsy
rrPFlB0fh7QZfzKVCT7YWlL7WqBoMlQ9A+P5ZyXRN5cOO5EpyE+PA4O+YBfr5tPfd1kVMihAQVYG
pEcPVhg/MANGKtvYtpTMW0HqxtGbYPa0BVybwFLMqo9EMSek7CyujlckLwARtvglIZw0YX7MNBct
YWz110wW5EIJIv3CORiVKCuueWM6HeFA4PNy2HYAQwf41zr5Ae1lcs87eCbu2Wi4GcfuUdh6e06o
kc6NaByGXBBaRlfL90IO7lajLiUdlkPeG3/detxXM+pdBk7NkHkMw6015b9ClPsHTM0cNNM4PE7H
5JtClH9GL9RfwN11vw+t8SvPemIKhpU2B95bhlHc6eUkt7F7qWZdgNHE8UqEQwzqo0+uAEjZf0Ay
YpYKzig2nxGDTrvAipjT2p66mHbsXbU6JrsrUSP6/drZNF7tHDD+I4so/B3jRnXLZZ/tcbkR7DWf
RmZIxwqe1VqfKx6uXOJYp+0hq0UKGW++zwnaYCP8P7EgdjfRTLembuNTNZ9J273SJMCpMFfojmd9
M4UXH2IrcK4urBZ8czUuOYKEGDLWzuJx00ap9PgJbf4JqBuMHkvqcceawrMOf2QpXMD+7nz62Dzg
x9DH0yM883Gr4qtuuaGLjVRnpPG4L5rHbLnZLxvLF/ugQ1lI1C5FTpVGWDnSFmO+ZPZetEcbafS1
qm3zOu/uzgP0Nb8cIFVaDhOzJH7hitBftYJVALgHDZzW55LpF/ehKH9EOh+8WALSk3iRFsykzAvb
7H4/hFRpuLM9mnUVbfwwte/uIMpFPmXu9wogD1Zr6HXZW1s31h7bZLmmc9t+DXhoJ7e1X2vkePB7
Ah/9YNZ+uXaC9drVYDGBcHYLnOo9dezxccuL0ng1eEWzeqQo/p2n+F+dPu6TFlECGKEE4OTvdWwR
ohmGz6K3UvqUjPKiQKXXQFXPbLujm2s3BDAb08JCeVBZfnaxjNG85gnkuja07J3RDrixslat+Apr
29zwNfACxbAVFXmCuBKIcojaZNcNOeuUT9m3aLR+T1+YWCx3/Iklyflyhy0kRONbLIlx8+iBHegz
jc+OXXx0ShjfjMiQC5UW05VyuqexDONBujpXGl7yrRNBezQT8axVYf8ak4bkEAh2z+28eZVPFKD1
s+H65qvmZngwLgAvFlxrp2MFmnl2oG3lYLvnUalgPQTYOpTXWzfXBABA3vZAqRRtKs1ofygv+SY7
H6FfRk5DKbRkrYBhLGNiuq6lNFddkKUEAliQKef4QKUN89wz1dax2YVb22i1Vd2n7otRdgfHA/gm
PMmvBLHODGshHIP/aODa1KctC1OR2FtLZ+CoUAxvjJl9JwFY72yBtzZP3PYQZxpNq4roQOKw25RO
u5w5/cZ8+rgP+KBOHtgIaHj+iaqqrpr38YCPxZ1s4w0iFpOwwbi4Meu6GXRvvvoWRnI1uf5rkGk9
GZmieNK8woSmBi/L9qX3YugjCjhppBiIObUzp0R5S0zZ41FgbOE+j0ed2XjtvdS9qPCtc81+nLaT
ZqDRxJBl51bwFDeO2I+piTc+KFjKaubMNFvkD5Dji9IgTWqonC/U/+Raz4dxDnOhGQYmWTsmOfKS
yjbJ19QxzkBIeZc+LAJQ/+FGNUH62keutSRJ3dgXTdh93AaMWLZve88aTd5nvdfP2VDtGxqnB790
vbvHTpAvL3qx3tbw6vaEMFdgqBwgzZuwNvplGLv6pjeyehlCk3qKE8bsHq1L0st/ugFvmZ+b+cLz
g2CF2tBcu7XCepgJzT4hddhpTZSWa1478ve8Pt+pMq2e/IwyiAQ5sbOtScdlMs5hPUn3NqXDzmZ5
XrB58F4dP5kWInIner+MKMhQrlZ5R+dtLAgozermr4OCHcFk1QAAwl2PBz0MikfdHy79/KN///wY
j84KTjmq63/+886F36ALWvRdne5DZhB0TKyK7432ztYx3OVm3Wy7MNOfXRUcHi0D0ZA6YsR8WB/N
Awdg5e8HErNn7DvJdBVJ6t4R1Bf9Avb16T8PeHQAAT7Oqy7665G4N2q0lEW1+vsHH49Gk2hOGCq8
g+kUapMntrGPeB5nz6nufaP5tyax+p09Et6TVDh7TH+WXtdmuMJCxZaAfiYRrSbpXe6UFUt0MOTh
FP6FX8mlIsuM35qphwBqGNN0nXWBd8765hMR0xd+Bn0ZCim342CH75Gt7yxGIpYwD1MYlz9YmQ+T
m2m/araGonyBtRC/OKh3npR998ONSPgigEWqzipph93USYdGCH/S488snebUUNxtWc3OTpVbzzoz
ii187+dkKKa93QnnmNkavL4d/5PY9yQfDDBL21DUX1QrVHKpVr0nJi5OM87K6/8fDf/fssccTNb/
/Wj4Z/qzyrv8Pw+H//pnv4fDyv0DAwCzXN1WpsQ3/c/hsLL+sJRl6LppGQ7D4/mRf/i5GQ4zFQYY
BCBVdx0bx80/hsPiD37bbAC3TRNHjqP+R8Nh/qL/PBwWmHpMPrQ8BWU44Bz+xdwTs5PznKTNTvTn
etogpatrHyAi6kWVtc4lG4r4GaHSpdYL6OMElu/BIbcXy/TbC7hE95xWpEgj0Xcq9wepHduaWO8A
y+/OIiTj6KJXYgzLPsOeU/JE+JPiGFK2MrVnU3J1i8Zg2tZ0rhZ0KJcUrc09qczmLuok3dod4M1o
svI/O0I3vNTQN2aLmNmNe2Qik4MFwI1c1PK494DG1MtYm76FaSyeM93aVFMYftRiJrcliUToOll4
EPuXsWfuGbOmXvrZYaaHEMEdQx/egH2m5NW2N7QtaqNXvtiWXRo9iyhvF6C6yzMNlXIVo9HA5ji9
uUZr7vy67BbsyCuMsUV/fBwsMzIZlgKRtOaAUrOW+Lo8BwSi3eCRLqKaMuopl5V5auZcTgwUuzCL
nSV7d5uiUUWXRGIugK+B9aU1FFUCCvQYtHoPegwCDR3zx2lkuf5ZtA2t2a7cd6lt3Ojw02qy6mSd
s7Pe5WG+8zt4QBHj75OmV9+dtJ12A0L/yenFaRDSx6bD2FwNTnNpUOotQIyCduxRxsY/nKF7cfXc
vyWDEfOOdM5ad/rmHOaeXDahXPhGOL1nbdssjCnvthDJ0Q15/s9Uxs2HN4+16dTXaA99fITWtLbH
vNhqRLAcAGJJ7O7aOsiC8kvoo7PQPUAjZYTKtlQdfS2NkYfwtfuIzIflkvAqU8vKlTnyG6WO7Qv9
X0WBXBgblQ+oObUK3WarPWuU//eqiL0Fy2r4NMThdLSS7Ees3ORDeMNedDk770DyAhOltu+r/hco
mWCfEuC1a7wyu1fKOJWt2qahu3NsrwKNNOVbiLHBCjPjfb7aPD0OnYRPlzLR3A7Nk024zlbWXPKy
SvtUrSCIYAtXJb4qxu80jEgPjfWhP00m5ger7X+kRnmpGm24ayIb7lNEJ8x1hVrH4zTcRyAtOzri
ZNbTb3jVI+OI4+Qou2BjlpF8q9zO2JmUfVrmbQoMEeCZIK3zMjZfACNOwcTGiWyD9q1jIuFIz/7B
S6Xan2nijJ8deaah2ZZfeah/IcGOFpB70707GJjHC/VnkvIXm/z3J3CQ+qXkSU6saS92ERovyb6y
cK2YbDE3tCnjZwrxreXV0TvvtTiNw0RA73xq1aGxDUbIN5XZDqsqaLrT/JkeGoMBsqVtSVhisGJS
TZVoBt4nk6Jrqm15bwuMuzUQe5UN6in2sKaPzvxdGmW6UA1x8aPEilgamXxHXFjb/Ts1lH1uSetj
pK7nL65Reeve8M+kBJdsDgz/9DhUGkP6x61c20MBzU84aqwl2wjjm5+GhwwOvNZ5+5Qv2D1J2MBj
qCn2dUbqNuYDhDGWZNSPLjfyTGgMBWNHv3avDSEJfGS1dO0VLmnmbImNc1UDNQInPK49CHGAhDp5
eNx6HKI56sXGHrMbvfDZcTJ2OIhEV+3g919WhTGZovUla8WcEakd44JBDGx9xM4dNK4ykU9h5yRv
NWpT1b83CoW8MMZxg6nZ2CCmsxexkKhYyItPfUz6VmykBBlPyBuw1nv5C4xN862ka7fW0h06DOfI
h46Xupz3G7HS73kRha+PRIDEGn8KkX9EBvL02ET07pE/BS+Xg1/DTrTS8IcPVOymcgeKffzDtwD0
YbupX9n1g+ttf00iEOCiFlXQk4kwEvSX23M2oD2wGZoPJUQehN2gCBEJd7Rzs7OhCXWLu8R7JssR
IHNSv4uIkK52qLHAmLLZuKJob2GveWTXG9abnoLeclNP/jmU6V5kOJ8ELeftaCmKzRSYZ26C8Om2
GS8OzvUkvcYpTZbHgc3uiD2d4ZYLI+4a0HxGjkBdpDNjG8Aj0iejKxPEo3ZyQ91F3OciG05xnCUx
z3FeQ46tsdXMHPVE3xqfjC/apSIB5DRVUf1CZM5RNaP+aUim17aPidYKsQ3SE+g2Kav7+2AEpzHx
8+9W7pG2hrRDrzIBH17X17jsyKQJcP1jQt9GNU6idm6PaqJflRhstmMYxbc4J+c5Gweogf5Ig6FF
6N7ObODBzydsUpjDbbsWHjMzxJjKhmFqBGffYmAFsonEspr5apDg/scACnYJXc75cZ64DFwH4x0l
bQPujs7sIbAkhP7WGlBlAXpy7VsCHvfaUtkyGXBmb0FKV+eRVCDSrD5wHck2YyWsPfxGbTtWpnyy
eQLLMc7S8zDa/sosPn2QnV++l1Rbn4zPbViRlRVa4jIE2AOsoXC3faUdmZ2JveKvBepeW9nKRF29
RjOgXyVRo0uZ2USc5ZHPyLRroMLgk1tYhJ4frJwJlttp3kn28t1gIHChHc5YbYjV1nJBIdclHcIQ
kyjmeO+FXba99gh3WQad/qnrsXMKQFwHRhjcTJuZfz/hIC2xei9HN4qPWOTcnTcLb6dxStZgbaJ9
EjTeh4njQm1dv2c0T1S049fmGfMpov2mR7fd5ktMFJD3YgWtNzU6puN4L/UQHlVf1vGPZuZUoNw6
J5GWE6qp62C8OjzQvWGeZSzB1nvx3gmKkQK600E6Ju0Ksne1KpEAPRFatxFGGB+b1FwOVUiEhKMy
hiokU/2+lTvX1mjzbY+6YqvGslvVCeyzOX1PVsSmdHNfuSwyfUf01ANByXdgvu9xSCqCLMOykBta
E/HOnFgbm8IfDqRiNmsCKtxv4SUJS/NbEg34CY38K6UQo+NcjSfLgFI6/fMWPjC1A5zyFQzOj87M
tVtLZ/8EffQ5Z1tz8yMGhkjw5HLw2/7ZCYM/S5X/2VRmfkUZ7S11B5+rANJ/1HPjDa1CYwCjI7IP
l1HVVgfP78qdRIEIfczxoA7jjzM0GAmbCXbQ0WeKjj46Mb6iwL9CwN81eRcfp2z2/g7hMkjxT3ZA
Yd9MhEKHYBDPQ1zt7Lh+EqIfP/g/mCFJw7z0GrFUUncqTL7aL3duNREYb91Grx+xuUbMSzv/l2m7
yHLyMr6biicSMrgO0gLxkQ0TuMANi8mA71rmA+CM+8Zd25alnYsshc/eJtuUIe62hRy6yVNm2ZDN
jXNetxJQfLXNbSNNaRK5w+ERjybT5HUg/AJ8ug2FG5VG4Zcv44CLwQ8cokOnjs98MrOI4/7g6U53
CKOmPzxOB8g8MCPN1ylmA9nrIE/9VhwSAt8OxZxC+jj9+75oiG+BjuEsmybcmQaN2jx2MLi0fXR8
yElYSJBRDxWWNZmbZ/oJ1MoEytgvkST5CvETOHn2jPni901GxUeNlfGAy7faoFXxUeBXEeFNTmkv
MHKfooGy61SXmFQ8AbzRhzAA+md21BpEhJqJB5VzQFDdTd45nw8PMeyEHpPvzk9P2kQ58MU8hhXr
WOQkT2Vj+n9Rl37ftOCwHozokznYRJKkqO+DXdZ3y7RxQlXVObC7/tQVTbEmWC89u1LawDkC+6OP
0anIIvlMBlLV41zeHgcoc68kkLjHv++Ky2wxETCFe2uSt2oU+oX+F27bEmlWRyyph65X4QO+FxHv
WEZDdYHFyj7im8AJgKd6PbaoGx6n8dSSqZvzRX6cDm2VXnNRXnzLahe10pKLDfuA/XmAqgIo7Vff
A3NF7vkunD8LT5/utlD6Ghk+w8NJ2c9TGehntAYvtLcEOxhCWPiCTEfsA3AgzAQ/lQ/UI05byMjM
LYxxCk+OLeu7HnfkWIW1vQu5lp8wHORLvdOyfRgwCHRJ7owhXC58M42XVQe6cXL0L1sl3pGi3DuS
UmvsOqe9m4EuXoMeznk2KkDK82k7SpdSIfjrVK/Iz3IG5sUK5s1rJbPg0OS4RB6noYALL1RRrlIM
GEgHcKfACbnao//XYTARHrsIPRo6nZnxiiuj3aYpjdzMcVKdmEcg/7jg8QdVvQu/soyeh7QnDJCC
IBd3P/HKF99NwoO6MXmx76hI0ghxlF4SD6cF4tznpX2QodqwQOdHslbXk68TvVZY7BWBwvJS8uY/
DiJ8kmqgqzvfU8cSj07sMF6vtZOwaH6FYaHfkqz75XVhd8TLsdMSt/g0SeGCFJ/u27EkijTnwy/N
2Ly6cx73YLywuUE5l3VXPUtbYjT9aD/4ljx7vX/vpBkd4I1hp4uhyDRGMe5kykcE0YRzrAEJ4ZLw
07tpF/0hng3KXInSe+RV6T3tUwCYbwAiy5uMvMOcJXLJCyoaVvpbJ4aeTAN+FWyQLw/gw2dEpei0
QfLa5oZ3ChEVUAIEEMVAgANxLJNVpybARjxNNmmJcXkcuhFJkzJ+UoQbl1qz3E0Hvx8hl6kujwNN
unRZVzoOt/m+wRTnKTS7m59mT2HlTHyOUqq7pNt7NqAYRfN4pZpU20x0AjbIVExMvyzVVpaMO6La
uF6ZWn13vQb/4ij7dRyI5kCyJ3EPW7tU9m0MnWJnIRtdWPOpIWqsp1p/cTv3Ctcj/0JFKVegNXGc
hnF2Tlrnlx+SPuOP6Xf8dCVD37Q5VL756XdF9tzq6Wvm0/GsKeWf+U3jLiCAEOEzDyIUHLc2UtHl
gDLNxqNzniwtusd5Bc0fDtjj7HEosU3trKHBwzcPQi1z8OHtVS9aEvZry/TYUkATIyVbYjwOSBHi
leme8KIk576TLOA5KgVteo5bP6TLT3p2NAFQHkF5JtDJvRpKiz57iB4HlaXmnlgtMkOgQRcERg5T
T3ZsN8CNztSVX4nZGK05nQG+b0PYX3obJICHXATXQfXv7J3HdtzKmqXfpeY4HfDAWl09SO+TJuk0
wZKh4H3APn19kTp1dc6tVdV95z2BEklSoshMIOLfe3/7AFGgPdpJBUfehu7TpZjM78/dD7wz5a+P
/n5OKO794vd5E0NZ432I5z0sCypbEAOMwok+TAfEhkMae68nZfxRs9IzeZm/0UlJBC8bPkoqIPZ2
hJ3QnWDjrMPW6SloHj5E6/ByC8d5Nccejv7JcQ+WcnndH/0+/H7O+cdH789xyzaxQPCltVE/O4bl
XDKL9oEsbCvsvRTiWTByD8lkVatmSiJgNjQuJHMoz0VY5Tfdbg8ZDO13n3WeAj9lGPo8fVjQg7q3
qDMCVx72T+yd24JZmD2dUYwxcCCqU3RHR/BgD9XjKGGK9lZrA92plWPRsF+TIaHq3mmT2wAZg12m
PT3aJpObigK+ZSUZaTudt8ul333MmU6yvxr7MzUhOii5PtyWhU9+ZFY8CSuJnwxXUO3Smd2x8Vhy
usRrFiFDz1UDY2zJPs1dkWYGgZRX3Q0Kx7WOI/cLBp+UmIaPQR+YgQhI5POAuVRLPwYIfuOA544m
EY8+vDzDHj+VxckU2Exo3xHw/pqnvtGqk2WMuWTap1enQQCE6r0vbvCasPS+eVKcc0foBPi8fjUK
ImaNW2fI4Cm/i2xeM4zMYZdTCjdRxkxYjFAYrulVQpfnG9XPJgVAg7tLhhtv1mbraV5w9ZIiQBIc
7dM0aBvfF+sMoX1U8TKGp38eDPTClTFpQKgSY4MxFHMCU+StH4B+sMEQ7ufMRaxl6Horiumtd8xg
S0HFdB3UoRgLC/mCRvFhUOZyDfMPxPj87AQTaQHDHb7h8KG5KR2/+Fmer3qWk8bEHjIyiumK3jle
p36arqUH+QRvO4Tb+weqtxy+4/PQYu8BnUXPPM20B73nNZLrHk2qjGXgy+2E7PNTYANVN4gsMxyj
n3vWvLfWqoqDN7U//cmpzt2Q1me21LUNUStKMHJzCd5FoP0/alQ0LB3iVT1txTNiV4orPM3b6gu2
qGf2BfiwSigBbas/2Z3N0Cv3VmzxqQrqCUeAGhmJ9rfyEZ2P3lBWDrIvX9sMonGjmyGRIncrOk0c
ZT28V7bAXACPmm+BnsrBLj+nPvWOUea6x8yRfz5yQI0vrQFLZiXqx7yTF3KN0d6JpHULW5hdg/ed
Es7h2SJHiVM6qt6SUWEmmC19FciovIe8z4JZBpnieC9N099ih1e/iSF99MFYn+LIQkUe0uRrwRbd
GrLmJjSjO8wk7NdmMCVfO3D2SR3hFTZ0YFRahJUkt8Wvg26PZGHv5395WBchz94/1WUBRTKowrTg
V/PNL+b8xDU5Y1hmzLcWr8dTjDf//kEMXfSwWz0Ryc4PQIviE/Mb3b6kCtJBZL793jrncqIALTY0
/9n2HOplzUk8dtjQDj3To7bswRGqwSQtet1RM6QiFJXxC4bxh5pZxSkaxdZrZ/fMBB9LZDXDFbK8
4dyAa38shfMe2WF86JDUl4w1ho1DSfM1NeROZGO/S8POf2jtGiS4EmSzwLKWhRHlJ4xcpHuRSrGl
ACJMe4qi2ebAezV7H/jHzUudFKrXjPqXtiVvzu7Tcubh6utacBzyvKbfHWiOTOxoDXphqhe+oR/y
jPiKP5blsy2JaE1eUb449nSFuSEZuBfcYQviNvj4b1BTcCu24fhYt2O1qGUEMcMIv+RtfAkrE8Re
B2JRtiICv2E23E3M8GAJh3ZjZ0wvFZHpM6PX19ILX/PK7r+OsqV+jbUrlkZk9DKkbR2G9BcTC7z6
eEO+jyX3aO2xCoobP5pHMvoBCXlvV4dmfJ4iojMJKyd+4KbzwP5pQ0ynPMUZaejUst6nctwBPV8F
WiRPSToZIMOp9cgaJ9gwQa83Op16G6ewJnZTHlkX/womuv/QkVVWSWElq16E/jKXMtw1nvbi9lYN
C8Ssj8IP0dHjY49n7egU1AOTmdgyoJE3PdO7bUCJyEqYtAho0Nj3DpkAyl1zfZuFZv/GuwB/20TV
U0ji/o3RJ1Zy77UdrQtMV/NY9d6VkX3y2ldBc8n8/PscBECkhsE4juxoCzF+g6IJ6LDsNSjuDm1Y
My+EnaY4+LV6LlOU/rLvV1MuvptDQ3t2Tt2skdvG2Q5nfe/a1nMYNQ/E//wTBJP+Bn+SWKBNL6Dd
NM6RjTIuQFmiWHglVdaaf+NaUp1xdcK88rDL9x4jXG202rX+NSnG7ENLrH3rmsaxYfixql0bVGEb
UTbpeNp1KDQAESEIbxEHP+aK92jpUoWbmN7OV+NICP0n2g5oLQ4HE7K5xja5Dp9sx8QsMohk47Ve
QcftYB6TfPhei9I6QZZ/C7JMnvH0qLn+JjVr73w/tOU0HSZd+1HI8qs1D/N33+zoFU2fKncmQYfX
BCQs5SEEkh41S7onau9JNs2WudIVTgEDgWoTyajyi9ufdmZ/Gfwh+a736QWL8dVrIkgSiTs9zB61
viFL1Z4CvuVA1cuionUugm8chmN8NEOyTf90en/OZ+RLkbHXF/uyydlwopD7YfgcwcOkP6batmOW
4Tb1v3iRDweWZvIVixOwW7oIN726NWpNt4OWJLezXT/Qb2KxZic4jUket70sGwdMgckaKaXIVxAL
ewmbZiVayiq8qXuKcjtHYQhb+xjPbO8WOa3Au86xj1MB31CyOtloE9cgkBfRwg7i7uDhPzvo/KBm
BoYXjC72QbrQfXXqdL7QV7ZrCTe+qlRtNjHdymr8s4tMJxdq8AjgixPuNUFM0R8M55WcwKVp/fLR
Eh44pcAQKzHS69dzD4JD2llrapiyE37QbZnaK78W5ooJFA7G2frwJhx+fhzR1oPThTW59QkM7moi
pBJXD96CqSX/xZh0Z5XtdOti+2Vs9W1qTdWz1GeTCYtvYfh1KE4BdLfwjAZXQQ3LxEwYGxuLF/JC
u7Iyc3ehpb2Enpc1B3pt420Rs27S2rB50ecaEufx/7sP/mf3gS504VqCVPj/uuf1ye//F6T8Mfqq
mtHir3/1H/z+wl8GBF//gzYJ07dNw3IFiIN/AOU99w9PWC7LI53QuGmZfwHK239wrjC4ju0ahkME
/R8GBP0Pw+Q7E8K2QN85lv4vGRBsj3//r0R5g/+ojwvB8DyXv9gx/8mAgJRWm0PpxCffpGyGtpDm
6LodCNRBgpvoQIRqpDq4bofhw/1AqNO+2Kg4Gms85MAYQ1UFVBfBgYLbccy+2azMufi4nwnF8wbx
jcLLj3i1gi036KM9tck6pMZ8kZchvTzYDcQJxxN+yBi+R8xo5xhpLGUXY6DJYy6awF/eH5pNxFyV
5XwvvC+yIs+wTrwI1az34TEng3WNK0kUwrByotrsKcvCuZIoc16NHqSnPbyE8LSeQrM6QPqQuzIb
u6WlwDl61CR8cfrCbM2i5lSievWi2eEKP3JrGE9upOM58PtVFzjD0ZvYNxp6D86WOMO5MDsal12T
b2IsMDqHdbj3wLOzRA2Kh3Iai5We+xl5Ljx2ETHJR/hOKZmEQuyJnFCbQe547RmuphgZRL7gEd7P
5gp+/P0RJiWPNBWmAaawobWwtdo8sS5nlZMzSgXvLPHsGvmWnnH5SMyFhXlDFMxr6SbO02pcVWEy
7eDBRjtHFnRaRfZ8YPpfrb1idpaQOpKNjMSIm1EbHwCx4i9Lyu/3s9/P29Jah7Wln38/71BSukxZ
ZhHPSKhncyz/GeqjSRh9uPVD6z/n6il8yoeG8SykT7zQoW26y6jDfVb4Yvw+Q7EaQdmf5jRM1llY
GcyvhHtJtGR40L36M0np1rbGw/2gubysAocYfVv7zVNXIkWHVfSD9Ka7wCiQLts40Q6iqZ1l0+Bt
rOOhXDXMSTeOOwTEonxuzL2IYSW76YbeAfjcJo4HCtqWlANbmwBo2JGaiG8uG7Dn+2EOY2S5OEoP
99O09OTJ9Nz3+1lseuEzLCMob0hLULY5dVhCnUqvfLl/xqT5Z4vx4i7MTO/o9qHPIpjKzEU0p5B2
QERLW5ygeTq3GVfGkpS4sQuZu98MRPdNDSlpff+ohlS3pxYBroL6aD03/tmw+vdJpNMixyCxx41u
rFzbTVZSyaLbhL29W+FCn/uC+6LGQrmrKNou7LnbpG2gvUGBAm5WiM+ECOehz+Z+L0wsA22riSeZ
Sx3fgp5/SXEK0EJQx82P0WfhNAap/mBXxrSXnlMQ6Z15dVI8u6FSGTXS8tstWTH/ocjK4MHVEtCe
AZRdq7eqA0uH+uCrA4srJL/SqurD/SNgPspFy+ZrNaquBbJE5SGbEbpzWePtq2nFsZvq1tEGM3VU
hg0dXWb8E+XBLnlrwqNIgkUZRY9Rk9qf2vBcJnuAbPJmBaY81lN04wdKTTU1Gri/O21fW/nVj/Gh
8JZ4SdqhvjBtnxcVO5AfjE+0gWmEMFDwYzNsrq2Nc5FdHgUPuf/U69z/pZf+aCgXWjShmE/TlJ25
sBVPWjB+0pcLZ7dNne0IwHibSG+XJFa8HjO3OBbC3jOkCQ73A6UOMUgMk0l4wC6uVwCcdd0W1Ycz
uD8ZC1TfkIkeCtY7n77509ef6w5RyOxHKB96NrCoiaPz/QDSWRxk7e202ZjfsBuYOHSosxcZ0fKU
uZWrVeT6W717ao3pKNvIe4oK+1SIpN5YDaLnbIiczQAos9Yy5o9ZDnug8+GnBQLb9AsLP4g5kSSu
jUXlj9U2LQbm6OqAle0/H4Xsmu+nokABKbQESpRLO6llD08F295DgPeeK4q4JHXcbjzboKsI5urO
hpC0tFzM1n7WbXu6sMH8Vu9D4/r8zvVk287yCn1jm4ua+snAXzcOhARKwmPSdumF2GAfEIpx/JXT
gtewJ3NfGWp9nUBcJZhGstCcL3n6LbVNqjESxmoQ++K6RLGD+r5MK+uBfmzFUI+vAB5GBrV7YRSf
qVM8IrMEWzoi90VnvVK3Jk4Ghd5ZZr02LRsslrDpOtf2jCLadSq792aSF9LqNe3aGQoHRsMFZSt8
My30O6s9jUU/LToTg5kfJTnfOczIQla8nIDYt76FcG32q8YOdmUdybXtdynFafmIQZCwqzlA8Srn
HeiP6jDG7BqpRPBW1dHijbWvfA9PjW+uDbsDOzylP6wgJ5JRZXIPCjDlFkiQaRbtaigIm+k47kT9
UsAppWCuAiNS9dVqhKG0CUOL8qbCsM4zpR/INpPKu71wfYTn6LcQZTDvvZKiXU3h9NTpXPzIJ7pL
Pyi1Q6DFR1kmEPqpRY2yek0TS0HdKL+0qFeZ9Tp5mJRR0OH6ksfRTguxCTvx+BBNWX4wvOHBEUAE
TNNxz5UDl0t3iMsU/ri0xJfS8cNbw+UB4dHkJVf0Pd23erWmw6XYQ81DrtUbRljxjVzVQEtpS7I2
zx7DaTuFn2QBV0YX45CrqHyhWxz8WdqS8OvibdZiyUd9A/o1ykVn1fNTC9lh0WV6vSDqLJf06cql
GI3HSk1CnQk7PG1//dILQfrXkw/a1K2WdFarjLr+KaU7oXKxszT9x15Y9q4mY7ymzHjpsUw6dKih
c1kfpKLAjAN7DeBX654wNveeCB8PkYY8p2UHSvMqC0iBWmn+mdR1DsiCgEvbXWJY04ec8fG6i7Wr
Y5JLAEX7ifPKWWpFQtmAlXvrZjSDFSplui4FZmaY97b9ZAZHgT1/I7BDL7uQTrXYpH9HNDDd86+a
XXirFN1d6vQA9UMgz3qzT5ju7ECNv7g0PDQnogozG73QXZoSe3bVZwUpbz/h3cXbxourn5HevRpR
R31dRxUr+5WvZUA2sOM2E3jR3i3i6Ak3vkMimB9GE7AiKjGSrATtCLqWfECchB2EpmM2XCDhNK60
8egG9BC0PdtXQxs8uEBtupiCrFVrzF1p8ZRmg8PAK7dIrNzC9ai3K82c7GOB6l4u57qJ11nDb8ms
aOwuelsuiyFH44uoWZp8Xna5dapqTWdlyY8haY3sYQSzscZJGS/ygIAmNSjhFTscnjqdCb6IUooJ
+6zB3ZBAS2lyxs2KCAcaB0ozLx0DMWeeybOPWY82T5JIgk7W2JBKZWHJSFZNoZsBqqWceVC6u9uW
Ky75pL00om9mmf+MGHgf3AmtRjqPXp42a9AW5tb0iY3KdG6OWhBvev0rMeXipWS+hV8QitsU+RuG
H0C4SSIu9AzjSSnJnuUXR+fNXGomgHPrSYdMjSl4EuumJgNLoI/faPTDzCvK6wSs4NEz9qbwN7h5
rUOTNFy/FEcJxsdKH6pqY5jmTWspf878Wd9CHXmQFfBzu9G/6GxGsPrsSimibZByw6PEwVtYES0B
keOAi6ICasn/1tn0LCxRVhdeoEcvGs1yjTR8qIignx2Cwgy6wH7PMWTUsPFXRFq7Zdmk8LPDgSiA
j3ThaywgRKuq775JOuWIUhDsdGiAX1QAn9dF0ux9cuVH7jhsZ6pg3+mgBeI5vpit/6QjYKBDJisG
1tOqdxt+aVDjmMpTiJeGlCFwm5wW0VCdQw0bWagqPYN3A3jxzrOYG6afQ5Z7p8K1cELWXTogXPOw
bFFbLrEWqJh8k90qAhSZ8I9ZK8IzTjnWie7VibKDtDTrQZCiQwtspq1Ne/lrEuXTchbmNrMieAtU
LR8TtXlCSuiOv0+9NBBohv1bVgyYp9vAeUiUXWU0YvOUE7TH3GyTnhJ6fhaRoFA3lvLRpP9q5cSM
erOYQVkinU052fW7GbRyTx2CubqfpgGNmKk+WSdR6xSJFFZxCfuPvvKHM+Zuao2bLbp//QiQSnus
dTRKvRt2kqHHYwmWeik6ulh7iDtxJDIYymGxnATIFbtrnhtE6PcaPwTmb6fd5GZsgzi2KTpUBygW
1t4d7HWDYeKhztHuh4JimNJPmosfQnoJE5BlwVyd9Ri7bhBkP0yrgiiRVyoSGbbHIOPR/TQuk3Nf
69VDVub7gl3YM5W5yDL0KMRqHVPY6AD3R4mnsFkd3ndS5PKQt448FKbRbyczBM4l7WwrfRtRjBDv
+X7IuJYvXVcnMxTE1qGQEER0RCa2ffidDeTiteFE3UdTTS+ADf0dqRhKIgKRPGqE4fZeHNJpqccv
Eb7IXw1b9w4uOJXfCF5DedU3RsO4K7Yt5qoxv8yIldGLaPqLqLTpa9j13VLoE5NIOVZXiim8hUsm
b8U2jcWx8o2UFlk1In7ZLU8lerxR7WpzGg5FmsLzqP1oTxLX3CZzvp1kGF18hTxh1yQfbTlyJ3b6
X0+FOozU0YHXg/FYrjWqk58pmuqXZl+y+Klr7MSaplO5ce2slojy2BiPNF9EBBtp71Ifuh9CL03W
YHRXaYpPx68khAB1sLXVUEc/yrCLT/fDKM34xLukajFp8uT9fIwrziUqpQLdQE3hc+4fjQLc4avf
X50xn1lMRuPvJt9JjrEDnMnyuWC4edFv9NoM8RKrEKjjnHRt/PCV+TBQNsRBGRILZU2slEnRxK04
KNsiK0SqlZWV0cLT6Clzo6lsjqYyPBIj7ihCZ3gw3v2QlrJGWsokWSm7pKGMk1mLhdK9uyl9ZaxE
RT2aTPIZ4GK6HJT9MjaJSBdaviVPV29LO0q/uO47nqqQ7gofxDEhEuJWrf0w9RQyTRppVyesio2u
rJ8gGvwr8g9cKAdjqLx7RCF8o506j6ayj1LZNF7oHUjZXHX9QdgJPtOsfCOWKA+6KgkMlS+VPSG+
1Pv5kBZbTc5LK5nZidhFE51TsZmj2ue+P+oBFecjHSHK+CqVBZZGXKjPyhYLxRyDrLLKjso0Wyn7
LMTAYYV+QO4Pa22pTLY1Gnsr3RKnc0cvuu3qjxZSI+Zq5sXpWGDXwEOBUPA2jnq/oRHPWseWTUi+
cbONaFPxYRTpsfCN5uaJlh52OtSXlPboH02Kxz1HIwl97VCpWUUvIV1zKbNXVVb5VyoytJOpDMeD
sh6HyoQ84UYOlS2ZoFB2nZRVuVGmZZSA7Ho/4PnMr0RhbNx7/ZYOYvOQ4HseuarrygjdERtfSQv4
UCqdb0A1yMYOsf0KzwCebK53FHWFHTlRtis5958Vakf7ZrKqJPscPNtz7D/GVnnuLAiFrMGoheK3
dcqZ4P06ALGJV6Oyd9fK6O1wTzIwfovuZ6GM4I2yhGsm5vCEkIkyi2s6tnET/zj+QoOtF5by+yFR
NnOECv8QJERe7WL+zGnksbA3vdAl9FQpmzp2RBzr95hckBPFwcwOCdl8pWfiFrEOVHZ3UxnfsxAL
/KTM8Al7aqHs8bX0xCbQ4PJXWu+8sPJ+a52nqeuyV9IcD4Wy2RO+HlekEvNDggefSVy1Yf1X3crB
vnTl1H9JAvqA+iDwD5iXn53JQAtSZn+wMX8eYuXzv58WXsXi/B4KUAZN/1dSQIUGgFNwY+rc62zN
1JupaAErvRddhQ1MFTtoVABBqigCOGptlal4QkBOwYUcUhrJwZ5YbDlhabHwwCVeaHtbZR5qFXeY
C9x2i2okCNGTiPBUNIJpWHmDmohHAk/ZGS7U8Bb/qDPHenN0aNquClmQacBPMJK8EEIS49Qy70GY
+SvLIbEwu85+KkAZ8JbvnTfHQcwgwNN9RxHf9oRmcdOJPcpGf9JaBoHZBASsTFxBbEOL3yafTnNM
jfqpVKcJnGBiZckzBK2GtukYYgmmfTInvQJJkQp6qvNCXLgGBlgGiadopffNU4GV/h5dUSGWgjRL
pGItjcwuXSqnD4gin+O6b3rnB06jxaC13as+89LGhHAyhN9+wbdHB2/fhk/QtQLqk6+0Kuo7XorW
q48BTEuN40z65q52uwn2NSeBYdpKMjFV7ns46iPWfiqzY5bN9GT07cXK5h8a//S6LdzhlPX8T10V
AnJUHAjkqXAAILveh0xtbx3nQ7Id5APA/H7bqUhRqxJG94PWl0/Au9iAqQiSo8JIlGTuKtJJJv8B
O9dy/sFA26LsKPeP/BnV7bCXUhAFKxwJdGnYt+WQvdPt9mNQYSj4KvFDrQJSAP/KJ7/0n8l5+6e2
b4hRke/Z6N7ACLkz2WN1UbsFGlmvKsDLe4cK8QXZg4AMlDDZeYJyUpEtfDQEPFSMK1SBropkl8Uw
EXSkCnup2FehAmBUdtGt1kPk6ugrghMu3ycj+TRUcEyoCFmuwmQadve3lnxZpIJmRNXk2Vbhs1TF
0DwVSHNQ4WsSaqGKqmE5a1V0zR0JsXkqzjaoYNvkEnEbGFs7KvTmauX3wi1yYuNKYzSJsXcM1jst
z9ZpazGCE50Od6faU4GVH6hUDs9uHZK6c0SzhLXCYFOdsjilbFGCsOljfZmqqJ6hQnuNiu9FKsjn
kegjeR2+FSrklyX8pAn9OSr+p0EnfJi7CaOUCgxmDoE+DGkARMNwON4PFqWjuzCgpqtycnPXG/70
2opulyczvgVvrM+BSlHWnRM/i8gmXNV57kb3W5j+Xb4xx2J8bT23WQ1kTHcejLlLXNnVQuKwAidt
3bhN05lj2/7GDOG6uNLcILTrz4KYpdPCiUjB/l1y2ojXzA9mBf+0jpaKXgZ9JzaMeL/2TlV+s3uM
97qKaqYqtNmo+GZOjrNRgU6zcqYtS3256aeGuCdcKiiQRfwZzyzpjOjZxri4uC9/9YqxWxr1J8/v
tkPreajU+Zoez9qgajBsDXkxVeIUZT8i5ZAXCwzcF7fnOtEbhD+ZYmNSiQvtPVFeBXsrUUQRIkOJ
JFkqcZK3SrzFx98cqG9JlolNzD1JqG/QzX0QRa9cbbwHuiiQHYxw3CSGN75WUbCilHX90UVm+n3w
3O3oMVwFmQk5ofuo5ol/FcG/Xs6qYYUbs9yPNlQPuHjuR23YO+rtZT563SJkDb6jCOArV33rMWiG
NUMzXGaCeYgVkoyDsjFcHKegMjnk3fXrtBy3DWH19WTm/kEv0pDup+QDxynDidHPL78PfmW/TyFo
M5yTR6y2802DhEmlTastcwYCE03g2FMYpbItbLVuvlYNv6fZrm4yi5or9zznRffEA2S3fDfBiIdP
BcqIPsxHVsf2PixkGm/1it+rExs4z+qGctF7fYUjvlKANVGZYQePLUH+w9BZTCSnNHyJXftDzrn+
PQm85x5z4+sQ5R9Wxs6/87v5GamQqz8kge+SrTCv2fJn3QpSCWXwhtuWuvgmeQiytF/fKUYpDpBr
RzXKDlMLYUUVObkfasbDZ1fMTCwmKh6CIpQvM2+IFZGRdJf0c/tCDKtAw2iiLfG0+GX8CF05XiIC
AknfdocEMBeXqgmDwuTk+1+n3UzHetAUL/Fs1MfEoKr1/qg3t1TSGkdDAXRE7+RbPPSAp9QOMdMq
oiTdsIeVme2k0M7C0BDabPZaA7MPDBvuyZPVuDMkYD9cvDrRsbg6joPpPzmy/QIiukTeTMAHV/2P
f11K362f1v9bUeG/l2QQ4jCSf2fC/5+3mIawzx/x1//xs87Pm9s/f8Lf/lbY8n+y55V2/beTdSFj
OT12n9wJP1vimH9Vuf9fP/hnwfr/pZzdFQYKOEXm/72SfiHE38bf4qb9Wzf7P77yzyy//YdS10nN
0ofJvs2n/Hz4bOW//5vLRwwDFVvwx58i+39m+d0/TFuB3n0hwBA5BjF/Ruwy+vd/s80/DCjBpuva
guyh/q9J6YZuuX+X0qmL9+gO9S0bbYs/rH8qZ2/Squd6GdsHr9Dfs9hiqMkFcNFV2jHpxoVgvLg3
h1xbeEXIRN+pzy5D230+X2Gq0AOYcxFL7d7aVAb0Q9I5CouTHlPDpJrJN2FnuT/rQb/mFV1yLM/T
E43DMLr7EFp0l+Lax5oJN9h5TotWLAlMjSetsb8VmMk2jObfJ1kzQdH9DfZsLiEqwGNoEyHpkAQx
w73j/XB//tcpgbFkkw/zsh5Fu3NgzD2aFjKNHcN6CcCMyc5OMbhlhCbH6p0+ldK22lWlG8NaD/zk
WNUY9+Cq2bRvE4tDIclvba3HjGqGbVrTTJOlIaPbtMvqg9GOPHRtrzp4QfEjIKFxqpi2TzkNp0Yc
UzwZRNNuYkLBDSwkV4Ah+mJY0rjI5/sT/GXfxtz62VvY+Ed16H2RnmyIzdSlss0r3ebDyrGfi2r4
2ZMUXIQZ6KW00LuPsbHe/cD/BPowrEU2MxefBsKwKOOgsd11bFbazZi5CaCE7oUiYlWkqLzOoShZ
Ehj3azkv7iUqee+73H/77OJjL1i2VtSuY5e+ofvBqSJY8lKqOkosQTlC22EAZgmPYa0P/XSp9f6n
0ekDhX9mYu8ACqjWcdxizN5MxhpXjBLyuWD9vh5t0mjaDEpt0Yy6Tpd3khxiXUSPgeO8d2W51EtA
sOGQQDWs4uk6p8wjFowI4sVMR+ru/uRktpWzGBL7WDddfzQBrR/TGLN/PWP7rZqo/TLZxYrLsf59
RFclhJHnpyFRNWm+JPAfG0t/cLIveVMRSTbj8DGOjeFC7tJejPgSvrhej8IGjotOItN+MAOH+nAG
2F/YMM3LCOTVImcmf4r0Md7GcVTCXfCpJS7o9Dm3mb6dI+ROCt8ChrkRicmpJs2hDq0xn8Di/mSX
SoWIOnR866cQleB+Nijv9/2RqzHJw6z9cD/z3Dq/ag3kaxQ751oDD70MrUZP1eBaf/YO30uG+4kG
4soueRIQql1F45leOGdeoF+Opwhu/D26hrKD9PE7xWY0bIjR3/zNPdT260tYdHiLBs4BCobur2VL
kVMIukBfmCJaminYjtFtNgbTUkLKBan1cn7CGvq9tdU+zfIMMFq0Vl+g2D/ZNHfvfz91f8SMm8Vm
C+vfqCMmPupz78/9/jxSjMaq4RXNj7grdli5uxvi2wrrMmTBkMiXmxjT2yxq1TMPdcti57FodGgP
KMLdsjZS75bj+CU0pX06PnukEIGnLqz4CeVUUqzk9s+xgz83oHHvJisUMHIO/WvI9p4iCi96nx2f
BWNr6B+jxf+yigkzshX/5gEysgALM6wQ8jIM0gOqMPg7PzG/O/xUvmlJiO8z6m+DRs0hrLJ9SoDo
6qU1wzG/nLcUwkRswxAgQMfKq+0xABn1yD2ADHQe5tQ1FqEJYgBPOZm2ZDfNgHxZih9DCf+SMm7q
eCMWIRlTXsWyvgOt74/mrqVMQKumfQ6V/RgECIT+sIib3Hw1RXMx8plmelvHdKqb7U6zunwpk8lY
91p+yBAgyE7ReIRYg4McV1VQoAew6YXwudTSLLx1jqU9W1VKyqqHgNiV0YsPq3UteyEerJLpfRa6
2i4cRmavImpIzgT9Mp29t3hKtQ/pdtNKlpU4BEEgX62pXBv+BfiMd/DVoLtyWJ/KJE0Bx7PBY0jb
bA1nti4wdJM48fdaBb78fhijCCjJNDCa6/IwYVk2hJsWrv7CCKOUbHoKA57ExlPmU/0FLHAvm1Bb
o2B2W50p59qY4gcG7sa+8WV0C/vP2kSnK0PKEMT8ToElZ3h2TnpeviWdEy4jqomZa371tXqT5Zr9
pHu92DLzNZb300Q9l7nNY+8mFZf26Jm/0d0b6g2BEvAyOZO/q1UPLFXG0a6tinjR93wX6cCgO3Sm
ej2q0/shFQPKkQi4095nV7oZbMyye7+Pr6o8GQ8xWbCdGabh2S+97NgwXaFcF1mN3rM4dH7EVhw8
tVHRH/A01AtuiphBzC5QST2UR7qYjg03QdouaQrp7CgGH1/6uECaBDAhBRT5bHzQnAFwihDa1i0j
80OUkOaJA2t9/ObCLXwIdYbQSThrK0OZUHUZ2lcfiPjSiP+DujNZjhzJsuy/1LqRglEVWNTG5pE0
GmffQNw9wjHPM76+jsKjk5HZUlJSy96oYDAz0p0wQPW9e8+tWb+4dzjrAW1ovb/UYgy2RB002zQu
p4eW5wYe5VGDK+6LvWFXFx6wwaeAq7gJVU4eCdf1MQiHAaai8S4bmV7AEw13A/fxFbPRo+Vl17iU
kOoH0V5F0xFB4EZYM+CQb7xc9z47TTuAy8Kt3T1R2go/MQoYaK8a82zQAXy3p44wUY53Io6PlQlb
TVCiPw8msQ4VxI7nwXmWIWrb5XEW8QilTpxYcAZ4us3ZFF7jRn+LbKxM2KbET+4rRBSrk9PYNwfU
sGQDhI1Vrv0eGLrlOE/LY7KBOrwxLa3dLS/OJiI4yVD9/Qwds7p91kzctlbJE2V5RRNA2mxS/RsP
04r//25+zSQFcg/00d3pYhpWlZNuAGF3r8p/ekB1TAO6GXkI5B3XqWeHv/oUeySSAGAZbX6WlEg2
Tl0768QmbQ3xSHjsEsr9fuj68NAT/5Jnb72p74AAWA/SyoN7iVJ9HIq10PB++Wmkbwa3R4mit9Vu
bKk+KU3mvi0b9+oO1cjPtgh+jab2oonEpB/lNUTBeckZYG1yjrKiROenJcTLlYlx0gfSXPmN2mut
IcGzpTOtqijL7qVD+KgDvmjKomatBZTROpObBgUc92Q5w19byzHdzNBJ+RGP3kaclyGPi5UbJsUx
smCBLwPVM5Sh9B7WbZhYp14NU+xUuzaBJB+MqXmbkufantO97IFe1WFHYcRFeCARzASpnhytSOBY
nGT3YZUkWOKbTI9Ubhydto7ZXWnoLKEAopymBzje84MAP78drArtj4qVsOAnl3l/UVFAUeRN90QN
tZb1aDFJjPzbMQSDcHv6G3h/sWXyFwPhw/bowWo6gXysQP/YCOi9nPdmTegnq2iac0Tn5M9nzjkj
vu4liiztISnlQ6L2lkPmRF3J4ruxHEq72lmRzFeflpPpjPgu1eKCehpvoELGHDttq00QZN9sXOHP
yxBy1U95w2y/lektCgwKMnq0a2SFba0Vw1tgEYsGdpJ/0Fj+KdKEDF4IocdcJ/iOPiZijdQhxd6e
PhIg2mebRhJPp+DSKqeWoTxbSbFOlIerUm6uTvm6apYRO74dkOzqBshOLM92YRt3BPviMaT5lPcm
IW6i/Ba1RgeZVYyKyrDzu4mva0CIRSWKT8uqq+Vw7eA/GzEOKD+ar5xpHha1hhoVjFvtHfwyXk88
xAefEMq97trZpU9dD4vLgHCHCb7yv1nKCUcEbYcsEHdcbuOTm8v3iGb3Y6scdKXy0s3KVTcrf91y
wlKeuwHzna9ceIhdxm+SQnqvHHpSefV05dqrlH9v4JG3TnpNh7bZMO8xI4J61VCXmo+lcoLejRtQ
V75AoRyC5FmULyCqDALssJiZpbWDEwGfecrQjak55zK0iTU8hjNCC6yI86DtauVN9JRL0VN+RbIf
6n0y4AbAyWgqTyOZAt17YOBz1JXjMZXcSq10x4oTM+SY6yxWevHAJZBuJ+WZBNnVb3Llo/Ra/Qoc
DWelD23K+RbQxnIrwkEL008J85GYMIPgPlvKn7lYNQFVMAnBvmkq9VKKJXAn6Q8wX2CwNBA+Luzd
bdUq/wxm0Fq5QmvlDw1g87bKMeor76ihXKSN8pOGylnaLSbTBrtpp3ynlnKgOmgpdZSO53Kxp0YB
TtV5ygwCaGV/7YkB2ZDX0X8KCeIDW+tNLe7WgkfRtsRk8oTnst2kyhWbKH+s1pjOW6U8s4Nyz07K
Rzs6OGoJwqJ6jMdWW+y2DcZbKq671HyjnNXfbU2kO01ZdBezrqZ8u75y8A7OXQauxirPRWALCuNZ
B7uZjYQawmWBn4OyKwELug+Ipb0byttbx+8VNUVqbs6n8FVOcQrxsvPhKFQw1NZtT3qCb0zOXsoR
7zU5xy/eKOi+ZC7A4UEnxM2dMa2gQreIMkZSCuNLDctxP2h/2abbPqDppsftCIH704m/Be74Dns9
emIdHD/Zwn6NgS19MAef9m4iqRyST/ERZ3QUp3iwHmYu9U0ifSr0Tj1cSyccrlZurUrXCM6FUW87
mJXugDxkrXXfx1LMz8JuVvakFS9tMa3KuD1Ive0wxgnYT7TeYDrXP+Q4mltnNNMHJz6yrIm2ZpNb
CMAQXevAguAwl7VZHvveHs+xxTIpFqQBzUF6SycWFO4M7gaE99pMm/BxyimT6m1TrnRiRBuba8Kb
qgMyfqSFQDtWg5XNuwmWBQ1AdNowQSiJkmHTxbdIoiFs9AFN4xzpyL/zT7w9cjcG07D2kuJ56BsC
p23auZWE1S+68zIYmTWvjR63UlibCPpqvHJnIWM2eSC8UB7X740XlCBCC0KUJy15STpW/KZkwZ72
QXxqBam4s5Xl7yyeOqY3lb1Pc5QMWQkMzwp8caGqaO4bG7Tr5HOzcfs5J3eB2a7gWXR0qrIEO+GI
EzKhdWnF+kPjefd59Ku3CklD5xqPNBLbrUXxE5NyyjK/GcFAh369d/zyx1TY+nseO8XBGqmvVkQe
vxd91q1TcCdn6VT6e0skS2aIAv9AicppInMdZwkL9tI8FoRBHzz4PUfHNcdrACxzO3a+u2NiHa1a
3XGu+D0E4GcXVkdonxsr2xFakK1qtMAvqQ1FoJWx/+oSIYWKFXrcWCKFDmXrfHb1zz5psP92qOkC
xxyfZktU+7AqjJMXlfEVYNe8NabIfOlF3oJ/hVdmdGT76YHxy2n8p97x4vWoo1yEJ6KtpOmM3xwZ
wVfRteRSzMXOTJBVLYNF9RpEeb+rrRHNaKMhU+1BvOCkK6waVU/IGk/tLYPRujCgJm3cGaS6Xyt+
2hW5vL/D2Vqt8HD7pzS0tJ2LIJtOkHMNdQ8IcCfmw+zw+ZnK21sGMXf+gVQXiHkmKhuq2flI8gWz
U3rziSAvqsNoCMsc04k/nJYtnzXcqdCnDssnU/iEb+dhGIWz8ghbuyOBbO7NpCT2w4DiTszGuiIM
+Dl2+/qCFPMmxKu0RHg2a9QhtLnxEYStd6L5FG3imVSlwnKNU0H4sUwoqviNa2QbAZgjdpvpuATN
z7o/HyOykpe9TgXQC1sIamTN6J7ojx2WY8vZ3yc8wGNg4fr1792v03nSmFeaRV+f9Ld3pcaLmw3+
3hiSP6YQLJ+dJr+QRNHmK6yPMQSYMth599iS2HE08HAcME00N15mrylce59tlFyWN0VDc+jB/Xzv
sQetC57wtEZid99g6j76Sas/gG4HdcJ/13vTNW/E/6S/bAosYeM1P3WimlfUlels6zyrTRh251Gb
xNmnH4DST0cY5LFsBSk24LTVqYtdln20KjHNYWlQkXX/Ovb/vDyqdJVgh+t4MKoRGN6/ftDyzsHO
rknoVIfl7DL8/pzlbLT8BkjoWdFjyd6ACWr8cDf0bfZmGIRshEhrdhqVuW8W1FPux98zJSxyLV0c
Q/TsL4ZfPkXquB+WDd9Kx7/OxdQ9Ah4FPxhp7fchi36A7pf3SJfRGZECqhL1BmEpU7wzfBgTBFlw
q9a+j6f4w61Q6agXgF03N6C56jNxg/0d5c4fy3GYGMaqxXT5aHu1fqUJDaEgdbvvsqofJTirV8Kl
uOB64aLG5jhlUWfkT0iGHOJQgdEaGbrzSnjqeTnf8YnrhFxjvm/EGHOH7lg5V9r7YGNBncr+HJrB
LpFx9qAjW8QM0vXFtcruMPtsiFzqxDL4zExknl+/jixbHvWMBxe1dGFN7fnrZEnFjKVFXD+S2+4c
lxO/jy2bURP+jKFtHlxydczN8ikyKTuFsSVnUEw21Cv10curnYIlRS6Fsf3bR+B/4XcukW2XhP79
7Tdd3rK82RJxwAoNsfBy7OvEDGsDxm2EvmDA1B7lTrRt3UmQOPEEz3Q+aUGVfhiHEiPP1dUGlqoq
AiPICMNIDNC6h2U/huKUIdQn26+ORcBfpNFxq6lXLee/hq9j3J0NsV3OpHpIiNGyWRGSmq1+f96/
n/vbD1w+ppg96An//H2wqrLUTpDwf33ycja2UmddShAQph0yS18gZoFFOdKTQ3cImUI8LUMCcilS
IkTDjOjvdjwi5Dh418Hrb4i52mfWMCzxYyUYFnN5FmqXRXx6RIRMgo7abZ3wKZZxdKAkmZw1gOQR
4iObqh6R8/Cw0lPojwjGl2O/T3cgU+MoCQ52JotiVeMNOSdj/NdA9F94Xo4B6yWrxxLH5eS/vSxP
WzTqy5mhsrdhNr7J0o0OeVkOT8jCyCsLevPHTEfHLsLpzwmAZmqMBJ8Vuk9Ue0Af2Zikd4Ss+dwk
oXiIyLVJvFysokRYR0ObP/LSGB9JRFFhw3lxxhrornRnSigyGM4T35pvdtJqn12e1pvZyELw9LWz
lWZN+pn/kuma91LWcjpKZCM7kGrhPiWz95YSZsQE3PtRIvTZxk1qrp0IWEaOCGMTVDRvS6vPb7ka
dA8IO+5pb0uOBmmJE/KKzsdjmdbyV2PJ6T1ubZ4JOrGYldolM6Baj7QtToEF0TEOku3gFu1TSsOI
e7uP9ZkagiMb67RsfQ0Ikfht0IBsG79/c8tZ+5zHnq6DboavfiW6DaGexq2nccbieYUHhzDlDifX
MmgIFB5Tm5vuOGHXRHKboHc5hj0xdVE05U/Abz8aiWo4boP8Ignl3MgxzNb1VP1seVIdKkUq80gy
fVy2Sn++Gx10/q/jJYSIDTZ9b5OmcXdnNjPviaOd1i2Fnm1jpNF5zI2nMq/7YzUSE+QXffig9U6I
MSq9T3WLBjh37YOE1XxN8F1smWLlp8Kogpeis18oTySv/LuYG1I+0auJKMdhqB+7XNaPy1ai6d9l
ia7m63g6fXSWk60JqU8/W40Im0I35Nau3OmAyiPeWEwftguXZmDZsDGzod9oIq5vyey84TQaT7bG
Ar1Ii0OnIqzRZHnXTtr4dudyOoC8fBz1OP/WmbW70XE0nXpQENvZ6ga4Ct1zVAb6T0Oaj6waA4cw
JmVZCYphIusTLhVVo4j156B3lypAEj8otrYCj22k9CTNS3aXoUBft86xORzGSuANrgwB0idFXzcU
YmsW9OSqsA+uvk9p2R5g6Ixj+d7QFLnFneW9VETMj1Giv8uk5segrHJYLANtqp/Io66fPCdOuQRR
6C27y6CRWTt7qbOvq/a1bPzilvF/cFu2yjBGLgly5Jg1W9uJ0h85Ej7T1gjgbbr3trHr9yrN7Y30
jPQBbAQGmXxA3yWD5K6BnllbmdP9iFnd0AwMfgkNoG0JunSOhv7k2BBVCO50j402t+9jn9ytagqe
DNexX7LCWM8qWzgH5XDsc1eqdd+qVVW+aMjvdupgtVZ7lWVHD36u8xz8v6L6ZWvR2C9bX7tGV11o
bOfPrvwhC2NLAtcFhbv+K/1z0OfyV1EoO6LfvMHr3MSEK6gbCvBHbeShldjNvhwwehAP9lxBkX7N
mif0J3S03VypfOFuIOIdTm7brokowl/Mk/w0prpcZ2jwuTTYtSNUjCHkBr8ndskrmhQFUJpvl926
6r+lFbcOEtGNe0w6BAhiLHFTURn3gK/DLSJlHMCfcTepdQ+k7K7rxqGsiWR5H45YgrFAxrvcChPF
vHP3uc96L8kC8RL5zbweq+Q299irSGid7kGV6ahQnB9laBcZV57nrCP4afs+G6e7UwEAHcV01WVo
PnZuntIDGqadFT4TkdWuHVAZx9HuzVfRE/2bouI76CyPwrYMb6fEFVhnn6PxUfTtXe8QDZMjGOzq
iFqtCGh7ekhWpjgST3bmV6fcMF+ymFCbr2Gge1Fmjns15gmLEulFUVqFL1TxxcbRTHrZWQOeqXVY
ODhRcFmG5Rj3tec4MAj5UscnYVE8Mv+goFCdU9Y3z2lv3odY3rKpe6vjPH32esu7gWpHfchel5DE
7RQukNUSd2A2p95l0mLi+VIz3tgJj7U82fc88n4OGhgey5q9B00F3cmyPudGk9+QhosjdbZ+hQok
+o7s82fAMqAfagO68ipI+uzsYmkHes2CjgJ2fyqDHP8vIHESsEO3R1Tgs9wyA32ta/TP+soNXq3s
V9kFAxN/7ENienAgkkUktFP3iR6MKehhmTW3NHZnY6XHXbeRdVewXAopBDfjynHT8mBWtX+PZjtS
CZ6HvLJ8hHasapuiOeuZNfaQkUlxpCNc7vwmowlQZynEfKvYQc0OLtZINijJUu6mEeZIK56mvO4J
HVrB5CMG0R2cMY4Afhz5xqHyrIEKetH4SOtuOtLMdIt4m38huQpBoJHn54Xj4zIsFcasyROlEWn4
Z8/JumspEE9OEuJKEynMPoxMx9/7LtTyC/hwQq3yO+kKIMPj5J1CdbxxXLBJaARYcXckJITtGwJY
ez9eUNWAfDIoKKUGDsymGYlC9KKD0o5C3q88uZEDhmxj1A/+4PfHujbeAnuIdx2Td+yH03jOTDnC
NdfWfdl5+JGYFLpOTAr7QCjuQmRPgzjaxyUl5DghmSuEm1oGAqAVMl5UgR0yOj8Wu7HGDWaYXr2B
d0JrjubGWrNrew0wDNdd2omNC6izN/jORu+QYk55Ktt3VWf19PoymTLc0fW3D3ZNWDd52sIpso30
RwfyVH9f+p/kzNhbLwrqVSvphM5l0pPoTX8pqs3wMa9JnZZ6juhFy9YJOMBHHlU5UzdMhfWIMa8W
DxCc+nWM3tvuW7yuSrfdhFtwbfjWBYvAqo/ztcGc+uT0WbCCqlVvfHTUWxs08q4F9rV2MzOhXxwF
FCur4twyxzAyZkwzpK2VFwYf2RT9bEc5nJE4Gps0FvxPhMkOlyT40nj6owR4vg5NfQ+HONqz8vue
mJVzwDPJHyWx9QOtnG0EbH6VI4+9h+CdaQn53cNQxUyCk5FrDdCOa+qAGO18S5wnsQpuFl/oSqKm
BVlpB+HjOOubMDHNwzxIknm9malcpzvbLMvWjpsfsqYJDuPY/pAJDcKkkuiC6zZ+8JyErD33jh9O
XrMO12w4Y94fXOib6RCuemouW2pC/mk2pyNC9mFjcEWu5+KG3TrY+lTpqdeutZT7Qp8ryhA5pw7h
m2E6Plhj9BFrU7MPInAlJo09pqFQKWcIbZ3T/AI6XG70xm1g8K/SjNQjy7DRhdq2vxbhOB4h54OF
l035DN6u6WW3n6oiQXMs2oM9Z1cH89AZvNDN6KZ+p6eCgIuwVbZE7ZZlmnID5x+C0Pq70GKWyf10
zdH1vxia1W7NjrCqOkPGXoohe3eFbW37wmr3ZAhm71TMlZKokpflLNGOW0+bvGcc6vHOq90ZJBTr
uyFL9pi2xm3YOsVNqeOzqEhex0yfn2ftjxSE1esyIFJeWY6sbsA+yGAW6WsSZ1cKVcFt2Wsr+89Y
16qrie8KnLYDDKAtyRwdBoNbbBQj5lRk9yLNDjryrdcWQ8PWUwC72GnzB0vP30ZwpCeINia6GIJz
Y92vN6BKPXRvVCL5SILC1E/2Qte8yqH5UaZd+opydWC5gEmLCvBr7yJxbnwc7vnADamX0QmNMaII
dp/trnm2qc1nVD1AUwh6GHP1SnjYJigqFd0I0MQrjVsN9rnnhndLjKB8bbT+O4Qb74q6qnwdsTCt
ZrdeIb+wzpRBTIqnN7rY5UZ2PdiW3p4ARzOVNiLNfm8mVMtNDArOi4TzrswGuIzhey1nHb43Gncf
LmbnLALfuI6h2a/idJDvQ0R2tjfKZJ8b8biFmp0dZ9p0SW1M72boOPvM4Gb4vxeXXiOiDJviV/vv
0tB/0Zv+jxLU/0/EpcLDRGQgxPzvxaUvTF7+RVb6z/f8JSv1/mHrJlJ65tvOohH9m6wUYShKTmnY
iAds4f0zIkro//A8w/O4YlGoC2lwqvlLVur8Q+guExRdQmei7yb+N4QmE5D8v8tKJdUUnda2JVG9
0uvg/M/v9ygPmv/8D+P/dKXrhv2Av62hr7ZrjE8ZCrocwNvbY1UX4yomefcG0pMFw0UrtBCaT8nq
rG3hsTDHWEmmvCvQfYfGToerbns/dR3lv4iVVs/mgcbNba3HoApDkaJ/8LObZvgEU3h1uZqpqZ7T
wS+PlYT/0sp8j8vbjEaLOU0Ubz1S/ESQPeSoVLeF1v6oAqc8lzIYt3knulev6w6jO+HObMoXUYM7
HDL9efa+63SkhrVP6IttYuRXzSibrlSl2lOtalSlqmWVE0K/iWZhoXhzcibldLoSZc0NQArue5xW
H3YsXxt7ip9i1Q/Dcvo+qTaZRjV7najWmaWaaBQbf9WqtzapxpuuBruJjMtMQXs5rtVSJ+Ee+61q
0dmqWSdU285TDTxk9TX2f9XUU+09LaHR56iWX6LJz4pK0ZM1vIeqM0jYcc9ath33OvUW1GHlLstj
7XvThh9h6Mpn1mf2MUcWvhvSZ/LCww8ioU8SGsiLNlbtNYUatQLzEx4tE65VAFqJSGvEqz3GEFAS
dQ4ND88FkID6OWdlQ3aopfxdLqJIKMjoVf7a+jq2nFiGr2MUiKI1fyYIyo1orhKocoEgCI6ftOXW
mwJQ27Erj6QZfOojEx1p9Ol7pOfAp4zoM8pQadQ6DBPqxdEnsiykSOGc3wRBFyQ2QHw2NK05L8O8
AKG/9m0FjTbV8HWsVVzpQhGml7PLiUDxpzOyw4tZm0+tNz4sZZW+HdB6pD5tS2JAHycdr94E1Foo
unUE5noCd41eg3qYwmAvA7m8OfrfpgKDom36Od7i6qW+4zTRi5eYzxCacfC54sDCJbtK6KeYk8ut
dH2L3kap4QlBebaJswJ1W9S9IM8OcKNayR3AF8bvDkVSrnDeyxB5w9bFhPS47E06dn4unMdqgnBm
xNO0H+jWgdkdyrVu2/DMGy97RgMRXTuQUctJCkCfRdq3kKEzSORhmP8MRHEdC/+XgE9/zWa9p8XT
wgArugKQjvZYkMT84JAOU/i5fEK/468qK2KuqXbjo2cMNaFBfgswQuP3U+R0XTHUZ0VTB8M0HUrs
EHRgY+sM9SPYyRYaiFQkdk8x2WUKnX0uae7muX4fkvKWT9HwZAz2VYCEfCBVL9xVFbrHZXcZZh9V
rIvdfOdbwnjQ01/1WMLQVpj4ZfDSpqOcCBUyxDO7mfRGRRPBmw8Veb5VDHqhaPTcD89ZnFLes9tv
eVYo+D3seh2Ifa5o9nXnxA8tvSsKSdVT9cJ9hu6FDwEfShMsfEXFNwV8fEuR8mvFzPeDzD17GvKA
sRsnDFmZubIKQolwmSUnD/D+oAj8NCyovigqvwueP02ykdjxV3QMORHbJBljovFX/QTV31V8f268
j2h6y09Dof9VBgBm8l9xVOpPFhQLsp5N7RKbBHWipN6BzXKebO45NyO6LTvL4DJnMmbbOWkjHd6V
3xXblIoogeCo93HPnqaQpht9vVPmVOQYtNtGn8XdfYS4poqoI0EiqX6Pkvo2EITgSxIRZjyWK12l
JMQmeQnZEp0ADEOsnHLo9hXr39dx54ju1mKt/V3B/CpjskJZAczjO+WS1ADGbuR6IMyhUTkO3JvD
07IrVMrDXJP3YIbAdE2VAdGqNIhlN1MJEYHKilh2O9ndsxYNoTbb/hnmuH+2Gutb05M2EarcCa4N
5tGYddADs9AGFHdsCGhYV32rQWbQBa41uLO9nrb3MPDo3vVUqlXWha9SL4gYsUERkoRRqmFW6RiR
4h3QHHuZIMJdfQSaz/MAosOB/bctVMKGWf10Qzt8p8K/aRG/4y3mEiGXxdknaZU9DHSyVvbQPBix
mT1WClabYntaN7ZZHZfdqbCcXY03eLvsxiiMzjJvipU3af1LE4nmvhBjwpF6gE2OSEKgSKWSRWp1
OUwqbSQmdqRTuSTLAHnJO7uEk3wdSgguCUwr/Rzs6Ww2vfgoaxXJ1QqUm+lcYjzPfoS0g258iYJV
6xgDjyrl96IvRtGMubVpuB+dPPPH895dyIYry9WHQ23USjzmFjyV7Q6askbzc9ksh/nJbgagVaIZ
Ll0eDxc6g8PfdmfLGw69NzwsJ5eXwbvYBwi+z9Sz4J1gxQFfamRn1ngBhX+4QcNQfcJDqQ8+9ppt
Yk77Eez1YUqH4amkmh0Z/Z/LQ6HLE8JaZP1zeTosh6yMJKd55HyaPzHJy3YJtgbIKojSujl5dWUz
EfFBYMXkIC/qWGeuIyShyFAt7xVCMn/4OHuCNPuSxDV5Dea1TmX2ZPkuIB43jdZBlIZ4MaefwsAl
KVVx3lODYWgwgvL8hgfmV+uTCphmTvrs41Ggjk/2xbIbNY7YTBjbcX/OwfOMqk73Eh0ODnshK6V9
O3Rwo8euufCpCRF1HUGViAxulWWeFFrj0pvDhMZTg9pd+Y956byM+J3eAPV6m34qSHUHZrsix1u+
GkFWnyurpabS6D6W3eJbZ2OqdeerpkXz3VND3nCz7QaikxPvSovJ/T3osoxPAEOO81xA0uu0/veA
RRx/QjvHfE0Hbz/Hc7HptRidGdy/SyzndLXsBkQlO4LynDO06KRJii5PNOrGeZ0qil9h+xwVs88a
fXmBqzZ/v2DZzJYX/G0z5Vazp9B/nbGaXkv6vQfd7vy1Nb7NaWd9Q13a7fJkQGddSfnU1GgJ0C2q
FHpUG2mOlBbTcLuif9NhAmJYtpbBXs4UmnySYRId5jSRf70wdj2HnG/X/evl3N0RyrhAjtQnfB3/
+lTHme4tkjAUqpZ2EnTG4pRJoFkU96QPrUc70+OVEWf+B1VQaF94vGk22SPOnjYrNmlm43nxZHwQ
46SfCTvQUVC7xTGMze2yV01WtA9c92eqd9ltGZxRz2A1Bp9fh5o5zm5lYsNwRph4WE7wXZ9WVmY4
l34aXuJWjt9lb1OYj3Xnw0dRvsLwkb6hj5zX+sw8aGzRtYazUz+5QWpu0xz1mu3kp3bo3XONiWrL
VDh894z2udQj6w/L064iJdTTzTT6N3VlXmpbWJfAh4rXQ6fpyj7/nEruAcL0fkYqZxw/RvQ8hg44
pjSPD6mm98+5jfcrCiIg7SNJ4kDj1TKGu39mTodGAB80Ask/Xeg/mgyBZjreiMnMXy1kqzuKBWJD
Hc/fY3xPVm7iuvtMaeuWoVym/aVbXca02SyHet/rzdUy7xdCosfvyHtbXrecHpfTvqGdaxfP0HKs
wREdoMMIKMveEq3lZk4D/JvZFqSQAbZ9sPI8eHIiDWOTdLtvs41svcWqcp1mmP2kPlBL53gJxwZO
buddMuB49x7Dqdv65Uen2ZRESJ/cdHXtnlJzQiHeYqmfbQBzfbgZAt+6TMWIEcYwdrkSYA9FLM5d
0j2kNQkVmtuU9Wo5NmDlqHGQcPr3/j+3vt7Xe/1a9ytWF8tHLe9YXrzsSx9PzO+P+XpL5tOdrcRh
Ofl1eHlX69snkXs4/bJgOHSNFhGMOyDyBLf/2NY6UX9yrp8CewRxCUPyOUd9BVamLN9q0VoseVzt
w/SY8w114n7XEWSmw+z9EbjOnkdvRB1S+5X0REyskHz5fBtIAh08JG+d8Sfq2sesy+YfA2VPMkLM
zwknGbXX6E9bAtz0RsvOdkuITcNXknIyfvEYulM5C0SxaquKGwM/CTVPteejp/59fC7T10znFkDp
lcoiM9Ut3ym6U2pXWFO1HzxMjqhdq/0M3ATmii1exEwL1TdqqK+a8Zzw1OBLWSK0mGbjOTeRV+En
QfepzmIXx9LwZ2C7VrWuM5DztdXRefdZMI/mJZgH5ybTQXut02QfxSFSde3n7Boo2AbDbTfLYGNd
e4iFhnFo2cyhP9ZRe/DK8q5rOOYCBDWqK8Im5r0RSpHadAeLzUwbyHqAShPnxBxsEab1p6ANcUb1
JfGSvzeXozWhrByVWbvG6s9MT5h+csGgrx/zmLYEWJrTMkA1JLouOHXA2U/GWPOQkJpsTv2Io7GM
SCLAFnipA57PK54B+QUp5HgYC3ElOhjWBB28CzqGZedrKO0O/fmyjx/00M91smnTqiTtuQzOcdDw
BAipOQ4t09zfB/+2KX0cTWbPV9eM/OJClEZxqVP0ratlczlYTOFzMwxAT1Izan+/kISAgjRQtd8H
MPBCIyBLVy22l1ChZVhChQwufbU+rrZGAnxqObac/X2CqOaTPwpVDLdRn6mhBRax1X2/WIkGtwlA
PA42COXOkc3Nj6QTJmUig+of1/zafWZ8Syz4XXOHVNSz8+BWpUiffWLBvoHuIwWwTqZ1VGrfqNAQ
Gy7MK49ECIcaiQhrnKTmoRZ29OxXNfTq0f3RhXO78UOrvHdO5256IIpPiIsbIEtudYsdlFss7ZpH
qfkmOSQiuZUS2+EsidDxBpj5jafBONIsStEKtW0Qibkuq2sXAe5KDC3FtlIX18Tl8Tb6vXM22uip
retLVNQITtWQTFk6rUDXDZvZ8+11jSF5xRKsu/qUT55QMQBw8OwfwURcLDyXfWqO7sVuZgNdsuGf
aIU1py4K0Xh2ZnFBGooNMAoJ1avTbNfOznDrYcpsSi2mhxd3cj3P+fDq8K1mOdTmH4AR+KvpQfJd
yPytmoP8D2cyjomBboAcHG4VJJLHq7DaCgNQpHpMbUNcFL+sYnww5pi+OHfkgbhDoNl2d1kGHnL9
761lNxX10fXm6bN4dWMhQrq4xFr30K9zq/qz5E/34WhUZCYLRkZaGhAz0azw/CGFQddFDkkpb45N
EPkUYvLirbUgeyMH4upRZ8MmtDfF8F/sndeO40jXZV9lXoANMoL2ZoCR90pf5oYoS+89n/5fwaru
qq970PPP5QCDAgI0klKVKZER5+y9NnmOflFi1AXMYKZOcIDwZtDzGNzH1CT/pQqp4C+7y2D69UNX
jsZF5q77mGOifJzpSKqHL0NkhPFlClpsz38eiiHSEEndlhQMeM5yIgN7QiZ3Eu2W3eUE62EaHPbA
wk89dznmuXLrNZ5zg1vhQrwcEvyZgJX+eiE/8t5HbqURUhcEj05Q1ienbb+kcV7cNEIemqAkj82K
YTcumxlzXiaaVdCeln0+GO3JdYsNk+sc1Lgnn8zh2Y2M+bEgP+MJC/ewdwTxTcs5HWXVk6zrZziv
/mU5lIN2P1smf2SLoM5dPbfauopj49Gse2hNMqE7rCA1lhrAX2aEg3U5kek8ZBmKhM5t2FINWh63
HIsL87PTN95pedZyKIk0qKk9UdlKyLIcaswtaNb4x87EdGNFubbaObXzhm2ufraULUjLYQAYowUT
jr00izWqunmyXk4uD8tguvNRqR+QhDFlHQuojk11qiFekoZUGw+upu5egdDfl5H2YoAOvISlUFkl
cXQj1HVcY42Otnk4lkSlq4O130Y3SqBiZ8oC4KU6NhelYWzo30dnARHo1+OWrUnDvJOmEHZNXFtX
Sljfu6r0X8GjOJfc9hCjd733isPF44KAoWc5K1HJqIwUbcWscqDUnSLSwBrsptxaplaP9r5JMYeG
S26eSnxe1CkHX54qYfwc4LsjmfBt6KfLg3pxDwvXeMkz98OI8ONb0LjrUfi7ltDHTYS9mSDfuL0Y
ntVcuoE/9z/2mXHrGzFX6bqk4YSNSD10GYAUBauirbOVR9ED3mph59sU5OmxaapqYxsTq7lROvdl
CPvIvdNJuKY2dc9fhzo06edAhui4ecCv43kPGY/SfbRZTixPX85KxFzmxGRl2YshW1P4JbFAlrV1
gVtQbvUx894m13truRau9Mn2D2imyisKsJCKqyT7C6dvLcbfh+VYgHPrJIqPfupbO4lbekMNv3yD
Wo2XfExbQNx68dbkg2CWao2biNKfJbLiBsMt/zGkaWIdIqi3HhKK7tmhgvSgRwPM9bjXv44u98Wm
f1cYA7ABNRBCH60LwN+b5ZhX59bZF1VaE/DCFDSuZpLW85KQscweTstA3cE2v46jfBMusZ0BM/9n
9AzgPNegy0ZKv6Sp1LFfPsMGuRShC+rT9EmW6pB5Em+pIsUZet0FKZFT56x7MoqQD7h3gryWnSIm
wxfsV3TUy0/tUBQf7abJd8RMtwA7DOq/uGPSwP5s2p3xWtjpJa2r8UPdaeEmKblfDsDlj5GY38cm
lvLEGzAkNj1KtaaZbyi751tlJsGumlFQ9PWMYKjxfg4efmEkLGa3XY6BfAwvXcNdyOuqW1PYJYGa
c3+Y9flTEwWlAf6PY3zaqltSO3dLy+Y962HthHKw22g4gVZ5bNOZoJ1iYJa3EblcQRqZuAoiyg80
nB1H4KFK47ekHuN1H6QFUH8mdpUtHtoUOZ9Q04eqibAUlOH0hhUtz/yD4cBClirQuC2rgqA1N51O
y34eGBu+i+lJ9tl0qbUBsbTruOOFPtN0WQ7mtfaeL/aOX8i4G5ADg9quSvPWyzY8l3V1ksqc/vME
WaO4ipx7zCzzJov5GqPXnlk4k7OV2o+lGOqDBNQMzweZxqB8phQX630KZPyy/GCWeeMFw6Z3Sjv/
x3tJsk9M1icqI65zw73o3NxpSOAPFSeKic4NNwbUiiBEVtfJAENP4soVt/tmlzBbveV9UN7KIk4v
ok/Ws1JrEdotMXaYI2V+tdmQLvfj4HI695sLvYn60htNdvAzLyNFoZwhZgb9ASd0+4D8ZLoYfLlH
MTUPyyFknNXdFje9n9wzE4TRtikPdBH2RXWk5T925t5rHIKxqq+SBfCGC6D+yCyKOxbO7tvYZ/V6
EmLgS+KNG1IY3BULb2zrQbBpZTATyl5h+ZqjMcV7OYtkU4x8pBfM7LJlz+JbZxFZ/+u4GY3fQsFf
oirGZOMKJisWdeOtVpHKIL2StUBvXiY/P9qzt0rJe4k6w6YZV9uXZatPtd937V4PN9QnzlEuUGQq
OcDQkkQMfr5fdTnFy7FpwNtHkeq2NCYXsm5GLg8gv04k3l41UP06FeOkrd1IVNvQyubXGL2iur14
l2UXFdtab8QuxDz5YvVW/QCsHCLSVzmk/ckvkulsuyOk2Yi3Eg/6JcMqQA6ZOx9KXfbH1EjzY9KU
4CXnIj3r6cA3J097opfhC2c6Hx0NoWLF/PoT8tGPhquVzxVT81PXEIsd6sarFsb7nuXDx0KA2JCN
5dwrH5O4ncb9OSnlBqQW1A7blg8j/YWHVm/sVe276cZqo7vLH81e2wr1UzVtcI7ctjq5fELaMLwi
TAUw3Xb63rKGj0UMlhwycP4SJ/RvZ8t8jlofWNYgnk03ms6+Z5D27Zf+O5Sc1sYwkuiYoUYkj6a/
4c7I6apQiheTiZQQzkFJegmsbFuiDKPEiNtOonIF8pp35TmnEIj4t5R/bi5Hl30jSUvwXWCH8QEe
bbStmN1yrjlcoVpn2ylxd9biOV0OJol5qqqZTh2d05PZtR+l7Zbr0HLkSYKwPzXUcbazbcafChIT
/Hka3jtEkgCn8MGpDEiNM5h9V94UjHsAvnc/RH6FubBYd1ZZbd2WidcyxJPFVq6Mpj11o7lk/hEY
ZJtV/ftXA30qS98vugo6G9xpvoY+ddRld/S7YybAA7hWQlhS3OcHk1jDt2iqpnUTwm/yvdBe9Unk
Xk1NOtfxr62u0kqowY6/S1l9oPKzmT6lLiU2M+GGnLX9sXXeJW4+XYeaeCGi5opgKCcIoRxahtgb
p2vt2dO5iOX6x6Homf/D2zDoNnCh+VrbjfaET8N/HpTmLPPEzPIIcmys+XQqG9Jil7N91WaP6u7b
uo5Vr8dE/0Zbo7m4JhwAj5br0SOiDY5V87GlH7WhMQ6xE+kcIbZxBk3UCT8X4SeaZeaXYTYTNG1j
+kAA6XjSzDDddUFQvOu14rY8QjrWN5br2UsRddbeqKwJN1TqPYWqLLg8opmsQ5PP4j30gX6LJnfA
PKqjwHbs94OFxXFIK6YPWvc0T1rwjV71uew67f08o4qCVmddM91sUBqa0a6rQu7NsfbZUA8N6S/r
lfBoLzXe2urH/E7sZ3qKmjLY+3nuPVM9UaWBIfhmYbQkslEDSEMi5YiM+aG20AfxrQoO8H3zJ1uv
YcfTFFwh+vowea3zUOOCpZFPKmnndtpqyMf+YUrXy7llCMGtP0h3fEK3MBCxznNEl8A9hJyAcm8O
9imm8HWflWI3Jum45W8jVykC1JUW9tXHNPG/5Tlhp2lIgUv3+89ZFb2USkiv6/m9NErza+2HyDWo
FDeiOHutedDD4onuRvvEqjXbG/QdNj2U6pe44NrtZN07YeWk2dupc6TOGayHdDKeR83p0AAMOks9
rpBTWt4zNRhT/m3Kc/cAj6O4L8dDTT6GiBrOxJkdUozgl7iKR9pXDGWZdxuoY/X21zH81dW5jl3u
TzQ6luOjHD4Q+Bduq4zSSd3BMvf7cEULRnyOfNdfI2MZrpFmvB9FN5MeFVNVQGfKKsjtvG1qpd8j
bjuIMRiWrbyJFF2AASLsz60wb5ut7+Zotv0yuo5WXu69UH7FdRVd+1KE1+W4I5mqjRQiN1UcsAYL
5uYaYaZ+68oEVR0X66kYijdSqHYT4YZPyzlr2oM/XZlm330cuGtvzDbDeN4J/4L0coaa4nXUzL/6
ZTefc7pzP4Zfux0+5YOR+h9ZnGWnoU5N8OeO/NjHb2Yiss9a6VKWt/XsMLTWlhZcdMZwgZdo2VwG
JK/RednKYS8dw7xcLYdiZVL628OKxYckxzo4tPiafE8ZoAplgAoW31OIA8pTVqjl2I/TGmr7c6RM
U40VPlL6aJ8TZahC354eLbXrKLuVH2O8Ws5WyoxFlfnBVvasRhm1dGXZCpV5C8sOlVY8XcvgKouX
ElKs0qAT3CpnHGAosKJ1pGxhk7KPLYO+uMYohHL5xUmG9PPniUVR/Gs3Xmxvy1OSxbe2bEaLA65c
3Gt/P/fjlZejv15m2f3t2OKYq5TlqFc2uh+vt5z/8QN/PdNRNrxCGfLQRCt7nq2MesJ+bJRxj7il
aCuVmS9Xtr5JGfzcGIcgprSfg6mMgNhUg22xmBN/ncHOjGhHWQn9v57y4zGAqRAQK/vh8ujlFeXi
ToyVUZFwI2bh6jmO3+BjjJSlkcrRlx+P+fUGaHpbxwY35N9/NLFP7ZklHXTS/3izy4/zlOHS615+
vVMsAbgyywyIDjbNeXFsLmcDXJyOsnPiuV4NFQZPRPRU+ZTpM6ZrcG2VEXRarKR4Q31lEjWUXdRR
xlFzsZAikFfnB2UuTZTNlElC8GrjPF2OR8qMKpUttWkwqEIxNph9YWYNca8OysbaKUNrRgN7sxx3
cLt2yvZKFr3c68oKmytTrIU7dnkAQhGHhzrRuVIm2h437aRstZEy2E7Katso062n7LfLE3QcuYGy
5jrKpJsquy6mne6TkAdfGXlRgw87XZl7e2Xz5dLNVOuoS8DtsWb262ixIptjGl+CZbNUDuRlaERQ
H4ahuC5n8edFl3RqrHjz4yGZU4+7qhebCX3j8bczv73O8szJ8entZ368XZ749xf68XDRUIQclFna
ULZpWxmoLWWlnpWpOlD2aokJK1WG6xrnNVwk412lzNjeYstWBu1GWbVzZdrulH27c3EBhzi6CbhK
vjd4vGtl9maPhGllAKc21x0g6cbHXtnDB2UUb5RlHPr54/IkbHhbSohfdfBdewtnR9U7eHiVk71T
dN5lK6t3TibE9dfhHw/j5onfEALF35/FovPgF9zIf5z49UpUPh5AtenH5aXy1JiOUSNvWUT9Y9ML
VnYFDecAuBGMQc/Ypm0dEdFkeHD/g2YlpI7jRnApplpbOMVDjsjxYgdG8kzcgAFritIDBATMW2HX
PAFrbp6K2geRH1PjG/OAblduEQhgmsysFD+gUkyBZSuxp3nd0awjHq1urnkDm2PVaBctk2sBmcBS
iIJUEQuWYbIAGIjMYPk+ZjOJO6N1RXSxsXxP2yHr004ZNWmUnwn8ME34IEOgIzRFNu2A00m6bn9i
dB2D/qI9o3lShxKK+wq7UEle34HEIBSSwVCEhmVADb6bo5JSSZgVdFKKCapkGOC+Sm0m5tweTJgP
uYI/EAuzqhUOolNgCC7N4iVVsAhXYSMCBZCYFEpCM4FKFFTQ1l0CaKJzP7cE5XwAPExLBJzTO53C
7qr0hPdKKMXIMleLX+pIUuSBY+EooAUax3WtEBeNgl3QUyNDbpLuriBVb5u6zXi1mFMfTapuB8vW
6cmPGF+TPmESHNYsBwFrNBA2bKvS3yUjsq28B79RKhAH2DZivxScQ4m43pnwOnIF7tDIfrzbzJlW
MdkSK9H4DXzl0SCCdDUp9EcNA6RQMBAHKoip8CDmAgpRyJBZwUMchREZFVAElVEFIm8Qe7CSNpUI
8PEWqUgbEmPMfTNY3VZrrOydFSQu/FRJB6quYZh2gEwqhTRJF7iJwpwAwdKfgHu94HKBgaJhKqG6
wCKVhtfU7rlCY5xT9JRlKBRMpTY3fQ9cxVWUFYVb+f+C9v9G8DBI4n9TtL/iM7jXX6dcW3X19Kn9
R/7w8vwf6nZDt/8wHM/in+kI27LFn+p2Qxd/UKZG+K5bno6Hh7DjP6HJ5h+owAm6sQzDMVj3/RK3
iz+kbduehzKMw39Sox+KdAqKHOA0LgOykn/u/48cNUoRMa9GqK5k6z8edvyqkM0eck9PF7w320JH
b0KI/k9Zu2mHEnka8UWju5knstfSrqQWOiWbGa1TH198Z3qbwLegVMbvBCleR2K3UiDvrMag5yNr
F3jkVr/9Mv8378w0Ee//51tD7i9d05L0DaTpuCQz//7W9MSwirnTrZsp4TrwuV+HquWxqL5YdYQ3
mG0OimMifqEnkmSLsehFXXkUSG54ybjjrCfXR3ma0RaQIOugo4+pX1wzEsHPTgvzvE6yjRyd6KXg
mnb3FfSMRLC7M4w2TWBibbKxNh+ZnBMkMk/UtK2c0A2jO+pjoFO9pcHQoIgiYQ1gOgzVb2GSX4Hm
tV9F0d29gNlTbWE5rPWBJPgWlVGbJI+2ExKkhZP/OnosZ+u4xuxOkNjFdKp3rFYE7hu5TeJArETn
7uqSrDnLyoxtJFD32EgUt9GYzNtQU1C+XL7nrl0iB9aTldUZJgm0ZUlgIpQ5hHh6SKhrIMjZxQu6
snOpUMYJrl3NZwrUYWks9RSIQE+mTVA1m1ZroclFKXm3SMhjEXl7lrb3HDAft8/BOoCYH7zpYGfx
tIqASl5amgnkwb8vCmYYVjpeJ2g7R3cyz5gSwSdC803ifuP1tSAXzP1swe6dZ3ZAeIOezpFKfGya
i6loyBXzxZXt+5+cNjt3VddeE8JrLvXwZdlxnNngwl0Ve7fIVZm1yE62R30tEV29BlJjP9eh4zwF
/fXHTpm/r6weIrDO1Z9FMHfavGwKRds6zJNpnISQ97FM3uoS6xxs9HzdxAQ3jVbjbhvvaw80LuhU
07AGy2kaXwJnYIZgCDiqSnFn9PklxGMJ0mDStgV8ZSIX4dZKSRaZ78AdtwiaNomY1IvhHaJs/Yi2
5E2m9paszxrgS4+s3qy3/H9Pdo1YuktMcj+cYabB7VGJLDyUATHG1NIzkZSDkEVeimgTtIvsD/Bv
3XOjvqjzoZpSOoJN9yWULfCnoCcJvGg/WYOXrmmrZ2tz1lsYYzO5eB23q57KkVbS0zECRQX3QKaO
JNmgc6CkIh9cnxRtv40viVkDTc1Mj2o6E4/RnWEwJ1j+IqsL93qll5Sb1ugW8ptf8DfMkTPtuyTD
NjGH/cbOMmtNkka48SiyJxbYjtK7jlDvNoYbAHHIgegFQfKMLNba6LoOXpgKlhvEFzvtPUqr4yPR
uv0+xlJW145/HEfIta5gUQezaWe03Xe7ptdI4UDs6bCpJGIBczHUtPXMj9lRRumJUgJyaw9PJNwB
Lov1bdSSeWeYw2qME2edjCyioT1Nqz4enuqm+VRyedoKmikbR1TFkQ51gTkxIwhMDYYaRpbT+y53
78TR+WcqT4SP+623t9zWJtfbQP1dmhtyxr1bI0fvZsCh1ZD1G8IPHgxdDx+WLfiZeydN0JUZ+M91
NcQUHQ+VCVF1GMMKtbpPErQ1mWR1Uj0720nmrShuP1qhZrL68PnwM5/51MsENqplPGuwZU7DzJVz
MAZ5WEQ11pSXl5+aG7YyT++OpG0+aDWBaKHdFQ+EcJEqXkH2w9iafGLq8Uq06rgdB2r+fVtRsBuq
+SK7uX2kUUB6epMYF51G2GoWpMoTXhScQbSdKa5+6FE5rB3HKfZZZboPiRpmAaBYmiaphkFj3Gk0
fKBzey8Bn14zaVXXRA3LLhxmMlOnfsJaM9THKUhS6Eu+92Bb2HAM0hUFyCiNHwuEOAqRTGKiaRG3
7KTswudKS6rHXHkM/3pEGJyCwrhpfUWgTky8zJ3Kf7/2bZRp9eheg9FxCUxnq+OKqCWoLpa9ZUgp
kF6DVnvf0MlYew6Fum4sWEwg4d0njkcAoOc9+yFiWp2C52EUOCjEbEynUtf6TdD343t86Dirkr3t
p/1b4FvmrdSLzzX8ljegbc0ZUMyXQtM/RGaAldHt5JsjcRN4IRKgKtP3bp6/dMo+MoSouYlNp6Fq
JzemxsmtF7l9aKMQKCH5t1TnONEZKqlUl/OxSWHDJ+4keTWLOiA14XvRRx1MzVY79wMl+gC233ZU
JZ64BhYPhnMCbSD8b1ZbKXj/HO3sBlizVdZ8wyqTu4pseMiyZdPZ4d5W0TyE+7sZiio/xoLEMLpV
t2oQ3sGqUmAZePBrKfOdFwcxa6OuvtSJ+GR3AbTwlK7MDokmJfDLkqAdqyztEafHjsY3MdSZ7a07
0QtSUpNwbeduqwLnuHzm1bcATQ2BqYP+UvtRu2vyMuHus/33OYnBNO3vUxLHkFyCbNcUNDrU+d9M
gNac0i1zA+0GIOJTrXwMjoPsrQTJvIosTFm+OSYrvyBl3R6aXR1MyaqJ0EqWllH/HyZIyl/5jzcj
hGdbuk7ihan/LejC7/G+aHgCb4aG98RJvG8Ay92DeBMaUNegkCid8nHXBsOJovAz7uLbzEeN+ClK
LAZ8BtSYJiHjkl8Zn5N//1UJ5q3/eHeWiTuTiSVNMvG32RvgecPsdb4WfdP2extfFZGqe2oWsK5I
2VIdpLWDaW1ngLal65P63Am7ltxC2iprq2zIfa6cD2TlBiyY4nIXj+3rQFbgKgvyzSziYx7dhm64
/vv7BlPzjzeOJczCUWoKT7h4Pv/zb5y5WP/Txg5JfG3I76HDO60QWg7XJJfKDvmaSud9OND6L5NY
v6dDO99pJmu3vD5woZvvfdED2M+0Od1Ig0W3GNwd7WDUSgjP1l6kBR+qTL7kugmIPuf2b+Xed36J
7+chb19JF11Fbtrvqz6EQxbkxmszasaeu5m9KZQ5aELlCcCyQLpIpw9/abrHIN2gEoqgKvFVEesc
2dvWjUUM01zGr1NpwpKc1YRr9B50uPp+NuiU8hP/0S2b8CGjSWbMg/8o1ZDNUX9ySXOCF9OusZdH
762eMkpEBPjF1sPgsc4xwxUoAT/RXuMPSvDUo+d32aUlWzwO8UNRdqrOy9BnlUtXrvrONECs3XbS
PzgtuV2eW6d3fWrrxznKPi/H2xpFS+YP+QmPlHzXkuupT/pEk8AxNo2RR6eB8p5rB9NtGUoi5oC9
RSlSq+ILrT33mJl4+7Q0GN7Gtsn3CAim7bJLSSvYymhmNovncidiJeguRXp1KHxchdrSFKXIBSWz
7ZkDrFDWXEQ5pTeHmGazd7vHzJU20zArP2Kv4w7SMu8LtngCSWFqOpKbpgS+SIdU2ioJodecsL5g
kxVbXxLZGlm+8TbNHjHFdTWfQtRC2zwA9Zn0nnwospoUE5ruu1oUpAw7LlfQiWxl1BiAV60MuVjj
5Xh0p5cmHdurCcP5uau8Ya9FNnY00Ue3fAIa2nVRd0t8sutiK7FvpXQoOcTBHQb5F+Dkxlc6c5uC
fhA5ArGzHgQVnSbUiFa2evdKnAUlo9p6yJsbmqzwbDcudSKcCkRjakVOnrkIz7KKy63IYA4kNsqZ
LqVAO5X8Fuw++NyGxsPgxda3kcTvtKKINMzBG9FzJKOgbrHOfE6vfjGJx86W7amqM3vbzsRyZcgq
zXKWnzVTq9ZuAQVnLhz0b4Xsyaz1+t5aZxABNtTeH+3RIRU784Z14+vzIwyJb7LN+eQZEdKG0L/1
yrbVyJkh7kOINhSieYuzAPQRaYMJLRj1LNfo+ByaxneZRWJvD0l3/jXUzC2RRjEsx8Kqo9LigXYJ
I8uAZBs07c2L0mtADNypSUxhbvh+wApeDRP5x5TZ+C+LdoTGkNjN3prr/qHQ0vGgtYq0OpvNKTM0
0NMB+d9N2SD9Rt8Ea9cQ1i0MsIcW3pMkg/icuXHkrDU//po7yPSFWmrpbtudOqvKTl3oa0fSKvRT
74TTUQRdfNapyrKqHKaz11SS2rYUxwgInadV4iEgLwe8CbgNnbrsw6SGxB5jZGTtwUL4Us5D/Nrb
/REbTPOcwllZx7UNnVl0tKhSNzlkbiouyTQn27idmnvM3GA7jljMieV81OXQX1J+O8B6xr2PdufW
NQB/SqOfkX3F4QNixHJlznP8MZ3CFn4LgSFhTJStTu7JOotzFwZLbd/hXNt3N8TpXTvtSbBm4bN1
IaM+ehQYsh/zSYSPZiS3lUssaWCH0TOrWibH6WQ/SekZuzTBtMgrYz4Spb9tjC5/YRXBapYi6xfm
VSukHN33qY5fOhbA72u7X0HwmLjB1BQHF6vUYp1KGu2DNxUZVhmHr/+Uz/t5Nsr71LUxEyk/2KZ8
8t1Gah+9oVB4dHt4BQpab/rUE1iiccsK4NUXkAV4ZPLqLskPXoe2Ix7cgBXXZFCcyE1i1ZzZ9SEu
Tu8oHCEYhZVOkgCGxM2yiVsSX6EXggoMve5EDsLPQZpNsGH+TcgnjaWaG+gr9Yb+EsYGa7RqhokD
GHps+aJGPvV7xzpIuSK/QodOXlBcLuXWDq901Yhkq4doL0W+07IRK3FJwTUIuCIXGIVnYZKMWdlc
rEZ33EZRU63szOphiZN4FZftxm7NFIw+/Ygeov7FDwl2Atg3jCz4SqL01oAEgGOxtsi0aMTSmr8F
tdtCF/WPAXE7m2gq3qaswXgUyE05lO1Wr3WcKqKlJu41/Z4q9deAwMLVHDgEIRjBgZDxiR6veXWt
+VaIMgRcz0LRlMl3i5hKsnEJWmyQ8VJiGOqCT5nbV9vBeBGi8pCz88oIC1/HpNh5BkwCHWSea3On
oyBsjSmSbGt+4/f5qfKSEd7/0aipKYxzHe2Hbn5j+V3uOkkRpnYGxJr2syyTVxHH31EnvdEe/5gH
zveAvC8KNyyCO5E3qz4bSKhwm4QrRvbJgEAI67w9yMTJtgUWikxHHl8KUEFdMvDK5CkNlQQlqVfH
MWMiN1gk7Y0NpRj1RxhqAQAqhkZBmvPabsIdudaU9Z3HCAjDmt5Fu+51Ap7SN4E4ZGcV8tmK/XY9
2PxXtEB70YA+jlnyxGeMX4dlDCun6ZhRDMk1iKcHU+U85oT+CDzuKZA3n7CNtdFiH9HqL1rF79Bh
CmygCN6Zmbby5sLCX0aoSuCw1HaonqCxaJWaROImLnYUV1hGDo1Sd9lvoHgODXydVSr9q+zQolUa
/hanGb8BBDRXvRcfaF10tEyPJYIJwsq+sCCx7hRdWAeh05hzL9uSPsibr5hWxtVk7DBjq6SZZFiH
XVWhnNbBjAdOtyd4mfASvWKCPnzryMsd3brfdE2U8akKvH0S2bfBqYpNnsG88fEFkrejX+QQhUcP
0M6gu85hat/HaTNAI2rsnUQQsS4bnbj0YWVq6euU2p/5YPDlKXOfnLPoteCzZafETmbxASs1NDoF
5Cq5pK2JTv3QuanFl88h18kF829k74HYjseysI9ZypK4TLVgjynooqviCTXHbG3430foEWsSTz81
WfKWpeKpip3dlBcQSvx519k9Yr6Q32Q9I/BEJkzVo6RPSTkHEaP31jnkT5hi2gmLXxo/gqS47LMt
83eWTS0xcRIDahblFCqeq5HiMIrrAFVbdUuNcpN3BuTgALyHZaKIGEbCPztqwyrgshlYk7iz+Ark
7GJIbXxxBknNxhpAhUXZgRX5tUDpv2E9jrhbZ07sZ1Jbm2Slb13E4DTRM/tCWdDG5MqWiJOM3L3j
r8NJbYNxi6p2ozMpgP9aOCylNWWhcIcT8HM+YGPgPcE4I+ibz+kmad2rnZWEE9md/xYbQbqpqJ88
TGgF94Jl9pmSin7WmUEGnXZpBjKTAgQqb1HplReKHgMX57A84LpGfa13+eXXIEPVzQtQ2/w61sdm
fqGr+PvjQpS3W39ioqNbvf8Ke/bZYo50j5r42Enf2egKMDgOwnrUwlPDh8McN0SKthdBisvNiCgf
LFtzEXRbgQdu/euYhbDrxlRz5dkieFd4EJ9D2QTIa83j6FrY6CoanLsBlNg5Ds0n1YjamyGxAsfl
2LScaKwNM0Tws4lzauMsOfqTMV9SHZRA0Oxt/qpnvkoCGiBby+5U6e4eCl1CZzoijTnX0oObyIQJ
qA1WN6oz+umQ+/dTJtMnhX489M5wrORkWGtXy1LmG0QOW85ZHwbxsW+pWuLKaZ8SohmIURLybKGG
Pk+gwnZhZDRPbWkjgwrN12GcrPUQTtadMkTFbMjGJJ04wLUbJXlpExLozQF4bizF4zL0Qw4HAn7d
btmF4U1MNnmuolQBUAE22zW41e6pB0xbUXN4Dc3exxvgfPSlN96x3F0b2xhOyyAVVj7u9GgDqSpl
JWjwv5Vcd+B0BBpwN/hbEAGJNlsxlzx5VTndl6Xrz/DQh9+bO1/+jCz90ev5a/d//ve4U/+PYKVU
zqgj9H/twv2vrKv/0XlbnvOz8ybNP1QaqGe5JiBHT1KH+BFXahggp4AfE4Vi8C1wPeNX5835Q3Xj
PEew/F/ySv9qvZnuH3w9CPwwpU3XTHjO/037jTq/Kif81oCzVf8NbbgrLFsik3RVOeK3khIKNXcQ
WVU+4+UmJhICwdEy8ZMnln6vZ2MzDfQboqTsjo72MZwzSfkfMH3hcOeywrcEES93RVI3UhooDuvL
stoJf9vqoDU7FRZfdijzG6JOR5UfvxxqzXJfIE98WA45HZ2dyXar83JyCCkGpk6k7bR2z63Y/5FI
Z3pReVqGeawhCpA9B1qwz281N7+1yTTw2jbGM2vifA8RszjS+baOZKEVl8yh+GVMk//IRZ2iCDWJ
Mytd+TxSwJ60cPhYp1O9maqhPtMzyV9SL7kvx6loTJsRIO3JkaB/fVxYFIqYqqwmc3wjiKw+a/qQ
nrURMW/OvTXmkoJDOQpukxkmBzjm5VkK6JNeFngHX3avTkx8GYEN/j3w0o/64LhwMtnTckODISPD
VUf+ikb57pEZAJestNJWrNrBV5gAMYUea+dZyWabfHpN0HEe0OgnhzGtzaeiqnqYpjK++/hz13EZ
4Qis/IfJFuEzZaCTCxCP4oyPFGEACYg1HMNimpUA0N07+hHj1Ib+visd87oMeRCZzLrtce+VndiY
3hAfRy50z5FTnNJ8/DhGw3g0lrwlNVDZeMw871FTKwKnsNtTUryrQR7Bc0mSNaG5/gZ09bit3aBD
ZKh7/8XVeS1Hqmxb9IuISCBxr+W9quTVL0RbEu/t198Bvc/dJ85LBlBqtaSiksy15hxzjc+ATOd5
yPumPHdZcqyIxAJQf6osqD5j3Lx2Q9V/xoI9WN4/AGV0zw7vXC5d68tE/bQdbNFTDWfbQdOpudTx
8DRhq/sxopRtcB59wZ3VV6yj7FWhkI/rPcmYqR6ab52uHyevrd6mJrZAkWYCM5tXfiuR+qrU+NSt
GLeWXd7whgS7FPrFg+LRsEm6OHkFCgCJqzTaj4hQxxXOqK3pT3SNJJlnVLjLjdYZE1o4hbVgoo5o
Dlp1193IP06a+MHaIiLsvIdUOiMwnKL8yMhfdWNvfFFFNK0gjrP/8FJrUzfgnLKZ2dR0enbQsv6s
URB5BwMzrS2i4a3KGPZMMto2CBPtg+bYAEhJG68pFNWP2f/qe/mhpsK0KkRH6a1BQqbH8UZVeEzb
tjfJS63jZ+H88NhDo9cCCoa6DYW1Q8cKIEk5uda2nE+xja+zZPKPfAZgGMR1+kVkukZ1RifZqxTt
a9nkx8g32IDRud0p26W242hyJWNp35aBJmO7peqvHV2rPZc4rH4FU/Mb9TYhWJB+93UwEpPcJLsq
zYa9QagqZHUKs17mnykTURLVpmqdyUk+lsHQR3+Te3ELb6yKtmXWaQfddOxtrDfGFkO5ek0E1Zkm
xl1v+Gb0U7NmH5Txw7PNchOP7hzYyL6wDeqftpn2h7HScjoMTb4j42tT9hEy7kZZtx62sWA3czJh
we6cSWXwm6eTjFvjo53Jj3LQ6ZvTeKSg0Z5gIZPmZScz4KNOHvCYLTDPQD8KffgIZPUSxJoH0ULx
i3tMNo03gobNtV3ZYapchno+cqM4Z9Yl6jiI8gE/khO/Css91EgMTrKj2mEQl8sP5t4KTTsjq9AP
OZuBrWIJcfRqTxBYp8u9NgTRfRlU5tkU3iryBhXUM5+iylqQpbWtO8X72o/2rm4j4yW0kKOVzhQf
y/lUdyt1mkosUcuree78yaa+2aDlo6tqav7aNwvnMbZwBWOql1E4mk/ZGIdvtYxpJ1aWvo0qZFUt
/Rb2A6L44lkoVwlJPA4EEdF6j0bTgj+9XW+9SAhao7R96LxFZ2MuRS1DiS45x+APF7oOxw9Dmx3E
aQ89cPCDl7jXv+lj2XxvqJuCbs6TN72kSaFbLqyoqUVOMX+nJZza8FMSyvyB1GSyTXZaVGs3o2Ar
ENQByQO6dq8SW1yJZMFL5g3XlFLENXLpIWmAixtiGS/VPAxJHuzx22lbdyR6g8rSJwG0+olasEtj
N40+izQjC1GzOqpkfnIYe8rZgqdrjlrwfTTxq0xGtSJ+dDgHvbiXuer3y1kBt4rtU3ymEaPj6Wj0
q+Yr5IxkHpApef338hh+pOasDJk5EG5YVmvmLNQabmHegnkw+xZFuk3wXRvfUy13MJPTkM/L4K0o
S5eQOod71mzvul4DOigF6kKPjMjMW5luwmdvHsgG8s75zOnyA8iTcVZP7KNRBLCl6E+pKe9Q9Ksn
h+d9YfoIdSLDupKvfKgSX5w8qCc73j2xsnoikK0eXw1lLUjQkUL8G0OtrKao3EVj2r1X2vDi1H74
y9bL7Rgb9icRB+MmAzZ5SePEf3IH5xkmJZOCt/KRx7/nBSoazUrrtVNV/mfUOfCgPWjFSf6lkhxf
t6pMNmkY9Nr2K+yCLYUj61dhDcDl9U4nxVGwoOAGHUevOvluW5+Wo2XouIVlab3Af+SGC/0U1gsD
0CW1sgxaK5oToZnrrB9GVLTMzW5yb0kfPkLdrPap6UwvwnRpLM874pF4m/Mg8Fora56BqUKd3DQ1
d8gWHk0qoB4M7jMywOxeG714t4w/ZRs4ZxuHPJnYQwMOOQEW3ABhDNl1riNqtVdKF4JQLfHPUdRG
68T7Y0ZDcohpLB6HaguJozg5tblR2PnO+ZycmUxAsJej0jDTgx3SPv73BXCUfwAWGZe+C78VpG28
115yZ2q2z5lvQ77/kqQLKS+7ZThNXvwKKwTRUPGq7TRA+qE8LQR/g7jH/RhSLSpCp7smFfAfiIvx
Gco2trCRp2gKXfjFwrODLpUeoebB2LJS50elkm4Ls9q860mq1obEWNfVK033nA/XrfxziMNpbVRO
fQhTHiDS6S5D7PY/OqbXnohNERbW+9QRgWUaRnuva4cU6ohKghKVeRvM0trKMBgeBXzrVeGUxwJ8
37rgQbkD12Lco8yo1m5UxofJbXEki4wqe5V8Eh9l7FD/fPa4ah98otKHY7f6xRU+HFbOlusFABRC
6vOtM+FOC+GAXslPQhYzFq9kOhWvyDOex1QVoN45M3QYJvAd7f3yFXqvMdMzk8DG5lW27vKp42nm
aOwRPaOq92Hfh08DoLInpWElcCsC9Tapl/8OPY3MF6H/M4ytlW+oCbc7GynPw3IDwtuLX0oO+Tny
ECSP0psOsd2CsinL09DgOmqAMj1T8Uqepa3vywIgWZuL/PqvoG057QpbQImqXjsDZMkk+xcW9d6z
jdBJM+tfnemfclI+MCE1nzxc63VShtGGGiztKjseLsuQhS1gIFyc62W6snLB41KU2pqIHg/GB7DV
hJ3Waaxq94S9v8HdQxB1+1qkwrpQp5XP7mgl50gLDkolBIQRqod6+FcWD89uFbU/7Lj8YWIn/0bQ
ZLaqdB2VRWqSjzEXgFaY/Eoep7I4kadSnpZTV9baZlI2REhdw5nq5uNZFxcCp4mOTwfrNgKKcKeI
on/slLcuCAVw0LK4NpOLGkMz3mPTUWfohtcOMONLswx2+ihhg9+WS1NAVTYltHUbZWFOgLEKz5pj
+htqURkucKwIlirDU9CN+iYTTfE1eVQNxwmhfDoLT0CNW4gdBrlL84CFZz6ArrdJ9Bl50F1tkcfX
0rCSXS6bdrVcS7ORElGHerEyPSLB49R+UP+rj6RmR/uaptNbH00f2ZTBJ5qs79KioR8U4k/hNNtg
RPe8Ktp+5aaDfyLyNNhlE6ZHlE7GSaV2/jFk9dNgdvWjV9WexSCwk6lzqVumU3cPSgrnIQILouQg
EbipsNeEWrcn30vEB5mba9tMok9/tGbkYhLSROl+QR+PSc20uxfe0OTqBd+qpkKw7Ebf0yhcWxAu
vuC/bAHBsgPKhny9RBdaNUKcLNmG6ip83X9OXSKm8Ro4d5AKe91PtE0ceOo8Vo5z1HtdnKrZnFPI
b10b+ie/iA+GTOVLW5n9ZUrjn1ilJeicqTmnkkqu7bB+JNjkuePXeAuVRQS3kz23yp7epmLaN+Zh
kPjPo8QGqxKAMqDI1P0Y0lQ9sS4FQwONMcgrKvh2DXi4Ysnj22x/4Y+dVJ43ryLKeTczmkcIeJtX
t7e+GidUzAju1bBK9wHOtTwC1CgwRhvGqgEzdoKMOzKb5gB+rNy5eutpxudFJr3jzgRLa9c0c2zc
/9BlN13T07ubh1gZ32MFdziIRfyogv7bYNZEsWDeJXIs08Bl6O4JizfeiJkxTJne3gwOZiNEDRcw
rvFvL0/vOI3UZz8RXSsc/Ck1uSDngsCJrSRkfgVLoN6Lmd9hoDbb23r0CRxXvkyWufctdsPGfCbM
VEJ9RmkWTzycl99dV5V7bFUU4sC313UmknM7fJZVnVxYZ4N4A5GTQw2oPZuQAeReH/zkcKKrCAso
wkaiyPVLPvb6pQ7zjzFhu1sIL77acoqvgoU7bn519uIPBE/mN0wlGLKNmLjVRqHhDaruK3fpc0y0
4k/Km7z1mCnIi72Tv9kuekbHK6eHIotry+xd3DTH0PYogStqG7JhOiU9g9zg/m/6n5jjBcsg35Vp
NBzjXG8OaeP+8MTEh7ofPwWalH1rGQTxeUb4maX6xgdR+wqp4BQoz743NHKVea+K3LnTbX7Wyfc5
Jc3om0RJWAhoCYbEdGBvq6F0roVPVGtLtXk1GnOt2iXfZsTtK1ngb1M2GeuS3I+nfB48u3/AVIXj
gJ4XS016pGxZntQ86Lnl7W0N0oeFPqOY1HTKQP6/gNhAPUP+U8nG/lrWCeRx3jT2QmR+5RRddd2E
XZA0GlxmnxYmyeHMqcRs70RsRbgKaPerjB9UTztcEL62KaBCrAfPKS8Zz/99VpN3Hjm++mAvfyhH
ZV9HI1EEIofybE8QGzDGokEW7akA8XRqwjLciS7+Vi1xNzTpLqMFvDaMqgeJHdYZma1xFqUrdmzf
2mctT8Bj+SVw9cbdDsqONmHMEyiamQX9TCoY52E5XYZaB/aCK+ePmwLQSvRWXZU2kEKXhNraV95R
T8hJkpk/PrWtkaxQoUNVCFgUUX658bc1v/sZqKxOAjCIGmBJw/wp7fTkkYxWccxn1d8wtTpL9PnQ
pBa19SYfhEDuUqxYLi6D0BCg3L2sJzA976O1LlLt4sGJPspWHgLTQJQXmeyXCq3SIU2PHVUoD0YD
0IHvMi0urTZqx8RoA6LkGr2/9JOFD8iZfixZsfbsdUlVmFyWI+E0X+ztw307TIi6LRCX0RAcRJJm
GHl6dlowfV5wHnXrVh/1g7YOqQy8s6TAUc3t8bOH2ecTY4eN2Dv1EAvPwtyYc42vjw0AodQzclon
5Hx0s1LGk1N4XQY/5Q0ICQvz0L5PcVey0LKHe+o2dHE7XazqwAwPBmt6JMkY63l29rvI8341nqdt
nfnW0Is5Ja1MaF0vg+PAfHCJyqWH2AGo60meYBvuXCcdD9uGzHjnmifBXVEiYXpS29r3nYObIF4L
atQkqZVWqyrBqBloOsFi9pyRg47LO/09zOdDX2RmtlLzKmY5X16PbffT80yqK41ND3DmdeIMau7U
KRvCxOi6Th1+Y7eJCmr3rbpI06kANrHapGekLpDODya7vwumG+Y4uzm7nRFT6lJFcYvmDFvl2pAo
UVQe0hENAJQ2kkVDL3z4kjAtetv4Ip32N9zcg0kCK8S1MGE6Z4pGYvOduG1nFaYSsCk1sClP+dah
wnM0qHZL5AjiMV1qtwi40oNf7Us5zfjlBKm2QRLqbZsSiEJWB+XZHkf3QE95F3RFeV4uLYPf5O7O
QiNNn85U772NCE/pWOKWU99HXllkc7NMFxudz8hO9i57+bS/+03rf8/R2AIe2Qzzp5K6CJSRoSb4
quh52ESSMgW9Q5sWV+iD9EelNuemAIenfAj+MACRpvAyFHqvnjvkBCst68wDclZUgeUQrxsz65ud
AbZ3bevWzP3pm1cbjdPaHaiQxWYApr5Vr5VhuhcLCxxGKdqhVAP0dR6BPbDpft+h4WR3y4EgT3L2
ZjlbrlMRfPEaQgJ1rc4Pqa/xiEP1TxIRg9lwA0PXWlWTpl/8bjzwQcnuuQx8zAaOpYhZ8oK1TM1q
lbCJfa31wrgAXfipGkN7UZGbAGQVL42fIEZFfrvyxy1y54qOmkQ5S/IO9XLaQl09dRSlrT1y/IZS
bq4XK0/yBvLOwiV0xxvO8c/ajE50I/KnOo4jtNCUnXULCnEO9hk9+7M9T/v0UohYJ8doA5az342U
Ko++bsavPakH5ijzH6Ee15RZKIER2wUZE9fx3Z2HrqAHMFV0pL1QqXtIaRwkoQcgPfkV5WVzneYc
LxTa+EvbrjzZc4iXCASVgFTq++VVdPrjzu2JRsosmNtOi5/OSBOA9LTfz/z9T00QfbCFoJMh8hdV
T/46UNX0GqVVC2qGadvq0Dg0Nvdpyv2/LwMkkJo21SfD0s9sBbObYp9O7YncAoDpdjm6t5a8jntJ
zs1JpAlQZe72sYB+AikX770nWt5ESiscGzWcyt6Y2ZBzJjjKSMr1vn4Es53k/h0+kXfPwUikfhbs
DWXap8nT7JM+D8upkYTtThAFsdJEqB4QalAYEZfVe+1P/jeKiw22SroBQWtJPCBzqJ90bSCW6jke
Lfva0U69KtMnqtOzftNpxcapezBNx+mbZZD25A7heyG4pGNT3BpFQIG+j0j7G8NnOrm0ofX8QH5l
sJnCWG7/wpxbk0A5CPz6up7qfgdRIniEtplvcDlPb33lYiUxpPxWueUzksz+D5qTlc3HWZF0rW9A
69ibmgX0ynBr+WIZzl4Rd/gUUBrjDVnz4GjOMq2aE4oReYjNurzS3ui51bLoCbvIysmkvlG+Z7/o
CftKeuTJh83XrbAeyW+2y5oQHM8vp2j3gZj/23LcozxJNrhv86Pn9/IRZW3DpO82x2aW7S3XSju4
ytwCh0kgI/MQpBqLoslfPI1EI3/0ocLrzZDsfEK7dgPmjVB2z1mUe+gacqXdWPBpt85vN0Y6Thfm
He0W0g03+cWptuajDQ8squMz3Rj+GHY17lPiZF6ixiP6lhbyKm5FsO1nMs4y5DPjbjly5p9kOZK0
EFNkYvkfQ4TD3y/+n69bfuyotYHbtJm5L1Jf3NNgEjzSkJugrrixfS2uRC3umsKsb38HrcEtYoIi
+ffamLXBLpoUJvrCDi5Jn7GicvvgggSTMD9oYGuqmsEldnpCz8JljCgv7b04+oqawX6KUrYmTS+P
KvT9yzJ0lZDVhuqkgbSB4CQ3hCZG+al30u/0PKJ7oIXR3ZqPoB7hiWvi4hr6TfmMbvwj6D3/iw73
tBksVqJTn7T0RUqYUJ3/RQ7mtOM55e35E2VSC8+VXpFCO096aJjLiy+oOTlUGt+kW3hbOfEHybP2
ZkGdOKH4EvpqUVkuskr5MgI3uCUNGyI5GIRgWfml0zUKpZbdwRydzyULTPLNBXdf2jvWcblYB1Ob
oAQ4VV72s01j5jOz3kxwTIGFNupXh8h2D/nCcNHlIl9iybGhXUBNzegjwq+XMVLBQGYjU66ajwqj
QS8dsT6uEHO2oUypSGqtd15wal370jpZfFiYtgu61g2rf2i3y+nywnJN412Yc2SJ/PgPD/ffFxu2
ki0ZeKdqFpuSK9itshZqkeQvpLOCp7Lmh2zRJmP237jc+38Pl3PEpQEKf15p2tk2Dtv3f64vp6GE
YDVY1n/+7fLPlovLy0FXoeNJbegE/pQ/4qaGRyh5yA3IOs2+OTRTTwCzyP4ZkjTB2o0AHFUvL1hJ
uomtNLjFuazv+YBsS6dQvXIMy6pXAj3spaUzsbec2QEgUYUzIfyxcvoQniV27G2nUysycWKOEqfl
1MJbv69zj2mwA5YjgyJ8raJxOAbA11cFTxC6mdnGGDoW2GHuIIXsiu+YzzTi6XgwPTtzlFkVOr/J
bz36wZg8tKK3SE2v3VdaX9TG4kS9l6oP1pPPI9wcsK45DoA4LHG4VXcow15jrGRnoov/GRKpx/Kb
nqXq6BsFHTT6F64/yXscsijmRC/NgE48RxBtj6OLHRWvN63+Aa2ptOVeSdRVbuSET/Y8mAGUay0l
yQMYrn7z6htqQPvqxIa4LVe0PEQP0zX7zs2HuzQ9FEwYhHcIlFZgI+29hqns2CvbvjWNwbuGan5V
u2K4GQ5HhFLUv5SVsd7sCMpzqSvZU4RsyBqeaBQUB2abg+Be3wXmbG8fqnAnozbBIcZTs4ss61Cp
sLj1g6i3HTKHF9qKPsQms/sYaxczgHKmk24V47kOo3WWeplzy2b/n6ihmJK0Sy506yTl1fHgYkZu
kO8d/jyr5VTFA72NPs3gtxs89diBn/PK4+f27E92SGBPA8Pel4b2pbWShO16NLeDG5Beie9y7bMP
eRI51UWyFI0NmzUdACoBFOSlDk9W2IxP01hC/Nfp+ZZ6F53cuEa4JQlucTtVnZaj3hoJ65G1Ogn2
ZWnrgGKyLHEXGY47n774jwZXYI0w/RZLbFFqikk/mQdEWeElnQcxEVZZRM6BKSu7kryOCkx/92rk
YRhepLgQwUeGvR652y4kC6szYSP18FAcHcYhDqf03S6BQk+ZjyJRgShBhTcT6wgMmOr4tXidG6d3
0xLnLh9B/zT4huOhtphTMioMZqy9aC6l7IQCzCbNYkiECdSteQDy9jmXzVb+UOsAznjnrCHH3T0Z
9sVRXfoa1gK1u/tW97pzHEMgiF7V/zMMY/GrtnztsFyn+yM2xKh263yRaNhtBamoSb4Qr5RH1fjD
xrXoIjWzv4EqNx8MuuoVq1ZkkECkWa7SggnyJ3p6v6owUBckMS4YVT/YkVXsvMqwqQ5iOOkAkamd
RemHymPCoSLXRyLNKc/kec2hdzgIUzSUPGWn0sceQ0zGupaTem4TSDcZ6sttwOLlvAxNTvSNcsSO
tQkmzrmtthyZmqKt5SfOmnX7++TWXyS7apdRZBpu0vkw9unnN1k4bYGC6mczlvp5OfKHkiJHjL6y
rDAr+eIlC+OfaLV5ouAoKTAMBdPJzCHZL9eaKnvSWkM7NEMLPdaOrQs9WcEmkInUGE+5QX4ElLOS
j2ImvtpJG1cDD75j04Sk6iAW3zdJX5C7AMKczFa51Y1YPqehDq25rJvPLtZ+OBZrtpKY0IPb0qpJ
Sy1iWRdh0VBgR9y4l5S8U8kWtrfXPZ+NGYTir5nXiTMP7bd8jAV9Q0GDJ5PsA0TrPNUqsc7giDWS
hus1jd7opgWJODXkocBeEdVN+RB/JPCentXR98xxiIj3squvQwaXvvpZVsR9TmlB8nOdJKdaY3db
UszU4WeCwvtB+8xea7Yh4Obm7c23uhbXbl7/iGK5E8whn1L19q6te//QZWb9GmTa+/IFaR5WLB7s
kTR5z8LYo5Cuqli9w8n/wZOsui1nfuo+8C6714iZx54djZVy2OHMRyLRrENMWb11pjbeyJSm6RAT
qsafxz+TNuRjLFD/HC3XRGLyZOtZT+W8P9g9Cdimsl0BN3QIjU5d56fExLDNqGbNj3QPGux8uAw4
b/tVU3byytKvXtWG4YA2Mb5kpdEKokR9KnVHIwm7ibep65UHNCveJkDY+46WRG5M6Q2Hymq191R1
FZb0BCa2Ib8t+NVRFGQIz/jV5dQfh18IYNyt8glw1jyGAQ8D3SaVRVvYP+ySqrE/QyPX/fVy6Mzn
k4SIZxl6tiqLYGRb52Ql2YdIevNRO/zXNTZ11E8qjKPrLqS558X6uAPOSMLyXJtqkLHfLAkxdz6r
zaTDPF5dB+BxfLuyPOYZudasH3yWDAM6TaP6I5wx2EQqjl/slFxoB6jggxmUPIBMX2s6/bRqqKyX
tlfa2kt4ONiWab0oW/gndkL1yg5nrgz26NM4uPKRwqKGwucgbYZsvB57BLmO4Wg3gDzaLaDLsyrx
6Ox7IxjOhV9SocFoS3kivhl5Gt88P6JZY5gnf3bhLpfsnjhfWNDHYJDGubAUCUdhCrNzYLe7Ioy5
5+3iFaRV5nk5Qhw37RI2MvV8pzgjOcarpElw99X9aapQfZmqad7rYnrpO8d7cn2tfi+desMTtnuJ
R71+c4BnzlcDxBoPl6AlEdvNu9WcJ124iL0HeVkGDNk+JRdu7H2hhV8aQoWz35vTOUjJfmKrk3Jj
u0gdsl4U976gXuj1w2kSZXlfLs3BQYOu//WyAzRBwDZ02T5iL7qqCrZyrSvzu3iJNQie6f8P7Qgv
JLWqBg8nNHekGaT8xjXl84pyhMlC80zXJ2SHB+fHo6zyPsb2h+5/RFa71oba38eNZ9+0efngtvCB
qai6+84E+c32zNiZknWkPTvw8eDA7Fg+l8v5csQKY9unrkBhVNP3xF+QtpcuAESUxo31FfXgxoNK
lU9xmbh3goz+TJjqv8I0ObVzzmA3Kg31NHlpq7hCVs0vsfqfJkwzt2OWayroV4DLwGU6bXzFWxdf
l6NlGFKj34QUZJkM//OC1OL/fIkcZ/aFkr+HYcz30XK6/Dtzan/qTcADOqp+p+xVTjRPksffoUJZ
BHtp1ZqXKQzNa0I1gnws+iPuBJVk6qoEeWEY39jE4b1ve5Tbijo0Erdo3WS5+BmZjy4pgt/UdxGM
T09NwC4htN/jMa42Zq+p43KK1p3AatqK16l0g6c2t5/zgY3AKjBTbW8AUFgtRvxujF3AUKzdGqt+
T3vXYv1aGcc+IgwkQp+2B6Oo7+0hGI6UZMynCog5JZjK/RYWEwintPytuvzDQTG9GUfhbPshkqiw
aXaYSasOmTDN58KanLskamN5cblk1Ia1dalUb4l4D9dxbrKElVV6t8yfaJjcyzJ0Re79PUKvR/J4
5r8rNlFxG/W/qoL6eBPXPrlIfbUHQ52vgrQc0EF1tPvCYnhy0LlvKjI23qaQLVtVyeznMKS73plo
7AShs8H66Pxk9wsmJHTFoc3hig210E+1pBGasouLEJpFqW6fWi2YLs2UX8dRj1mPmuQ6th0PFs4W
OPqCSYdmAQfKSkhD+f8XliNpJvqa727jqjxHeWBtGjyZ3+PZ0Ikz/MPu5byI15KdF/zWjGy6+yVA
VqOIx5s2izSGetQvSUQtVQrnUSmPvlaZ4XMNPOyiDW25JNqqpMqMVVQ1bA+U2ulOmF0D4SUTbqR4
PNaqv02JY12lgmAWhYTDbnDeJGsIIO12uWjMryxHvQStkrraEeWGOAe2Kc7LUQ9ul0Az7SHKLMZK
ZutP7KYK9JDNszfLiIC8DbspgljgRel0qn3KHYIJlIccsVgUxMJXUZvtngLC79KOXnLbv5LXhfEP
KZeDiTapzxKP0Ijb5Wn2Q88uRGZTIwamO9b6JnYSHZPEcpHVmA615Lx88XKJ9LbxPFNV/720fJMe
OuomplmyWV5oPTAIUqbetk5bc0OHw94PbaPjAgRa2Oi+2A9W4K0U98g2gT58RbqG6Th0O/ojtrv/
r2slc8/ZsUO2p+UtHA37TTl9cah71nl2rYsnzbe/FUJ2l14hP+Rj6jOPOTla4cjCHIF+9JIRfrmH
J3Mf8zK6LJdQGEJ0ieDorzqdWFy22QMigrx4jPWYbpSTqZ3DEketgXnom6iIu+3yciam4lG3HQD2
jGDX5doyBCw4t6hZ2k0OTF+t45EYC2MksuPfr8Ek5u+GFKVVSXLksdQsZhZ8yYiVzHcvb/xTZENH
Aqw4fdW5s0/5aLpB0J+z0PmFcxvU5XwWThj1Qvg+MpcZZqpGP9d5TIc9ckoiwQywC35knK1UNJ/J
s6Hq9FMVpobbzPnju+KWUljSiuRHEhX1Rkvs+Cr11Lz6VoR0zk8+WhqQqyz2scWHoUJpYkXbcJTP
Vi3QO/S+2tNYVBttGKtXmyUqXcR6S/pCgcOZd0uTA42PdtRO3kQqsk4yEbHFEmPL9I4WNTiEvQOD
mlrspvJ7Y91Ug3MN5mvUk/qdZF+zi2k1hWZffgmSbHYiwA00jrnxalndywRZ+wflCLnK8zq4BxMQ
aNzipJ905qW2MvkeFfe40KfvoYV3cSKH41y4EY5bLwKokxtHrYvYYze9RmKkKLal7rM9oRK8rZO2
3A0CbRpmXbhZtVFT/fXy6aR1Ha2toN8oVquXquzQSTYlCRyznYlNYfpfw3JNV3ZFjTL7qowJI7rn
fbH7lQfqKM2tLov21thefRX5p8Zvd/FHGr0pr7OCb3euhi0QELl6D6VqKPvM6W2hyYqgHbP1KKjf
OFnjbU17KGgqx7uqlc27n9bRCULBBSedRaJDg85XQuW1Ars+WlOaHUVkFLvO7IA4jNON90+8hEXl
0HVHB51XZGHXEbjQUc8/3S/HNdLvgFBfbJ141arVvU2RBcPbUPTxoSjNFqaK+mVEbnrUzMg+ZFP8
MSZlwm+Hf1d632eB2ruVAX7OnTdb4L9QAQ2J0qP1YaRojIK8vLmYuQExmcZe1NXDMYiTokjdHrK4
GD9GpajFZOH3GDUARLZkoGWUFa9FUj+wPVwcAy32WGgWeUfu+OZhVd0qkTawbx5JWHZHGj32fVlk
kUJYr3uvA45Ym/Y99WmE8QPgpVRW+pzwB9mYvjSf5WSXHOX5C/WDiOd+YL00Mb22rpflazLEBl4I
ymNJ7HbQtO3mzdB4d6Bt8leTb0OYa6uiMMuPElvPirm5+7S1qqLAZwvuAOBxeRDFPMeKGldC5dzS
eZiAolvfw3CQdzLouuccx9VR6+m3D9MgqBuFrNjpUiKNCnFIJOrDZZl4NkMIPctpYDuEvOpaugvD
6oP4R/9hxdqZePNZBWd+l8J2fttZ/93wgMoiOpQ4bcsfXZt3mwKzyo0HVnYrsizdeO30E531T/wi
D4syNgLX4K1ztXYFXOZh64l+VWF37+oM6APtMoWi2UO1vWrdFydqKBXm1JKQoq6YORHlZBmPp1hR
fWxZKkOh29mw5YFSh9yakfemAfOmhRN/sOTJNmPahwes0fXKs34O6KNuVhQZyJFxbf4fdWeyXDeS
ZulXKas9qh2jA2ZVGwx35CUvJ4nSBkZRCsyjY376/hBZXVlWu170ojeyjAilRF4C7v9wzndGg7hU
mNukpvu2rvymfa21Y0NiT0mEHsg7CljWYYaEaI/upp+3D1c5nxuOktBDMhdnhYbyCRDNADny2aqZ
ABYs8OamuFILZkFrQjlhgAZJY/FjgXQryUByzu5w8LbFYlPIP2kZ0bsZQb/V1pvRbOMlr2IOhgqA
Upok8sxanldzYfYi81hDnbWx5Yux/gr1nM1VebW3nBSfHjei7e6zcYr3qmBtHxvFoS3dP8qRbKbk
TMmnqjnwUNEGWVuVfEeQKkjorK7LnacQ1r8n8sDJtx9o3+0jRtXEx0yfHbfW/uGA+TpxybkZ0Yoo
EaI+K5CUGrD3WU1J7mtLHdAKY7GIJq7ja2pPUcXajbYQyEWF6immrAu6HKzZMsiWlu6NCfUH5Igy
hNGKVNa2vgmCcQ668V1URXwrvht0gxq74yOgK2SYWgulIiE+c1oPWSkmFnTg+Ap6CjlmjwmrbHyA
So9k80Msyj3nHTIUtXhUgXU0VbETVZ35EA/xHOr1uJKvxzuZT/w8Sd/zN7sn5IG5FFc3Naqoaabb
zAidkVWE2XZ2SFrcd+FaGaKTAmIB5fxkwp91UCFXnmmd5ue/tZV1m6a+3vZb5OE6LVRAb10mebTV
jM47u3wvs8z1v7EwlyTCmUuQz97BLnZf8bNRMMHsUu6DpcKozbIJOod+6hS0X6TlvkdiBV9zf+82
Vlrx+LDIwT6TLC2KPg4xrhApRH6Fm8W1v7JnCzi9/5rQhgZCdIDFIaf2vUnRr6c/Z6VFomaoJCv1
O8/sQ2xTZVjpiPk8/zlXOjtL6DqWm+CE0FERuUPt6/agB6Qlg2CnbPINz4tYln/oLWeodzAHeehq
5qzZ2hZ3hVJ0gbLPLDSzzCGkW+LoqvMQcxNkRFmehh41VrLvHICj83Xw4svcWvCc6k3Uhx6g3jCf
qi/UUgc5uL/J+PACS+s/tn0wSvycCgEm+XFO7OLkQb/I0SLBg/SChsT6ICPGCh3swN+BArDVl6hl
RGUg6IX2Mb0V25oeh8aCbokl/mQiCWMejdqMLzqyZ7RNIGBPw0xzWaNoj8pGpwHMk0DkeP4L2/0r
7RiAKTifkWmkbTgxk0sGBEK5lj7RvE+nyubh6SeOA6zRiW9IZtelaC95BW2/hoWftfj4ba8z0MNN
GkyaTYReVn+JGu5zPdykw+GD+I6CluWrv4zNELWVOq6md9KdgQRRM/208hnxNBNhantWR9oWrZpN
vkK9CNoX/NSzRDCoTbBN4nl4hOmAaBNfx8eg5Pd5+qMY4T4QsnutE2UdMqaavoamDQjR4oQQed5X
93mPX8gHC1Oa4I2e0/xn9oEqavPhPz6y9dgi5PhxyOjRCdyRCX76Xpbj2URUexSpu7JOJf4lhodI
tzC06IbQGNStBY4/q6doyBTYQuB85yFprrXT30c2yX5Pv8EhyQTClt170ZD4lE1yoz5C/tEuibGf
ajqbyxgYR8vOzmZpvVrJEkJjJw6xSu5imNaLTBsdyIIL+bw3fjTDd08m4ZQ8ASRqjvW2Ro2OMH+c
Hj3DeGhdc7zKbkHZ4govrCX0CmGxBUtYcWN0gSnR0b2hsj20iOX4IrePZuzTEKN/Fqa23UUI4N4m
3DShvtCLzLb+YTGxxCjY/PJS7ZzntQp1+DsDxRaRlx1h2ao4k+/GRqTPvAP7oofFSC/jUtjBUtZ3
QbrPCNvjuUiI5cHnRbI9U2Lj1seFEXolujPgBthB1yVQKq4uCgnIOaX4tAByQJKJI1EQ3626NFQW
RrHmbzGhVE+DO2SBm04AOVJe90GrdhEq655qIOHemrfAcdHI4ZMiqYYpTjhiKZ308e4ga8EUFFcH
9BSB3Ez3TaASfcuQtmceN4y9bWStSevnkjfEbs7dpy1ojzo729eGLeYEuSAzoW0CjzWENQSfUFRt
HekrGbOoF+a71TvAUpxvZEJW57HwKD9YpUO9ElEt879Q24OhrppjxsyHvB9rdywMEepx1jX2rYQr
dRxgDfrSoYxo60k/VfVfiTOxMypJEOuWz2QixhwTFBcAYa3ntao/knaRB1vZVI/alSrtcTOYam6i
PzeFgoydnNOd8TX9xE3BUUsdAMO1g+BSbCcu4WDA1+ljyb0gh8GKU5AjpI9Tz6PXX3uD58FMeXoX
NveuTB84Z5yrIf+U6XY0ttoMUW2Saorw0s8FRYw9SH4KPeAt3X3FKqPCfKwnZsNDaO7LjP2ta7TF
OWPweFXCeWbj3UVmmqSk4UXNmA9kgM8amb3DrxK0QDTP7MYcACKnLLHWYGIy8JyWCp0mlq2JCCac
LlQsu1u1MdRJKm6YvtlvcaacBKr+JartUFdMwystiZZhmAJWiHfg6CTdeDpfkcSmvFh5qBa4p3Ht
GBAJxhsJJwpERk6IJaYQppvT5OeDXV4S4GzRUPV7JCn114z++ImJyFchtRdjcpnwKCR06FcCqKy7
q64/qdwEG5VOuASQFdqp5fMdPK2m/TSBEr9x4lIFUuW1SDro7FxIbrDAqgkdzKb5IhUZy0/EuGSZ
sRodu1NV9lBU4qhdXO7dai5Y8oA88vSlgnmBDqXxlkORRF6JXqs1+ARdK7+ngxfERmceymGyAnL6
QF8a88k1XHJuXLgZ7xBW6tOczN8com8KknH8tAtGrycM1uFhtN0OW619sOsKG7a+17ku54RdtQcE
DJvauIgmdKXsiY4C1EOQ9grgzmz62bIN/Gs3yBemqEZbgU2uyRZ3bYeXeEnbgE7hPLgwxmyKkTCr
0B6ZbE/PLVZ1s0KwNsFp8FG5JeRGUUxnjCAsHPzhLMZvcyx7tE8M/sxRBcPAYYiAs4OE1k7HRept
5GjUjK2z/LKIaAs3q28f+QpRXBjzTcj2nNkEUwslRbCu+VuBQZUPeSUXBKWF7RUHi0siNFcJwSZJ
ziSD7egQOtMFc5KB5HDRyfimXApHhvSBG4NbatP+XOtpdYsR4HDrV0XQsW85KotkVKWTW7QY4+ti
Z91lHmFjKGuw+RzrLpogRTABLkPM2D/h8Xx3BkDXOrrkxoiPU+8yA8man6ZUD2JIXeIymDx6LZwW
0F7Nmc4VSRr4ZGXFVZivjgPFV/FoD7h2029sZFZ+8GPQaNaKHn0jMGdn9Y6Cvh8/yqnmVpkm4wt1
t4i8DGrXJKe/1ABuDcdNULbp9LSmanrqh01i8qHRFqVxtus/izAmME3tFnHYe1GV6G/NHmmfxcVI
nOmfPIHSy5g4y59WS50dTMyBKUnsxjiaHd1C09lqp19pCS1vMD0fO8zCp2okYVlz/2zzdOj3LQm2
1mc83vN5sq2ZyStHP0RBdET0Myevmi7SEqdcNsMxxgkYGKI6yj3zaZ2aK7I0BlWIhyNuysAwqjYo
SbboLK58z0xfhIAzu5hsBwpgbXmGlCXPsQmSOMCw1/4sF1I3qCsjV3Zfnm79NuKaAqVyQeMi24SR
/BPQZelnWBjtIURA0wW+0wNvVGZFeoRt8dS5w2VLPAq7xErCVspXwd1gYj9hEdcBP7IzHvOORIu1
3hVwRTQyFfBX/HaQLMxLgWUFuUYfapDvTs2glUccOliDSrpalvFLeUzZpPv1HzoA5xOEKoYJ8+wZ
9fTI3Y/oe0Cz69a8/AjBGuZLoUZ+47kBdJW77HyJaOua7r4fAWfhOXUQW0di0qoja/IuTPT8qUD3
GUGxPi/DCislZzXE3fRNS6gGSaBseLz1uXts+/ove6Uk0axk96Ft+Ns0j6YKpnGxxyO0yWOGiZVq
xF4DzYapp5ciGnM4MRr2Mal6CZeQ2MLWTO8YcoBRDHT+S1yjPUnJjS0KWL6qDztNgMxp5W+PhKQw
yxI76DUQfBZ2enJnF8Z9YKVouMoKLQV6mYclY7Eery9qRIjdphej37s/DTOf25bkT2sufiuAec2E
q4ty9COt6Ksw7lZgiVm+ljD6AwZ3T7pG+kRdXybHAEzhIM0eHXm0M3WuhLv9yuuoMOprnX7s/fGz
6N/U0A0BuVg6YYP6BH+tPNXdCIoMJsJNk5GmJBHWI9p9BA0YoWsD5WjxwZMmwJ7Z27HU6z8mI9AD
UonPMSmLUHjWqV7G/pQp+/u6jjRq3sTSe00jm6Uz88meyk7VkQaeLZj3iCmNICmLD/kKfCsSFlLx
xpoUB20ZpKrQAjWsK2SxngRgyWFViCZyOUVpEq1IQEXzEB4eTYfHpVtFhjOyLqIJjxZ5HYtvlnVD
9dt8q/Z2uZVw0feT/aRIV0dkZAKCSEIpMx6Fsjy0ZItcJVWv7KfqsV3sJpr/yFreQaYSc0BHqy83
G2lqZsAvXDjP91zmHJ/snGM/lIpHUAJJyLISZVxZMmo3araR3BuxY9VsJchDA36KbGPqr3LuXxfL
FKd5scOGWp1BAoDwJou/ERnzpeOFebQEdChsRSYrgXg4zJnVPOCfD1dTV/fVOUIK8ZnjcgmVUPjK
/qXNSqKeOx5Ct9F/WR3wvDFLD6le/yJiU8DnVDC8aN8W1WD0aRp2LqQJ/6gkJ4xV810A5D9MDvvx
PmG+VItnQv2OWDF1H5ineFzX8tua2UTRGN4cufX2Y3LK6mnwtNCY6qdkaYd7vyFg7PSeW3+ao75R
OAXnrb5t1XIWNSprWyXFncHix1ZL601r2GphmNKYqbeoyzReAAPeXJUo92oji/G3Aj8PYDRqXZTs
zHC101bA75ocj8HgxPLXEFgwHDYnvNvFKCG+iCZoCgEH1dG/I8cLoTQ9MWLdAuKbiYlzmmNvACNZ
F36OXjU/DBkJioVhHbPKuasu0e8NquNR5k82xxmU6I0YgqTfzrohGYHLmqw/FuFjbRdwI37nrjYd
ciMOMxeIDAASDQIh3kzX+2XaLmaaOEGstgNFpznckESdxbyqw2qTWNcfbAYxr17v7J8YPy7brn9Y
QjsYw5g8mEnr8GIQgTYRfsWTGIwkYFH3Dc9cqta1q3tAiq32a4bYN4sOtRNjwTxmKzXZ1ZODeIBi
O36wMIr3QH2eFzWBQOTG6fOqZMyXchrt8WIVEtNqM1+m1BqOk3FwJC1uxctRuAtxTRiyhXKJXu5n
5zWtX1q+x0tcDJEyxHpIHDGQwwCbR7eeFBiGZbGtuy6nO6O+JNJBwHrcJw+1RsAcVRwfJ0HX9h04
XHJyCieiJktOE+R+LLgMFeidjlImOlJl1vaTFwPmSEB2M5knXHsRn2Y/tewvAFw6c2k9urlJqKPA
/udZTyWdjzVSN4hiu0uLORuOqc/K0cijsI1PrNoBN/L4sPEdAHXdDZIzwzzGj9T/gF7xMZgnVnT5
EYCAQqEIQnDbDD3Ci0ChyiIfHc5lleatwsSWJx3GSiQ2QWXNpxHLITYf0gUa7Kezrt32eRJssuwI
x6Wm7EDk9rwy545iUl2DYniVcjCvteEAcbEeY6txb7bQ5kC4SHwywIHIXd2wNpdf9jpTJHsXS3bl
ZUaNPmYMZxSb+55RyiL0FdsKvJXC/j6pbjimMzaYwrlZGUMf0XcHcxqexaqqcCuz33NJFJXJnX6T
jfatzlh2aq46J0YqKDJbJCrxwXOq5Sax0h7qeSUBAsQL3U/y0Tceo4wFKn7p/C6cbAzrmVWzbeXU
kcsfLe7nSOHYYoklD4oVz4CpretTUBkGCafIS54Mq8XeK+OjkddQijJxrrYYeuBC+zy6S+B4iQpZ
zIMSHqzXTuDonWz+pG58QepshV2qbuvSvuG3hMebbvQzBCSRM52dcfjR+FTUugAYh7KPD45wuKrX
MTTbtH43BNZJFsMEaHs/xn3ORrplGq5Mk0SM8HosTOuIKvuWUXn7cDB+LqvxuA8vmAV3j4uTPxsE
3QR0dUdQNNjC6/YJHmZ5ivGhCxSLl6poRdjpq+UzZ0cJ0D6k/HIBIU79NhNhY1HWoae2YpMXt5D+
oFwYjp0e6mgvjstQ7973CsR/e0RndvybslI/CH3qHzRRv7Ecf+4ntDHNgGyylRWdI+vQottCQglA
Z03z76xekL/VzVNtVp9guLODy1SULEegCeTQAghVf6bdVFBPHtHwW2megFW4+FYudmV8xqTh+Ym7
eP5S5u+Eme0rSvad5gzPc+kLys3xB2bYmWzl7T5V+5xD55FlDCCfxUuyuyVTNKiFlx1wxmhRbrrn
rVEnOi3OTK8jgwtjbYxBp6TPiGhOkmPLEJiJRfxYOaZ9ssfWPTbo+P1s/t0MDcVZy1bI+F51lct4
b+S3AGrRmnyIOpap/PXd46qN9wdY/ieKhe1nyxXv92p+pYWgTy85uIcUSZjSeamqGlXJPtfyKsf2
+yatjjSkoJCA7R3Kmhwfwh2wfZPvAyBBf/YYKgrmPsdMZ9LWTeN8cAtQ3+RzI4BHdRNIz5zPEi4C
3bVuh+2m/cg6+hpV0Ne4vWWeyjXDfF11J2UCDVo8hkF18YUILr7C1/CH5O+AH9s3NTXepynsRueL
lk8LTGv7cHTnU+eQqfL03SIWFU6zDg9hejQ180N3eWC6sQE0OaEOWuyVNPGU/Z4S5gO70/dSG7Vj
OuwI9/4rzjbnSFjPFHktFQIosCuh93+StYCe3NcSXDhpm3pFeZnotQPnp71NraSMdOhdFoJaQOa7
UTVMv+J6e6EifgPDIKNEizdeQxiHraLodAuCKjjkQTJZ+m8w9cllNaqfsKFfW/KAsf3ZD4ZFM4lb
/XtrDmMwtzMjZr7zVpNT1HYLb0nZnTae68PKZj4hXPoExuM1rxyi1hXT0nzSWHvobLrcck79alKC
sm7ITm5mPnnjehG290Osm3WQuRl5ac9cboDiZrt4K3Q1XBo0vZ3dEyy7sNLXLCp1yNq5zn/X4uoL
1Up2jOWbPq6fndUKmoHed1u3vEAkILkldx5XVzzzHrmHTi+vro5Oexh58C1nYu5RzFfSkL560zJB
lpIhAZwhRf97RivFgN/DwzKp/EFaNuRp8TAuNCSx/MPayAnAPIm9EAtTlu3tkE0fXP1aiLTGDsxc
0rClX1mSx1QLEDymKucRGFg64s5pkxZxlZUiH7KLJBzH6oZ7dXnyvmm7u1yrodFtO+OzKb5IE9l9
H83AhbOMoPJQQo1huaj0WKUIa3OhBboLmqJe8y4EIPnIx/9uF/MY2evIqeeJB/B74qAG3gUDp3Jb
ZUCUGV4SR+ATFvpHT/jDCg+JAWXIiQB1i1bJxpaJMIs+q0A95nafBhcQi0RV3Y14fhwQFdx0B0W0
zqDXs5s3IjX1qNZ5LCei+kjhObIkenc9BaKoXC+eyPSPbXiqbYiaaCv1PQmYtzGFDFZZNPio280T
P1wdgXJQ6s1hWeTmp8VqIvdFEjRow2WajcG38INnTl0R3KPGwMgFA5gkbY7ORk6hYTRYBXZcqVE8
L91K9IXM2Ljo+comh3tuNLZHm9CosOoYDVl1FtXOzOgVRoMv9excSlZ/vaAmL4dd7qXYbI/dSlc3
7U/1aPYBnAx8p8i8E7ds/5GM8f8A03mKXqJ/3//cf/I992S3f/7T/yccTzhTzBmIJ/lf/yeZLvwc
Pv/lTz3gsnj8rP78x7/+/Pz1uRaf0CnWf7n2n9l/R3r+1//9P4meBol5usQDglvAdgxi8f4T6Cnk
v4Gyk/gvHMxP/IZ/Aj1dUJ+ADKRpCNumNof1qZpxSP/jXy3v33SonB6YOc/1DIBQ/zdAT8JN/kfw
iSMEETE6XlHB0WY53v/IiGHpLddc510fRmO4lBaXAH/x2YXPoJKI1bPvquRsZLALCX10g9gtXQJi
vTpaPExrLM3aA2m0y4DPa8x8Qi7hjxsbix/M5tu+GhjsYnktS86WpmPMhOPgKgacpL3ODMAGLqI2
tsvoV0pjnR+SKnRHWl8AbM2l7c+92a4fttwOigXwxbEc0nRNrzlnlbrOi/fFnM940bGDhkti1ZHo
wEXKMiZfT3O7AwHZ0id813rgC6NvVuOTo7+Ri5Pd1O4tnvvpQSQDOg/Z90dGhQ8svuqT4+IHapt4
9lcEHeVQGUe+UHR7qOJtUsi6OcpqYpEbE/3p378M1UToLDBsnKrIi71sLVDNqhxhwlpFmsceyHRi
K9BlUkcmqARUQiahpEEsy+Va9eSQafokfG3GMQkn+YLZT8Oy2yUvRZaoU67mX8nYHBXsEpLUqDbq
ptQZjxBMJArogVa+HQhs6h/1ITUufV+eZ8zvx3St30Gq6w9EziO2vCClyJrFOA8Api4D8p6QySV2
PEUgWxZntEXyx2Q0xASrcYhw6mtBJ4Q4rEmqcCU5bAGHcb7QqlwJGCzwSIdyITvlH0bmCWkoi7qj
YYmfbCi1Y8d6lSPVxtlMnGE4l40E3GHzPMTGBy1YfyDZDsod0wSC0Sf1Vmd+BryU/4IMTgcalHcZ
urKFzFC9R0kWD4R0jAZlv7L65KnNfzqu9ZnBoeVLke79719U79wgyDzrlHIXugdznkxQdbMZAv+D
HpeSCeA4ax8keWfuqQbGP37Bfe5vi/EIzjOO6hzrYmYWBBDNQEm38uDu6zQVE+CBY2mpi+RhdjTn
1sKkN3EV4HOo7yzMzpKX4qojEZGJiFoWSgFAHqyEk/eVYoqwE0nWOVnYwarFKME7HXfrru7SbBsZ
6tT8FqtYb036dxIJfaO9IC9Q6UtdOOiM2ry8DA7zsZI69xS7sN2yrYHR3393zWq6VwRL7mxCeTY6
rN99Ut91Bx1LT2MW9XMi/Q7H6i1vvYGkGkGIiL0oXtKVkhAbHswBBiWg3mwHgdqEnWyzdB8BqHax
8NgQzdQcxsVBtgFbxIfm2d8SBbuRXNsqqIi4AEbIeGWOsxewkXQBbqx+LdL+0UwDHCXifi4KkExC
6CKMgWr75Gb9KdjLNFKfHkaMgkcDV10YT3BoTOdXruVLmOxYo662Flh2kd2wT0txc1BU7NEHShwh
wxE0OUj1LBfxQ9U8dBL75cM4Gh30p0findADFebz2hGrwzjFKFeMgAJt9mIcXH38oxubZPG26FFn
r4xgVf6yFGBzhwn1VMbIGcBK89Oe66hFMfUumMfwnmePbTtwHgheRWwU293sZ3wwW3z3lD0Fw0Z3
jJiQBFxRLe+mkk3EucWMjv+hW0nzonuoO+3eOXEAW9vqXFrh+BNPC7SgOnCNND4zoP2RLsvvRBTD
fSx9WtHxlKGcOeimp18Sl+AIA+Ogb834OFKeWmcRH9Ip8RkSTyDmsTxI4aqfbQo2vvHAxqbhjEUg
m5lSgx4lzOUGlYXoqDMa4n3lP1qkSa4zJD0hj5uJYNNsUPivMTtKE9G9LA9FUf3MnGZkc6oDTDGQ
/ADgyY5pWqAu+fu7LY1XHIzDUW/nN3Kg84et725LxS1Eg7+reCeqaxbdH3DUJ2gtuxpBkiYz2to3
d/ZOmgM2pdTSQPRDfHRHXERxT0b1XHbDdQJ0gnxlEX4t3N9OTPzPrpfbs2+Win9L0/JEBl4aZgM3
Ek8td9nux+Vndpo6woosfBLncTYfnZYnkWWTd5wJUTvETYnp0swRkGpLF8zlQkexwbv42xuJIDXs
VxfjL/IWphMsu10yseyhJPd07IzHbcZwUhnl85qi32j05K/SZNmQoj3kaBzuaOyNCwlK2Z19C+zU
hD3/Mq3Z3dbj6ZhUFH0MRc8dmNHbRBxgPswcsKJ7FAkYkbb6XhZFzW6TvqWrGYaxaHpKjSw5Lqsy
H7IemK3M1V0vevcuyefw1yKXv9pKvyLlz76zQtYOvZZJX5Uem/AkNZ5Vlb53sfyZsiblEVx4KPkA
Xa3OzjrZKEeIgEznteycGwDot9ac7myKdFs7TYtiTlm47a+kYsqhMNWGAorfgamXHUHcetAH9WWU
45fZ2OoJiNiLDYzqCQrdZDK3yPukvbXuAprbKlziEvOoaUnsJY+cDeEmZjJ1aP6Npp14QTBTpQqh
D3EeDPrUhg4DNrQPQ/Qtdzg5E43oGoayIWNlL+z7grGBZ+S+bpXvVd4u59Ij12KtC36TkNeMdg9h
aDef5tFiBKo89t0tps/ClQdBtsSGrjxE1vmHzngJhc093dgGJh7PyVk3rwt6ZHQGHePs3dFFGiGa
AaDC2yuYn/Jq9Xw2oJzic0H+LJ3nDvW6JxZHnddCsCmq+XHf5h/GFa+eXHUiCZA7uO000PqZQWsP
35hH67eyJicGaDehc4QZbTp57uhCuwBOZhqVk/vaJE581hGcBzo7laBo5wq0Eg2yAWeC7WUDWypp
2pCXg+yr2H7AdmQT5zSsx4SljiJYgaE6zyghS95akcZiMEDtdiNju2CwbOlOqV/4lJwIy+0cJb25
+eCSftvo+vCsOC77jJaBBw3o1JM3taYt2GSUvYcB4eORxKQxIDEpPUBuJkYpR+zmOtgNWQKUiE1S
0J7D21J5nxRPZthZ6AAHMVMMWcujw5jeHzQGT3Jc3ADQjvQbbW2DqVF/GanXfgNgijBk/T4nWnpM
hm+UYsW7aTsRyShE8GT2/IQZNGJuz4949AzaZn5klZjEDT4iy3AtkDMLZJlCveunNGhLVFNioFWu
SjRmTVpCAHYazKXb/EpyoYjmovpe15j6llqHMNw5Z/ZC3rUrF8LquLdbwAfRyFBxrPHFgWZ4zRzl
vZF/wyKHBbYh3xt8+kQIs2Q1+fys2GX23fcvxA7jfGeUT2hu9xdXpfZCx3HGZ0JYbpeF5aji770+
lmiyIBCNLna8DMU28ZLXUkGo5TQ9Fa6YTsh2W09SbHvJieMs3zN4q972U7007othDE/Imw6xHGKf
rGf3iCoSHReX/4689TNlsBcc05fM7R7x+ZL7kpf4Obw+i6rZeskoRjPSYm4DMUX1fjg21tgerbn8
hKQzhDY+ttCiXfe26tY5XnVDoEdDwJpRX+f86CT1T/hbXK6UHn7SYpBJe5LHusEKFUIlP83B0nmL
lgce4SujWyskQgnUl57Up3az1kMNI+sKlEZgGu+6K/MdpDVGvbxM2TtpMT2CXFvQXYgz29jqEJvp
EmQsZ885EpbOzb7orqLSQFGVpvkBESt6YyuTr2pGgl5gtTnZdltFRreOwN0qceu8iiGF/TF4nXdS
POggrt1XopLMh/YD4LbHKzDOkVHLb16q5wQJSTOSmmLaREmCHe4yuHrBjTUN54KQ7FqfOU2EuI3Z
ypioRHeY6/n27EBqRCSLH+zvf/QGhCZME10+APHVQBC+4HIdyd/6BFZl3Gt9/UNmk4F2ch+A7rCP
ZXfPZg0YyXUAAlSBpgIN1cGlXhm2luYjk6v6Gov+aI4uT0U2ntTIhQAqYUQo2TmYMdXvDDNz5IzV
9DybrMkyToVM6/TbMlpUwdOwF+HtVy05zxNwy+k8HOfu+6gbzjM/UMzvNXkpLm8uozmmcJiK4C9v
V3Bhpt4ZT4MNQ21ptZa9PuoeZtqXasu5lVpzz2urnUOxqz4187u3YkrKlZ4+Agh8zFHhx/UeMLhB
w1+7EWVBqpE6rAjrWzwnqFNiC3BT3JadX1xk8rmEV/iksehddiTAQgi24mgpLKAfKXdm2Dayu1fF
pk5Cl4Nflpt7zV34J8vEGwOWE9OOjvMiV6HQdtlSqkFQ06dPzERxlJJ40AFzC0DHzD4TXwLF4Gwy
N5caE8Uiua77L05sIxyu3FNnrC+1sWjHBEVU5MxuHBhZtzxrGWY9Bo/HfuJrwvVgsO23LWDNBLaS
aHuGxLvdBiMbid1q8jts4D2hIICj4ssGkVBnd/Fzis8/KpgsB02XXjLhQDNI36aOh6gugU6UrjSD
ad+69VgoxlFvH3dtpD7xiTSTVtyzDdH1SHagLhGrTaLHmrTE6NkRH1rJ8IhtBu6HTaoGpSvCL9w8
MWrgoiA42LPESirErqTWmQyU1fKnaoYfcQvTGv2OtWYoERYiEewdC9tD14f3xzs2dlOokhvIx6dM
J9q6ggcxJvGXaZOqgHberJvndoj/kHXyVlWAsMpyPuPLCBL67EZ/lVD2J+1lFSmTQOOAOedtSfVf
DW916BHHDr275Coo+sA5uonRYq6uHpe6ihJIiCR6xrAw8kfMeW877yFiOqw4k/egJiN/H8SXKATq
dkptSMRPGa6wcPSSOsCMcdHQefvYbmJgSMYr4elHFCC7eGg83rT2rajIhF7pWrFdssojF0go8Jh1
8arV9nfVzfu7jSipUvIba+MdICffFwSHOA95cGsAKTkATlabBTPedPyF8qnwbbDnpd3AacsHFuqd
ExjABw/Wyp0zLTnCPLRAYbkiTqnWd+jt0GGK9YBDClpspqP7odoIl66Sx9XWrrU1fYsb1wF1NANr
yo3HakEzKBftF7cLendQ9G6j/Ta1GVMQnV4u6Ehc3HXWzF1qzt43HCjGEWQPor+pOyZpdsf50uLz
rX+MSl3lNp4mRwN61GGegwWUWeWLZFbgZhImkUhhUqV0T8SRYzVC3lC6MBYgLfmWZHxMhCyQZ2Pe
uD0RWFkr2l1z7t+axsLtr99ktu0JhszMbSIf8Y1AAG0RwzAS0BWK3Jg9qePs18owIg1uWjLesWh1
sAsDwDX/m6nzWm5dSbLoFyECKPhXei+RskcvCFl4DxTM188q9sT0PDSDIKnbOiKAysrce+1lNCQ7
U1j+Xlw6BLobvmJ6VXQ5moAtSdoOSIkBCO1KNHd6Qqxd3Q4fE6KLdkI9RVjKY+4IJY+2D5YnvZO9
ko7VH7SYVgp8jEPqRcVGGAOCCgHj1Kk1Y6sVrr8zNQPGZTAHR03kP85QyZWbORh6bXM5m1Bo3Hgz
ONnRLKMJu5RD+Zs3C79nwx3NjwVVdF2ga6M7f3W1WF86rsYwxiXDKgOBhXQGPYuVpoAomz+NgW3f
9ckKUyqqz6m1TmXEfk7X535JU40Q2YZE17JlGjka2YFWEp0BfSRdnN05/6fmB9fABDsN3n5KC9rF
K6XNrIpW3OCkMdHHhcaRot1akF/frtIIbJlXNhlhGTRKbP6UZoBBKaQKe0xnF9Lu/OCEiXwbpo9p
6F4to83WTNXpKkUktdQxup1iuNWW9pHGk0QbH+0jg8JAhPZPFGEocSP9lvQ9jZmqTtEnuJ/2VBfr
pI+WtMblmvXK28YVtgAixLENL0bwSUwSXG1tyflchc2VjtykOfoiagX1NwDQVYnsS/nyq+VkPxU1
PrCmewo1/2uIydiZGZot6elSWs8nP3HMszPEv1NpHLVBw2MdyOfBnSSTgNxdFfY5DyO5lOGcramD
vG2CwSEz/5qmitZa5n56Vv3u2TiHLO0I/I7wi4YupP6K9A50sYMoMNje1RzEySzgAS4EzIl2aF9B
0m0LzzvxBT2f8QFtCntfhdybQ/MYRWOySCf3bUr6fRrYr0T8HKpylWj1rgd1tsBdG6KX8a9mz9BR
yBuqB9oU4V7q/WcRWU9+MD+PVOuu0ljW4b5ic1wCBjXQ5TYeHG0u5jqfzvwmSw2rdfg+SQmRTR5n
NzvmEZSK4k2vM+yAOBOgkS/I9PkW5UvMb6W77hv90Ae4VH9os7J5PvqlHm5QTn9rRduexYxwW/+F
EJIsmfLi/08zjArkSgCpfaoIaSCzZd/LBmkHiP4iuSKhxfwZ7DIMIbGHiEIrnqza+3IclXpt7Ic6
f7URu/psW2LvX92UD7VGe0uzX8rRu9bsewLuO3rtk0s50pG2yuAzmYw3X21XDDwy7RYV0jkSBZsq
w4xRf0zl0jdA21Br5o3n3bsCgax+jNp4qRKC3UkHQlPlBsduj2baIvgzP9gamzcXCBMeJBcvjImP
oPXFtm2rDVEMVm2aK0tMcjMuNB88L0XsMY7TaicNwYkf1+FyLGnCNSOu1qYa1rLuI4SzEkPOZL3D
hUYFHWG/E7PaRkfcWe2EzmFjsJ9lo7OZTA8oYcP2ynnDCEB7hwqEHsmwtKpfry4GptiE3MzOrmwC
KGpZ7a5kgx7T+iNq5ssyyN3gjPgxh4LwClrCcOWrpbDaY1HP/XlCPc+AeFlptKfKkNZSorVP8Eo3
TZa/SX265u3whzSTLmhZ0F6ww4OPmGDF//yl3t64vFAiZQH6R/bGS89DX4Un8VKX809PWgpiGh1E
YiNuQc3+NceYhoDbfHVy1dsjpBMpEyJu0hgckH0VAaWLxq8P8TTeSgM1oCR9c6FLYlfI0oHLNeM4
IX/mJuzxlg06Wyi0yYNm7h3f31c151oWmeh1tF98qB1ruc0i1LCZDtqEtgMKqoWOThHFrLWI7Uoj
FUC/gbP2V55ecTMhoCs0r2Es7JexM6+2HCV+J0mDuErQ9oIB0BoiuYeB/VfQFMGybFjVEFQQF0Ck
o83dkv21/6OXaE8Inj+i9nsOwzpaOoUgIDVGk+kUq65nUQu8wl3GnYfImSzOjZyxfXVaq3HnnAhf
j7rFaDEb8AswF40/feRd92KGY7rKsyxfB77t0xm/ZCGjiC5Jh5Xp4buY/WoVB1QWAWaSZWuawXqM
V16DfCwQ47Nhh/ArqU/o6kKBapvyMR9QuTlVh5bDDtZp17srliR78WUkeEO4NN76mtgyoua2MbEf
jdOfyzx6i8LinPvxk5DDuwPkemmpOYplEPDFuX8L7AlzSf8e2BBze736zKGQqVSNs53Ixy4dGDa1
2VcXBH9uhvha8z4sAFILwjdIkkN+CTlj4Xa1tiMpey0cqECVLz5hT73J3Hzs58ADNgKe0+T8CQcb
sn33OJszAwcqP79AzT+YFasvIeIGjcxNmv/lLtsZ2uPXOUT62Pd6sKUQ49eVexva9cKxkJV4IxtX
O62WKUN/fOHAhd0gJ9djDPg+ynhXwmOFWUgwROg108LpzdMUUHPXSK/WJRbDHNFs50P9EswSliAh
C+qRdHf/N4/0eJF88sPlmJJ3686kXjZn8nywX9ZNvO/zeaQ7ZR6wKGxKx4ieYFA/+NBMF8R3Ex5b
lnhpvOrP0E+kwFfbepRb+mPE5tomwRX+Jbb/aalRPpoWQedeZK6gHFMH6MNzPTEykdgGlI27Bqdq
Z4gpuy5+TnLN3442N4+8auhRJ2efhNP1VPjKGQxfHKWgBZCXBOBCa08MxlhQ6WNzkiXXyKP7xwBu
RbRdvsOWWC0tSYARwRdPwWy+dZ6P6J7xJOuA8hd40QYIcIJJc0F6NTZCU7/GY9vx96/9hexigfZ5
eJlrjagOs8ROIAnubFxzX4MB9gUepRh8auumj659Cyr8w2yo6k1Nz5l5QOD4a6Z5P1nMxKzxxt9e
A86b+hcENGc1XzySaf4Zth2R6M6atWTdN83TVCDobEDfI7z681Ko9mZ2Dnr/hxDhtzoy9mbhsq5M
7wJbPyGvb7ZP/RCFUERlN60TluxO9u9o3b3NaNp/o/SI83DiayqqQ9rFIV3YnIwslHsEVL3bI/bO
OdP+vDxMd6g8H2DpccLP8VvsR2cPxx6XAlmFxpW7HLBtEmqrdIH8bVrgu8BkmP861vRd6/Zv380/
xqAfR4FWqrg2Ir/gPfRqdgLmZRpfqiwZlnbqfgfzxHorrkCIuXkTWE/gdrJx4ait5t5+rntjFxMs
vmhMSattCo9hbD9NSXetPNZtr8SZ6DtUy36nIiHo8cfRYezBhjG3zjeR3Gpmp6+ZC+iMHYZmL9to
LSWjGHefFsI9NPU70QTL1g0RKdENWbu1ucySKfkHEo2bUYt0HzOvtnLcaSUTRjQzq0sYNxhjGebC
MCQQAKoDe24jOLjNPDMVcJ49IN97ESHD/PJbb+CfjoA0GzETy+E7KWf/kZBE4HWotXVGRADoyk06
Os4RiNyyBYrJ5sGwaf+V7Ilb6zXrL+GEkr/VUmvb2EFz8FrUq4023XChBJhTGFMXV4c9EOaHXGWb
r2JR/NANjpf6LJ7xK22ElehYEVGW1P2DBX+Oc9r9CpzWW8ihvdWuCQUXqt9CWn6zzy+ki4VnL/Kj
ldlch4p5+zgDAbAKtLoKTDUFVnqAA+Ti/vFwhMzDTiMIOGlqtrnkmhj6v8aQr6FFE74yHYwSwj+R
p3RtCajbsNH4joroaYbryY3CBcrBVTPYbfykSSrwehKLgO2m6xKc05nmeZY+9ymr+dR07SUhOgV3
JmU3PNh8ZY3EfkitPWK1eIyVTgdR4d4SHdBtMsvQ4w2/o4YTX5BfR6eCmtWU/srFepN6TYHxaiDs
IhfHcqwWuZX061gMig5CKJlKIaSvrR3q2EZck32WZWoDgB3JBySGoW3DfD07eHIRn26STkAagEzu
ReRGDWOnMRttIES4TI+K/kdj/3JEnSmPvk2CCmaN+L0vOiYXQfSZ1Xx1RsfpPjcbGefiOqD2nRqh
PUzf4X1jCk2mhAuQk7NulymQeMszjgwSnlKrwIxv9uR8BdjxykqfF5A/Aprp414rByreHEFSP9vI
WoE5Yg0eKFJWE1hoOtZMDfoprVfcHDe9Y+e7FhsWuLjTjB300NrcO7kTlQR3E4bSBAKMQVmdmtjh
DkicA2I1Y607ujgEU/IiWT4XQkt+8QjnK/abOTEKR1Jp9lZx0fQwPYyD+SAIOLhGPlQI3SLwla1c
pnH/CsUwrI3HMC68XRRXT2znf01J5oOOFxzxqj4Ag8jSzliYVr4K6ObtGc90J9vqrzr/hEs3Wy+p
TF8np/qkxTeBlZn2MlTC2pkBfTkeIkveQqDDZEArFYdPgYQzimg5NJnIQ1rOF2lCLBDah4kCj0C7
8hdlpjHTGkDFSWvFzpDQk9HBulzKeNlp6FB85rXb1p52mdGIdVgje6TsZjJnnQ1zGY+ReR4IHOI6
8eFZsrIRCsFuWIMRA7thXtcpsuMEG00M7VVvEGamKdIPqsthpHLwkwYGQvVEqlq0TiaUFSEpR8tB
pdhICqaNPsD9pn0pLdY+Oy8dLIDSxBLSYmIS7lpHbKsg4GdUrNkmmshUjCxGH9Xgc9k36QPB0tSs
gbuORjYD/TQhpiABbMUGoI+wXCFdyWppnH3IMEt01GlRJut+1HO2BL2+9KyetBCFzHZ7G0tvFgDt
0Ou/yO6SbRcN366nnXLTSLkkMTwmZNf2XXeqCtDoXm1+k2mOXTVqLpmerCks2nUkkvdJQx0MhSIk
JAqNAx1y9O3eGeryUz8+JJP+nCQ9b9DTxLBuEqGzJPeLnv4kn+CmrP3SSE++szcY7x8jtJrcaxtq
j/iiz4F9tE3qojY8GLCPQ2/uuS8AD3KhqcTJXeyLqN/rP9sOj4VZj9+RxKA/p+WxG8W8mTqa3iw6
bYSDyxBHJ8fGNKABWlqi/xyriXJEmwklLcC8FvWqhmy6JNKkWqcTc48hjd+HPiF+yp4/J+7hqT07
h9bNHpuhmzaG5b5HHtpXO2TqOHoTdfHgLtmwxAg3nJOFzY8WYo2FwnJ2g1VpW5d7APTNXYx+NQkR
VoKGG1hfHRgAczQwMmhtPJXh92wbFwbQCwZI5QG65tnyErqaOH9XxjCnu6wHUXgPXAc5hvQpY145
ivxadFV46FvM/mZLaRjTuz4EGr0+E6nmOvIH4PLJF52LH7eYgFkMBpV+qj/ZEFbgnbPXKP3uuU+r
fp212MCV7Df1wdFwY4qWOK7KjVVYT6l0nyMHX68X+OsoitoHRzXNnMR4EPO/IJ2aLR6OZa7hgJT0
T3PIEZvCRxiSyvxYrsNQYklYtUz898IKn0cPTDzRCptcwtLmaliU95lShji7DWQH6CMhCBKzmQEw
8lRCoHE9Mh7hAH3XipaTKG5OrQg6AzadFZqlr07RdQgzS97ha3/airxjm5/jHcXjAOUBRB5cEzA9
pHpSijiQezKF9LEUzcdXXJ/7YQvqRyjmT6foP5PiAIUjRKBKsYGwucpbonhBhf0JM6RQFKFMPYQO
ZKFKMYZKRRsyFHfIVQQiQ7GIGkUlqhWfaFKkolkxi8pyaWqQAmZFM8oV1yhRhKNcsY4GRT3qFf8I
GQhMUcVEshQdiROy5pll3tgzMH9UFKWUfSzYqso6x0bsPjLVRr1AZ5+uBMgl+/5QTXLfJDcs/90m
8keP9a2cXxy0vBuziEFCgnWCUne1GjhPuSI+ZYr95CoK1AwOqlRcKKzQPY5tWFFt111jIxA0d6N0
IdHBXoqgBZzTZ+W+m+sjqjTnWjVoazgFi8SzX4f2C4RKdY57PbuAQnhDD+bAGEgLciyjn1KRrZCA
p7tS0a4oNP2VrQhYGVJCRzGx3H+hImSlTPNCwIxPfU/YxzTgdXAtGMep4c2XZBjPqe5Vmw6Dyz4r
4m5fEROAUdPOrn48EuALqIt9eHJoe9hdLRAvS9G8PMX1mhXha+5pJPfo+V6lzreTKBIYbono1Vd0
MKk4YZMihmmgw0KkzSd+p14xxTpFF9MVZ6xUxDFE/f/QDsEgA0YmFJVMKGbZaMAs++/D/bWig2gm
WfIORhH7Jyty5SrEbuwoAtrcihac9J2LpghpXQYrTTegpjWKn9ZXTrUuCrp3zVSX4PbMPcJO2sUw
BB54HTxwM0IJ9BL9s9AfER5br0Vunwgko0wDrHoKCzN8hBlvIdZuoy8jGJ/q1BDPbawnez2raYMb
hGK1brUsexcEo24i5dZJn4sUPK6YDVhyeWCtYI155ykS4c4HOefe4XODA4cumLd1D5cuZEJ4HGdY
dVBYqOvA17mKY8fX2TyT86ewIBmhfMzSzww2b86sJWs9QoSW0Ie5QqfKuHSa/E2zsecZOYpLrACk
XGMBweSVfRHdoAHak2Pwl6GgOAk2VO/Vs+9F/buTd+IIJ6pH+RA3u06R+yLF8LMVzS9x3VucJf5W
d4U8RrWDyqq2fu5HOemksNS2RFPM/xDhl6tAMQMNRQ+0wAg2iifIAGomQIvSOg6LYKNDo77eH3qB
YCONBnhB6jRaOiLtGXgwSv7vZxIUwqq7lAP2gYV4f8OsOL0HtJ6rolZgQ6JQI0SVfGv3t0u4J4uB
huEmu+MUDUVWjBV2cVbPMqt7BNQS4K3kpSCByUjwHLfaDJ7ZolTgRq6O4dQM/oereI6dIjvG7sCQ
WtEeNbCPhEftG8WBbO+YyLyCGInNjZY3wMj/91pMLbSeFFmSqZm+jRkMr6aeEW+uCJSdYlHaikop
ffiUs0JgZopZyXwBSqCCYcaKe3l/g9nHSSra5X9fEoqF6QPFvL+UuQqUaStmpi+gZ/7nc+o/cv95
G8imr2ibaTgwHFBMnGMFjLMByjm4za+eD7TnYj16NifC8tqys7iXRRMpGshUaWCRpyuGEVuM7797
VnMbfKu8xa00HlrM3tg5AceM4ELHBoJopAii92fTnSqKAQbGgH3u2wo+qUBjhm0tzJamYAK9ur+F
aME+65AgZYlygegzPlhpVn52+XbTBsppfAeeuqBPm9BMSXhs/Iehrq7QsclKE/41V8RUcJkGVy4U
VfPOU1VkVXySMFbDX7TGnL1cYTu8+cNbBpC1v5NZFaPVVbRW21gODU23uAizBwNXIX9cnhHOam/Z
RSMcVa/99w2zN+VRi+z9/WNjU9PQr+cT0E8HyA9D7lF0lxRwXZbTJBaeZ0CngD7rYKhejIpIG4Gm
xW+h0gfB1bYAzqgvIdiCZHRePEW17RTfNlCkW5zu43pW9Fs0CM2WbUnwxDgoQzAFJRcB1HpS3FyH
y9KzdO8E1sU73Z/dH4zyG8RG/pgpAq+g4Lrnx61NxectFbx3VEBfG3hvbc8sl+olS5F9Bx3G7/3N
eYL76ykCMCbyNxcFxW8CHLjEG/PR9vCCKbbMB3eEIRzW0ITTGq6wVdKOrINZ7IMiYrY75N0rpS2Q
FojEjRlHT6aiFIelFmzDwrZRP0PJJ34wfMhHuMbmAOFYF7DSLEU9zib4x/dD0J02rP7MpPGNzPTX
jG92Y+rfWVtg+rFGixBRs6XWrDSmNB2sZXYJu3YOk6NMMtI7i0zuZNaa5zw6S2DNnaI240/MqHF4
KCRM5wq4s1CU58wZgs2UlcrnZU8gGsmm8RmoMZKrRYcwwjG4LWnzqVcPNFPgN5jEyrOnSUy6qh7A
F7QWtB4n438/hCoXfyOiukPt2ECVaGNvisbsbilhUreCTbs1CPshV0e0TyBoMJNe3N8M9BjgQuIr
IYXPDg9YyJLGaf6aQMgpek/baJRFqzxOALqQf7OUNL0fYfTFTw27uQ3a+mnFiNZckcWYLNOwy6/Y
jiYUxya/SZq3e4q7oVto0i32Nh4cfMVpfxQJ9SeL/v0gdkR/vD+LWPr3aKl+8kYu6YHp71UgyXDR
BgEvRZ/frYGN8CT4W0vDqF4Qb69r5rTvWer80shtF3j5V0apd29GZsEvsYiPyvLc/sipHA0WZ2yM
WrsjMSjiGyQFpZ8r+RRmuwEgYRFRDiEDpxWvlfyYk64iUnSPZTVgdeq7ugWg3L8D2ktGMz7d007v
D5mU6a53KwYSk0Vph6KN/dKjF7DY5GHzXgjpv+PBizeQE4NtEg3hi26GW13GHSCpOcSWK4p6n1Jz
XeY2J+WnpX9UpKg2ItkSKBaF5p6R7ldeZSnuAvrKVtfmUDYNIlRLFB/EjCBl5mbxMOqhuRmo4FZQ
nlATajYTXVuY7yOdZB0iJbwz49uchP7sWMzlUoPuc56FTM/tMdoUruG809j9KPNMewwcziVvNK7I
t9LL/aGycvSfpffZ4wKDAvGRCKc9GiiSO+CS93QT+yg8N2eD7U6oNZrkA8AWmzIivasZolupwiHp
bPWHzK/rrdZmN4br+TWyk+I6BMBMJ8Tr3IN5rTWAJUY5jQNRBKTGV3zjug5bE757/DINtMKrrqkf
LFfbjEbjb+cyKBDCyvCNgPVmBa8c07o6dEr2S0nF/MEDWbfEwkfdnOBSQRquV8DKg3Bfq6hb3zYo
1tUzVz3TSwMoZ1jOPbMT+EzsZu/JA/cH4l8gZorJ3ls2aQQYEd0dREPEdBptWoIMG1iGmrglYX8C
fxtdIrMxb46tASSsy2Zxf1MTvGZKT1eG2nF/f830xuBSavnufjRVdNlnFomg4h8cWP4hqT1J+OEo
H4kF8w/gfj6El9cvTY+STOMGvrof2rbnwHgznmgJn7SKATUbIXuDAn6EPcODsKO/xBuMTaglwcUy
uj+L++Sbz717pyfC5dbBYZFphDQA8duPXlC/JWH4OgZt/agZTOmM/uv+oa63i6XfgFgBXC2IRtBs
AJFV/jjGuXXqyFDcjBhW97RDPqvU5DxoBaR4Z5IXUnz6C2E9HtAUknITJhREmYcbM9Pcq/CcL3bs
DJMR3RncuOMO+2VIuD2TuAuVmHtNkvyimbFBiGreXWGI3KLm0yYvajsEbH7bkQQkTvh/DkXKU9jT
p2imdvzGYH8Ow7B8G5O63qDIzw+oA7xH0dLQuX8Cn9NqTprsI7Y48QajPlLYsCBUZkUN1VdH7p/B
PvHpRZWh/i7r4NRUTIz0KNUfJtXqpQKbd3UBmNHSnOShzpDC+yzjYJW85OL48seL0ZR6uOxPdsMk
C5/6/z67v6YnFKroQ3C+0mYK1mVSOdzn6aV6KXs4r86bx7Ebm0eA6MWFAN7l/aX7g6PelAAcl3rZ
5mBNkO0NosJzYh7L2o6uCVf8cnRAeml6Gl9ZuOPHxnIuacW7NFXZknMBspXQcQ/Y1sEdQmtX+Szc
UWsOy8Ef3JfOTuq9pDtAkIvvvqCLwubAbKCwmouvHrqGULAAfjeMGgEClthLxnXRsKvTrjuOpeiO
eN74E9ijth4b3byknS7PQ/cXegPL68zXJXFecLL9zg1TODsu5bPGjAEBl85mB5H2CjT6M5qIgDRP
vgMvxRlFXcO8SL323zc6p3ksZDwvrdmNdp3w/vmTway3tYfhjCFxOCOaajdjM5xo7Q3HUqWdmjPl
Og4QgpEk0wQxuozBjOkpHBpz36acKxG8qDXhGd3eQuS3CKygfbesiaVqJmY+HRjAZzrju9JtjDVy
aouhqa8vkzaRt8kuHyJzqomo4agij+rkBgL9Jkf/+YBBTm7vxfnmv69FPTfJLokfMvUx1zOyvZYw
qjNq7G7xtx6E6YZWNjJlfyg2ETl99/QfPzGJzYn85Fuy9BAcT6JkV0PWEI3mAE2bwxU5lCQ6wAdA
CQTJJzDd4sw3eJn7NnqjNptJek0YMEdQZmVdXyvfqK+DRPBU0Mn/f69h1kF+1YpipwcZE03TsJkD
a2aw/c+xFfSIVUbMgv859ifAVKwH3rqIE3tHr1oHrjJdscrTyOPLvExOkF06mxRriuls/GDKH5x7
g0EeRSChCpo/vopQ24kym/a0b5uXhHAqVLpEbsazLVc52Nl14WHfW2Rx+5FqWbM0IzFCkyzqgvpm
uk3RlJztMHFvSVTIgzAcPElp49yG2HRuRWh0Cwb9YELUIeIXeWYO+Hj/gfvHAl8Tyxlc7fb+iXk2
SB2JbOoSPl8OA/ehrsR4YU3RhXBoAfXe+PENLz/OJbEKVQJZ/35YA1k63p8xBi2Ohp7FK7hcAWW+
8di2rQ5de6qeCXcmMyickh0CWO9cNdbFsUr3PMWCXZSHgVMdpY5xTqe2ffPtc6UPxh+xW69Z0lS3
oJvOTPXDrcS9tDaCRrxqBrpdJ/iLEryYCPnjyzgHEXlO+PQ8I8JktIaA0h5YFNiXWg6tUWMXGCC1
DQIgcj2rOFlIpZyj2GKeC6IDuanLkrQdoG1hfGIxH6HAwclzqIHgXKIXM7GDzjSLTPRNeu/pWzw7
7GtrIq+lUmLSnzkalViNzEiQvofDpmqpodJiaZSJ/giFiuGIZwJ0CetwBXyPYX1MajVFOx2JvOdP
AL6DhYBCznZgccZoYUCxofxQ0hoILP6OUWBA2u9iqqCvDZXzlBhtcQYdVZBgQJHSIK3YurWy2/ri
X641NBLH+hXpPutRI6ydBNdV64e++mfKkjTb8SFLp2cjt7RzHzUPg5O3p0k9xIyklybudQYA7ZrY
SueY9RRFOQo+06ztA/pM+3B/Zk/Dqxe19Safqz2UHHPb+ra9Fz38OK+OD3q8Kns8U3Bvs7UkJ2wR
62+d40dHXbggaBCVELpmD9EB2Xi57ZPp6jZJeOrscGJESoWG0GlXtp7/gqNgXEFuDJDkzOa60DFK
lXXzBsUT30pfHkKGjyv6XWeMQK9el+2lqzPgt31/K7DoM+G3yiUEsWEzCBDZteDvqCeGtTHzMt4Q
tpziIUbHRCVP8Gzfb0nYgDFY9CiCEJDq0vlpPPo/ofAB5gT1CY65szdN6+hnI8zipCYtPi1DMuti
Khq3WszZ9JWaFNH1CL5amzVWsqqUJFZodAiSALnXYDm3JH1ERg140ZXDsTdc0pEzlH8A1xG7VItI
c/W9NJ7Gkok7KYKeZjJgCI6G9OBrpAyU2of+YQbCD7+vN+ppo4XewbM9OopCsmXNmWRl1T6p7CMy
dyobNGs4uiHJJvmaQuLFicFETnoTX7sEe4penkaCTKm04VesnTqajiXSyt71nzHIXQM//CFuEukE
8CLO1QwJlTbjoNXbLlvolXMNkRttaqyxKPT65JayRFroaMCL5y/58EMKUXOdyvaDjW+8qwoPGZXh
MCbHZWf25R5mh7Gpq2JY5zOM7iB8KAzNOo8RtClI/TvDiLILZkKcWz02JLYDL2Z68HTGYlZf+ydA
+kvLLuZ1Q4LTMiygBYYyRA/PCIQEataDyzCFO6ZT2ofVOkuS7rH4xuumUvzD7FmYIn9IKpLcbbCI
DTijDfxGH/ZTtdJdh7wWKzyTuYhftSOnuqv6TRH5kCQQFsu8QsGlaf22Lrl/sqJSHuTDx8CYxy/l
k1FzAs9wc+9WBkePtlY+78wxzRZ5HSMPrp99aEloO1PjoR+KHJGG869gzA/MBfBtBigJT+mwLggF
6X473U5IONBppTmXLp20LTAchT8HIsGAtd+wYq+eSimCYy6aLybvH0Y64d9FSiZFRWw4xlO4vcRg
Nk9kOsiPqO4xeVf+Aei/v64TcS2L9p0+nH50qq1nUfMMXrN3BDP23O3Yf6L3XtQOnhjsoz/CiauT
OYW/EJA/7I6wPhL1cBUW2xblnwg7XCQyffYUiD+Nn70oSfaY855azYgeRkKI69ysD2wa7e3cls+V
y16q0nIDxT2geKGjHcoh3O3G1uP2bRQoTt0XoQRA1CDfod6YkFW4klPZW4z4xWfWuz9Sm6xt5Wju
MRNvfhZnnM9DetIvxVi2GyYO+qrCTMrWD3uaVvIHTO3UfkxK+xYiI1pWXKQa85iXHO9GnITxW1gf
oo4lQDqF84h5f9FQjpDhx7JW+aq2nlxcnGT0lZrfHKoxPrlm4GzLtKn/1RUkQ3HstNB8MQuzP9c5
141n2F+5k9X7mkVhUc/ROYcbQ6ZAvfZCdA7TfJsmG6Gf2bg0B/azZP/ZK5Q12XXmqqna8eQVYlt3
DVKAKn1jKt1uk94kpXIOu2Pb2dqWLgHEZSqbUmuKa1Rl+nNrGvsiiZFnZ8EBGUG8bxvjh6UtOt8f
vMELz7lno8MfDW9zf02GfQ1c7P8+E8xqAHEAQJ2+4idalLYdnyEgWK9z8ctEOH+ZD/pXGdKw4a/U
cvOp8P/aRvzQIJN7iKHLLWFzAjadcDuQuJ3ukG+8hswH93CZWQXJrDx7XURSsKSbpgc3sBLmbXjH
gaAv7WJKAQEZ+TbDVr8TY81tsgJalkJoSTxgp6QwShZJjw3mbBEDx9Yf1UY2H5MpTvapob+KVF7H
qtT+uvKPCV/4K+hBLnKQOK3fMbdQgxtckoSFkwn3nyP1EoaM/ARJphhT71ibenoqqoYzy9Otw1zB
0VBH6CqBsSqYRpNoW5+e3SYCn7bMPcM5Nq3JnLC1e6X45XY7WtZj5s7TuScuIqydEn5CXB3omZeH
oTI/RDXwC3RkixdhCqkYwdKGyxldWmPD3aHqfwt0Vx7u2Yo+8F6dvf7SdvDLZaA6nlGZaqck03/7
fPhGoqRtel0FHLvQlaPK/ZPcTZ6bmNF2Achvdz+kngq3cdj5tLl4t5NWdZxwvi0my9BVTKv16Cvh
g3qzF978nNYeoqQsvt1fIj4dutZoN6f7oW4hQQ2oWv/zAyJw9G2VGYQnqB+VhZaeZM4/zZrnYS8F
dbnAgHUVcYl2z3LTva323feHrLwIyfbKiPXHBO3usx60hJKMvb2fzBEq/NSuIeqND/rooAVwQhu3
p5edK6f70idrePZaCLhptoGYOjzfH0qeSKPYceGh8ReOtU9xdm7zGC9UGML37KX7U/hBuALiG7wR
/Yf4zDSqQy+IDfT1/+HuPJYkR7Is+ysjvW6UAKqgi94Y58RpuG8g4UHAuYJ+/RxYZFfWlIzMyGxn
kRAzmHlkhJtB8fS9e8/1N8iHgxfW++o2sdT282nVZvRRLftB/vXfW+qRRQSwENbcsNMM5eMGdKNT
NR+IrvjrUe8Y3qJIBrB3/3zBGylDQ1FciSHQr04ZMURVdolvpuPm6dbpYdC79tknZPlgTyxMXp8y
u8uDemv7mU3/bX6VTwyrGuQMqG3tMzeS5uZKtX68+DjQtWQqL4xx/3hKqJ1+wAUFadfZ9K1rHeK5
BDTnYtDwrO/+oLExcpuATQCqNnBkO9ufRTGmXe6isIJL1rGio6frdkFdIFwdZ8BrGfKB2TWW0zll
EOk4sNDom4+NkMoeCgRpTHwD66+KKJILNn7zas0HOZDiqKA8I6uKQeB2DoVCgaaq8OPr49zjESHv
mzjLUyb4Nf7YngOEMXC+DQ6E1JpmdnT8rltzpIsw2ufMw6sGj4JopQIebNaL6sxe1M09wms88+Jl
obgZCs3wRLuYjVc05lttRkEz+OJui0ukQSlODSHgJ2pTtxH+UKwKI5Y315sOlhd4T5j2ALElw2cf
qvKcE7l1DqsZtQJ+LtgxN0OFbAcnElmCT0UlsDSzfrjZIWUPHeRqX0Piulp5hVfCdpJvSLpevCnN
fkfxuKyrIPnhmIqg37IPnz0BLTXqS7IvG3SzwYjfQePPLnOuFoDuW8PKwea7WvVSNlW2dT2brqwx
wAtOcCv1szxhHGp5oQ3/3gSWvrf9Pj4wyu0GT52SyfZXAsH9t063zx6y8J/0P+7gxRfACoa3Lu/Y
ihVDv9V7zX0vNPsHWypx7cbRpj/Srx6nVVSFR2I5CV6Z39XiI11BcIX9PD9NqvHEGB9feTxoC6/y
vIMzHx6PHodugN6hLCI/PJxpZ5rEKfCMLHsrKXuPRGv6GBN0EOdhGjKvSEZ2kW6LdjKg5UymRREm
LFelFTG3Z31pm1Z+I/eaOBuF088sprVdCzRZWgLKNQ71X34YNdCpoVJHDsyk3Ijr8+NQDIguGPI6
q2mQf51rWvj/K9NztS3l6sfjfXj163M1H/7+2cfT1mYw4TT28fGOx4tW1LNL/PM+c4Sz1KaYeEtA
wRBjERlodBjnwyMCLAjxUfcNitjHudwNkZ2Es+DCZ/XfSdv5eLzwOJW3PeS2pNhZicBBCbMHy7lN
s8s1aHs9HsXz0ynr64WdM3b7c84s053oTbUj/rg/1k4yrYsWLHWRcZck8AiHL8SpTsu56+o14B8L
O+9R5OD6F4ajf3JKv5WU06CoLP3JSqpi1xEgTLt1/KwGoZ1oIoPDqCEcSnKuQ9JzoATSD5+GaVpH
GskhxD9nNxcvwAR1c2VBajtU5Pz8OVBHiA3DFcm3YBGoMPxJc2+Lv7P8CIogWpP8Xp+GwjfPVpOU
K75h1XeXLXKAku/DtuqdVInE1u0gh0yZ7lhZ6m0crMGv6KheHcc3f9hh9NYnjnh1o8bbpKM/7qdh
VPcADNSiEp35I1bRyqm9/tPMBvT1CHVOwkO0qBdawdRGQDnCYdEkAQOoJgzWJmlJlzy27nUHW4J0
yfHix7nOh/uscnd8qyg6Ytz0z4HDt68xuo+A8Ge2Z/ByspGVMLHMekf/H5BiItnPz4e0M6pdnotP
RDDauW9yrpFMjuvKGctFMeUeY5ZiO5pN/YHN8c2v22A/1SCTQaZgITTNGEPcmF8aWuLLJsDZ+3j6
96FQLjIslBg4SAusufOby26gtzmU8BCEb50fB279HtK48USkdXJTvZXuLAfxGX4I3V2M8N9vUku/
ZeCyD4+3FEiBtiS+oKQyrPLU0DdA3l47YJglgPamXThsKc7ofI1Lzo36QnIIrVDj8jhDYxhsy3wI
BxqfY5dOy8cLjwOb57/e1+T9XsNad3ycf/zA40fZ1H2B/FPbNo9ptLoxFqnHw85u+lNSDD96OfvS
bGky8WmrT+a5m0qNYuc4PW6RUqRnOR9cDCxnEJHDgX71pifbDzTaP19odCs51fqry06Qa8VwDVIJ
UKAqyzyGOMWP/iMWfX7aN4BXJYSgTRhjV/HoDH2h99xQ8HW/DSpQaC7ZJ5J6dlhIUe51MxhbXWXI
8Ui+rwcve8LLmT9NoDusLghuj1PkbBHgHvafDALzp6Dk0Fn8wryaUCmGjNeq9KFNBGAw/j70mhWB
WxnthdBpojxeGMfQ2vI1OLUK8lgyG4OZn51MCm5j02ltfXJYNE+PR8p12h3SnrMRF+ieHm8sgU6q
hVHTfQ6yXB6QY8TgZ63i0HqJcx+TltSKCMVcDoAPhmdXvhPaxs93F9fR2svg0AMJJRJptMRMEV2j
fPeJuV/6vWu/1rMJTtaJw9cB509hRHezD7u9dEV8qVUUXwKjiS+qQYWT0TMmfksWd9+oMakPBgIx
5mJuqb5zpr3p8XRB2MJtM8qKAztHb48mxkU/O0YvDc3ep45Cnp3RqiWvncAUlgxVaWeR+Gjgzo20
2is9v/bazo8YGPXrOjYttricI78pOJJxUSzjsN4+0qgDwjpvZcESPvbBW6SJ4Krl7fvjNb32xzMq
MaLdqzOvBF9sZ3/aWRi90IWigjVMf1uDE8NytR4Kt7pKP4DYVormKxrw0Nnc4LFvReici/DkpITs
ZMXUxKuqpGdmd91XwApsiHZ4zSwrQ7spPm2/2MHQqw7Krz5hkkcNCF8W3FJ8z4RV7SIMLiSYMuei
6vSxJd213rKo1nvMRw4uuPnZNBXm1i3wGavcQxDrJD/xy6ULhOvVW6y5t65kjD8qOmdBb0CBIoDh
z9M+HL5Sy8WMMGrdi5mmNiaZptvV8dS9uDbLhu9ahGTOrwYmX8laVb/9UCvOUSRQUJ0a0TIj6ri5
M9TYssfqXgx9bC/IN5BG9AUgAsuv1oEd2evcL1OayX23rRvcms3gekfLTdnUF51/9HOroB8pCDGY
jHCVDVP0IwkXrt6SRkhc/Ybry9tF5Agu2qSw7vYEaGCcdLVCMtqdnERiGEXuSXxDxZ/OF4oIWTWJ
NR/BvlEoWWWWPdsNNH6QEfAh8EFkRcCYa+pTrIz4fl2k/YeICpGOElB8WVTPpmXJuzAi5l0twZy6
NfxyzCi491O48kYyUki0198J5vk1WnUJxgkfHFEbEf2o3Fsh+jYgEHgsAFXPKgSf0KSNB7S6T29+
ipTdtLJk9TiXej7YFh+ZeOljv2wdv1v3pUFYUZ5RFA+FuZeN65yM+VBlST0r2bNl6/UGENVxUzmx
fWtrm/6JbhEOUahL1WXNeWzs5vx4lNA4BpJfrnIoSHRVfR8yfa6dRldVC4NafoPRKNjjSNThtOhs
KgF+YRJ3yiMb3/LYgMPZFRMWNgkXkw5D3JGYSwapRvf+nCYe6hBc7XiRAmSh87nHq8k/32Lm5BDR
FfwWmHWOhSeL73nU0Pk0kpwVMp5g87ntE963bKdiY9oZzHvuUgMgnGrd9DNlP57gq+pG9weeh/iK
ZWAC4O/bcOdhMKsu0O8tQSr3SU40iPU+2Vr1VzqY0cF367WR9S8q0JehoUC0uMekr+RWkh3Enktu
zITNTKGhL+U7vRq4Q6Nhn578UXWvaSy9We4H77vErV3aBY6Q3MdNRWdS6gwFu7FXKxK/fXrQUHla
c1kwHVzlBS27lPu6Z5ufSPD7XUCyCN+BCn3jeGFfTgZRjoycxhi8hAz4jydeZGOTrJLYA+XSuClg
WTlAIwhVxH1UygaIWrmOLD39kWdkEhbezeVvtYvTvegxRfBJ4KxlqI5fGS12fI1CIgrcdemioO88
zFtksofACw4yiIOd6SsXpn6GcTmJt0FrJXsc0JtJz4AHpvIjt7AKDojWyd7wZ3OGuyfDY1kS47Qy
JhqtriRYAXT5WwzeZYnKUiMw3CzWOA63ek1ojpGSfxz5JCNWhTstUwqmpRszTey6FsiPufGq8lI6
5bQ1K+eGo5YbAEkVW+mIdQLOaWfxye4ZavMHtyE7HckIiz1Yfc668qOpCnrYIvFWY0B+FYnWxXpq
vHUgygBtLBPNTrwfO710NnVuYDN2oJSkmbrigiK7a556Nz6d+nhcuFOH6WsMbkjY7sGYAdwzCa8w
CM8FIk9MW1vB5rNLfQsIY9c1b6aXGk9O0TKvdlHsY0w5ppZnb0cBdrQr2W8mtAW2ZjptIjzI97bb
yMxNV/kgUQxppDu5hWMeS02DhBZbh4GJ6SI+R4XoUZFQFFVjtDIbF3y46OTRyQDgeH2NnU2FG5mw
NyTf8WLr7D71SZWrNORasad2NqzBQ8y5vmmwPjOCCfn4gWsA9UquBIZVe7RMzzxw4ItAFyS3J4lR
6/AfPq/m6tuDIkNVv4DvjdeMhH85aWsftCk40wOg4Wa3J9z33qbwlVqa/P89LRxJbiOaLg6Q6hTD
qkKQlIguRWYRg0vJ25UeuRhWpejx/dXE2ZS2wwoI6LPuRHiyrA4g7QTO1C/9adXpZNrprmR5q2cm
nMkkwLHnhK4272/InDfEOdAf9nduB2kdmVDP9DD6yntL7czxq4gRpzGQJH+A4Ct0VxgkNIv0LDn0
11zQtW4RMbFb+0ha8zRWjXdLU/LL7C7wV5XVPiFFyZ8cHDQ49DBj46r1dqolnnMia6bfGKrX7vzP
iqVFhhGfTbWGiO2XhrgOJEo4GR4gBWx0G/KF35SZ892ehnxdEaG9mMt1p62TIzzBlIZyhwnUrdwd
GpkjdWxwHHwDlpjJX5eOrCQ5K5THusV6Ga3oFPoHQdWGYh5Geej2b11REoKBSJ1ZDd7+eCDdWxb2
2uOzy+zM2CGnXNhe8pvYdmMfumm05L61LG2ZHhhdmKwS7LBwXNM2sCG9jYnz2QbDsO2Y2qDaB46R
WM54UGxeAQu6hxyVYVTk+17oJxmPzUWrdLXP6uzFgdsHpqhn4CH104T9svAQ1Ws131V9oIVkcxtZ
eHHZHUvdibhbh/4SPQdKZ627oHp64tbab1pPv+uI/q4WuSdd3D4LGFMuxokVregai/jcl2AKd4hl
CR0hhGZSNgmoB/Q46z4sX5MqntYl9IddVnncuoLoCEWoX8a+X5/SfhhXHnQG5aEQLWP5BcAP7qXh
Mq4IEKm53qVX0Pcjl3wAhEC/Ml9NZwaoMJKscm8m8Q5Z5NNo6/mBwqOmz1Ul6CN7sP/C+vJFPCzJ
ZMB7qviKdwArTFmrvTdvQVpQ2rgMETGbrd5i2EQa11Ng/GdEonuShnlxi8GStQ4CsPnXFGI3YYsQ
/qrURKIKsJSr1WneJQv3XlFP18Qpg1UfpOhH4eamftR+jfNotqPSvjtD1++EF4ndAOv+ZiZlAwIs
jr5GSR4umpxfScETStq3xkpmRxn4EieTNaa2KT25OpwDYmYQALNFy3GX3bsuTS+EAm+yKK/vbOxZ
x9XFtnJQWUM9nq1OBy6pz3/lKdyI1kIh3fbx0Wij5M+jxhs7xL2P498vdb6TLHNtENthsggY8yqq
bHvAgFS6uNT7wt5FcdtfywkyRAbb9+6xVd9kIu5OZpNFh1wE+i7hL3th0DRwf0zV0ter6BK7MIzl
VP3uRccMg4GJ7cM5CGJrn+sjE8fZ6EMWln2LuF3MI9OtRKEkW9Cqnqdnr2T1vrQ221g7m4iLiAjK
6cqdFVYozWNtk2heuSu0hqRWLED9occbQ9Iuj8x26P88epyjVASnA1JiW3kJX4Q8cRd2Y05vkewU
bSAhViGfKJ/EIAhYsJKtMaT6G9fsHEP5bPYEvrI5Yw2JdWdnzBo0kGKbIGjlixONxaV3e5hQ89u0
EQWbkbvJ/vGU7Eom02NyCIcMU6BVO0sPfcw77CIITaKOfgifVnKHkE6gL3GuLUSnJYtdtO6mybv+
fXDC9IBuOGZ689/naXvx7+1y3Fa+dy3mw+NF+mHUsRr2UlP4hLUN7kaPMu0DMewqolnzjmp/tg3Y
NlE5+XQMQPnSaxunqxoK/Wpp+a3OPQuhEyTxbD48XkSjO8YeTrH5nVpeYzwFreBnGfyA+aAD3kMO
ZgCq0vdSG7TvquAf7TZDcUJbkV1F4ZXLqm7fk6SIz67DLTDVDdQbdfRkV6PGFKq+gqyKnrJWC58S
hZoumSMVQ9IJdYcZCKLrm8Cwhy0aVOzJxlJJ0B7jezTt9RMopYuEcHoORm7VGtfVue9sfBq89jhl
RbgIRFXQPZvf8XgBgTkii6gASqh9p8/irFSWiWvRolNRSpTfuxy9P/cz7S6l0o5+SHTT4wW2b1gi
c4RI7IsWqk6dY+JCoxWxIz/JiLohfmRCPDqsgLEjFq0NS7zz+Wh7DPd72WIcSN3m4M66pHKWH2Fa
BYBYwOwCnIFzWHNDfKvPyC1jumDdTXcJ987URC8An9mYiHSnM01/tSKm4zLvj25qjS8N/dtCex7o
a9z0+epioDFcmZobDGBvj8PjtO/096JJ8ce1w0+AAXwjIap3K0t3aW4jEGlDvb7TqImQtTneOSHO
UOjiNxIZcVBsz0yrfM+p094zJzuEjtE9o+YzF+irk3s0HwJbvrGHU0jCyniXh6l9EClDF0M1Hbso
4le7yFk6PveCwS9MzrtbLdM/Yq3UDvZon1o97Le2PpGD4aww36OwCCPvrspsN3SS/pA3PVGF6gj8
W5rkKr08TuFvjLcAZRdtmXlzl/Y3wV7a/vHscUhGqD44OnBQasVuhGb7YdFcV63WgQ9A/O77w/Bs
0JfcBN0gcY0UxSm3YbABboTbomBo0E9rfgrcrmnmVL+LuP4WzreymK58AL/h8jg4xMP9eQQ/dCP7
2Dww8zZss7/rVTLcO6QrK4KJss3jHNQJVKlmcXjg8R8HZITipLkc6HfIFtS28atwcTc8zhltS5xc
Bzn4UWwVc93FZBfzs7JZxksVHP4qw6LhU/cL/cZv60z/b3o3PMNeY6tMjjHAjuvUDRQhUnaQJJb4
1r1z3oHCTBxfXhwxRIfAUTerKs2LMx9k5vmHOq4PQQZWdNEFQ4H113kTMVUWKY71Ms9B97LOP0dz
5+1xoP2OxP/v5zIoomM3d+IMPHPMB6bsZLf00JxWi28egJWLSfsfIfBgf3aYi0AaFv0dC2N4bidy
b0cKRFKCTNR8RYvj2Rj19yCtfySJq+3AeVrY8wJ8nLOGmMq53ITtTKqRhJ4bWfMeZ4WGBK6stnae
Td9Iy1gC3p6+K4lZvov77igGmPFoyUIcsFqzNRoToul8a9VQwRP2yVSjbYd8F/jWDqDOmTzd/KNv
kLc5ZeN/qrb44Wuj/l3V6kNLMUGklfX1KCweB+zSLt64sKqGGxwxpNtt451h7oQ7AwXhMc1IHBom
PdkP93xIK3bMXTkeQ88b1p2ZoFeq2PJjpVtXdVJhvdeVfbFomoMniLH464RGGab7pmdOedFoDyyI
yvDeqO2/2Lh/a6EUX7y0NC6ll6+6rJqe3MmIl7qgkBu6AWrplm2Uvc4Eu5IUesOhNBWa8sfDx0k8
K+2haVyq87+f//32MKi1fTgclN7I2+PglpS3el9rCyOKzRtW9JTfVeWz7JIO6PVNtAUrbN2EK0zI
5MVLXAzm02TkINwbNzr2mlkwnOvbhSbG9kvr5XPEb+HV9HN0L73LkoJCvaRTm1zi37qWtKe8Io+g
ZJa/jifTusgxti7lhL/YNiVsGCuHBRhLQfgb/Bq6FOYAnCRTK2LZrBX8kOh7ji2hCLbwkUZCoZtX
tpHFMeuQapbzo8fTx6Pa1IkuFQQawEZHuYetBxqq/7MYXRIfe5IEl2701SXaz876Zsgm3T4aiSE7
obUZVuMywo9xyq0UBI2UOAPnp1MhzFOmaebp76eM8czD6NMek1N9Ck0OflbVJ09qCh+QRmxUBIMj
9FR98R8i8TFqLn4T5qve8W+JCbYa3EPzPlSQH7j8ml1YKgw9wviNP2FZKF1bj1GLPmj+zTweJXmK
fy1mnsy16k8lCPl/vvZ4w5+XHg//tz/699uHpOcmHPrhkmGTBjejMPY6mtvFX085Z/fvnR2Kl8q0
PLaN1VOgmQkVW+mc/cAFMqul6VsKcOWo2y1Cf/wDSOXLYVsXfXLN0yTepAKdk3TCezoJ+V6RrLuv
A9BZY4SiTEwQ1Nm3T5cwaKfZ9X4CSTVdYHPYa2wd/ca2ihL93BDuLdQZizat3B8pRf4Up19AT/HZ
jGfSTRai7pllz74DOR/KWPcWiW4MN22i5RZE4U9AAPtA2ur3I+Dn/ykH6f+acPSO4qv89TP6/v9D
DhKdJ6H/n1KQPn519a/xX7OP/vqRX+A0/us/DGn9wyBZgRBaHaPBvyQfSf0flgCvJi34YZ5ukzkE
9+CveCPTs1xdZ3YlDd0yCUVq/ko+cv5h01ZyPNMQrmnMeUn/nc+EWm4MkBT+2/P/kTPTRcusGv4y
FoFODD3m9+1//td/OLa0PQu7E1e2LhHKOf8WfGSNOpaKIQpfaiLbghY4euFGtKUU48JBOgfhoBjp
lKG9EcBKLyErkVe3c36X3Q13rhRKGNlfPReprG6CLc1bzLxlfmJHMR0wus1A9W7jEkQAh7dguMaI
CLwPaJFOQjJNJrrIgV29DoghyBOk8w/kd8iXeeIVxzjGYkiiKX6vvGvQ9GHCNsMZ8RaC3oNs1iyL
PHZWsqnoZDRffuZdAm28GWV6IXDDW1suWBIu2W+0WtRWJZpYi5LcByZ+GV1/ak8Z618SL90msRiF
umG3xR+KkNPgXseHE241v10pNw22Zs6uQpnMHsr+NxBsbWNLqCRIKM5lx8CIDoTOnk9+mnn8EpOX
iQQLZeNoY5NRvved2w0KrMB1Lnolw5n4Hq1NmAkxUWqpDVHFysmeJ0p+UuYHkJuGYsN6glIFGdAE
rtAEjHyqsAPTQIKetsE6tG3HxllhPd2UFhRsqpZPzKjexo9Wky/NnTcQpNZijlplDiO4wf9wOnTQ
yGXpcqZkdRK5toBBoDZBCXwt6omSbpnsm3sDbOAuQZ9nmuBy4ZlkezpZh9pDLV651UFYqJIbOBOW
OTarCXTCru2TdxJj6Aa2tMs99qFlOvBrQUrMvib9cGVrLaqYihJLyLIP+xQFc74zMr2Fsyv0ZZfW
8SZyUXhbEk2pFyTaNoNfjJu4+WQ6GIKbAXpexaRs0AZLNnoY0gyqVY9NkrC4gUCg5b9cyn9dMP/L
BWJY7r9fIQ6Xhe6YjqG7gqvY5vUf35+wbM8X1H9WFTBJnTE9AmTom/D4MRq6dXcZ1VdQ+OeCqAGM
V3q6iiO8nV260RrHpxeHYt8c8TeZQfUaw+taRWEkn0dlWrtGIzoJXkpnDMEdSti49lzCv8kDXNOd
n9VCqj4G0/5R0KeN+nQxay1dlH8Ln+KPipovdqYuzRQC/UucLR77VSZ6De1egXOiorTtNSRK7KRX
LZKbReemH1buEioQ4nJrq7ml7LwT/Mq4Sm8IPAi8jDBfotyVCrqlE1Ijalm0lZOq2Dc21jqjZFHo
Z/ye5aH2akLnA6fbQgoSy8ZIYTVM8TNZhsku1nEMVClCdAVByGJNqPtQXyJx8bejQ2OahRKmqcxI
LYc64X+SSv8UBpq1d9AuIq6cBaAp0IAAZhWMt2U4tGT2VJ3LpttG84JbOcvx9bXa78xjxuJW3rsP
dhcECigb1PjV1gjVtTbS6qgmBADeFBm7YDSoXXooeYAMuGcL76AFJKDF2qfbIYskojg2l0L68XOC
tNqMaZuJzDdWjjYdyMK1d05fLSxGXDuGOmqpG86bQgn/a+yMXT5K/0ODmgwAqBpYg7gC4FbYS2kz
Rwgj3XmZMnqWVjisw3SwNmyVTwMmDWy5ydWifQiv0rgGUJvXzhBHK2XiN4LaGG0yG/7I2Fo/WlHQ
sC/CNc5+76xSfPye+xWVDSRFl4Q6vSma53h0Vq0OIQuPNzm9WqZtWfYJAWd/s6zkPK6TJF4N0d0Q
XrhsBvRfmLbRwAaCgFez26UVObsFMauTNM8+ELbV4FvQb5pQX5RDPuM+QjSp5bBxJnvteIVzzEfK
T9ZeOLsaEukEofdeNSxoyUT2h+j1t6kHtU13z1/0EuiSSsRz7ZLeZeJ12nQxixi4fsQiMUrlAE4R
Y4vqoFnzXNX7YHIJkYCmvh/ybjhG0aKz8q3R4/cZ9FQjehLNPlEei9GTYjMjNKksO+SWwXfGZHvE
7t4yqyF1GxkQAjNPlkKrAEV74H+nKevWWBErvhb5T+YHL9TtQBgnpsSBCDaQXOq95WdfpVbqiOGK
H3hW2j3hXN+9gFta26/IVio2AvnxYtAHbaMShrJVm95CEOZLiQyJb3t2KmQ/kxJZ3FxvA1HvKa5N
4rKYubddXtPAZwUwAgryRgNA5jeICzAELwcDDWjYaqjtAW2GI2xHMQPUw8mGdCOhnIvgg1TNYJcZ
GMGdKczullThspxYzD2VBdy9nICMr8Sj9GU+HodLswnkNswmVm67LIkb0tA5J98MWoNrFeXbSWRn
y0x5Y9rMVSj2VF99OHKGnUMDWtU6NHk6zJe08cVSynoXTGza6WnvCItl1t16Pyr/lgWC5FVD6ssg
20pkqCt9bv0y/96TTmPv6K1Wy6wKSYC3wn3ki2o1Eva3EDBYi3l7zkQKvzN76umD0IYY/drNc5CE
53T5MhJtlnZDf7lxmDxiPalXMqlpk1jcVckFXhtpAoEuP9S1mx9VaZ39cUDSKd5SDWcLxGliRzGs
LFn1601hCoyiFAlab5w68IA4WF8KRrU5M/TtNOcCyxrIXxTb0YruMIKbUVsMBaF+TR8Dfq6SL38K
NqHVWbvOB2ELdmclpxgSmZUbyzC2ngRsNLsF+xPb772PDUR5JTIrC5A28w9lVnf+Jd4uxGs2ObiR
4hrF/SiPjAuaC1+fT02y3SwB768MnzTyBKWO9OxkXRq9dWSRjLrQwOLnbphoNKtKmVuJEpn0RThl
fkBYrlZ480w8pP2uoROXDix0p9i5kwa0ue7pRRvTVRdYejQGRrWWJwyUyg9XONqFIDKSzUZSv12T
BBX5auoZPu+4RoyUZTelNGun6SyRQ4WfHGq8bGiB1bT5PZ2MPmRS4yqt7ohQGvTSJkxYwsEdXHRc
+y6kwZqdMbwvbEn2ezbXdy7tmKVENA77FDl2hc/fbugFjE6iNo/EhWGq/F1CJNyybmN9Q/XxriEE
oWewys3+9fHrCM3kuZ2/g36KVwJNMB1j7rpZJRltcufM5Vp3/AO67YpAne6nyU5+4ZiUHS6hNLtJ
OE81AwLm1EG2DKaBgEzuNUvhelyhSSwPPcjfDGXFOg2h0jSZug3QfLOIPIKotNOtGtALqIJFvy/i
fahTIQFqlpcOmdFhCNCCQXM92vxZC4QhwWks4p+1Xv1AsWivaNQ1mH9q99RUgGtVRme/gcNWGs7O
ccydIguAeW4OVAsV0TXRWvxrvr6c+t5c0NR8HQnKWUPBu2dVfGY0Cq+/JcclTvOeDDlS6yJnTykv
UIS0pIcW/RKACLKYlLub2/PIG2YoYtkWywni9jJySvvDsbF6EgiNdouB4HwoQ3cWlIbOduriPZ5V
73ftP1P1VsjRvgU2N5e8xwisF/2LjXSB3evYHKWhHZkKlCTLc8Avtw5jrBN+lzwB/ZydCOq59jR1
Cxz7o+UP3eYRGV2VFQhAa3M6uFPuPauqkJahbURKMH4bGkiGxQgD//FUV3yj/MJ4cXqvuTAuUqQ7
e/lhCGO1ovE9rSipi4MZ58jQlAKwKOoX+t9ohIyaeswW4lBk6E6iUnx5mhleAzbblQi1m8oORWKI
rTHZNTFGisK8zLn1EowUrBq0GeT6lcUfA8pg6ZshitJvrHjk+zm/p0m9KU9iRZ6HHgjfwuDimrgv
UKHvo0oIlA0xUGjbzq/GQEc79AgFM/se3IrX/eIfot+ZdIlDJdyfk1vZZx34rm3ohFXUmh+cahqR
/3LoVAauT5BJVWtjvgoirmNGGu3hcSBOcd0kMruVWuQ/pRL1C5OcF0XNes7r6KXQ9CuZoMknjv4M
0UtVksXJXVvjVnSYCO5uqladCZYHP1kmeELnjsjjYJmgTKTrbmgGiuuUUrLW6MVPOVvCvdQbG/5m
W1NLdC+s/dO9TYdXBFvES5GSupL+9AEmWSwi4qJRP/TeSUKDGUw7v+UTb0iVfhaVpoERaeO76fWv
QeD/moqoeoqwLh0BUkyrSFftd9sP1+aYecQoCXsrMChus96Q31DxL8OuG26pxqrt5lpwkHmXLqfK
iF6dJgEsh4h5MUttzpHt/gzjOrxo7fDbC+3szakr92i41PkagQ9XgtzDlRJfydCLlzINfxOfCJPb
acMjeQHkbE1DSwxZ0tGUx/0fJpm3aSbHfNZzkdNxc7ZtEaXQZwccW14n1iD3AiR7PHVLDKwZkFZ3
xG3hBmW/h+lUMtOTzb3g3k9qZvcbH/VEEN/jOAjLPZCR7h58io+tZ0BX7zxE00Hjtjc7N9IN850a
rDlUlqrgulW9kd6SIchuNnmS9EHHvTfUrO2P85q5TnL36CMuQmTFgUwj9efR/+TsPJYjR9It/Spj
s/c2CIdazCa0JhmUmRsYM5MJrR3C8fTzgfe2TfddjFpUWEVUkskKBuDu5z/nO1MV+8dEPyVLMC4a
Wu86GOHRc5gUB9RJq7SJ3qjLeDIn6i7YiYhXmsdOviy/dIhb59t1nYaaYPOTKovswy6/TEoZ3maV
dGtGapwLDFO+VHHxmwxbfZVp+DK3Vnc0wpLPXQlfw/BPik00Y3Fy/5PnXysrDzipGBBwqbwSduQv
VfbmjYaJdZWw/hgjKaFSCYsFiJQe+Ta94z4QXIY28C9TiYXD7RbqnFQj30T2j1NpyANNxNlVMI1e
VEEiwQXzLs/cD+RovH4oXnrZTPsgpUxMum72NAG6Ik/0IGNfvPUpQeWOrhf2W6DdKoYa62+WsuCO
dU6KGuunMlJItFX8PCavjdfjmwZJ2Odm+mpYb0yJ1FvAqvUEMufiFOoS490jL+V2+NewVToGnnOQ
gEMTM6EbYL2F9cgPbZZP2eKQUjhTrr0L4s4x5XsZRvbl+2GuODaplkTqXDfioVQGv6hk9o+yS39+
PyPgknN66F/DIgoO0nIYJE5JfZ5BOoAuTKJbNmKEmQPxwkVRr1qDBFEr/ebc9MObE1SUIkGhoLOZ
NRJFwBQYKjK90dY8/Izj9EFD0Hhhe98yoena/3g9b8ynLGrsZ1Lm1jkiuUPvThE+5R4ukzLoCFyb
iXNUgASONlzTfdeZzzYn6WsDFnRN4xlG+2Lstt9ZwO9U4PfDdyqwcUw+pAVYEy/cSZoON99BOs19
9Szo41mpJZc3+pn/WI9k7JeU3fdLRgL4A0v10/dLNcMqVKqtm1AIFEXO23TyrEod24SsTglpgW0i
3B6sMSHHj7bw4jXYA+LpAKVIvNcP3JtXjc4tCKXXgGAQEGkI0dALD2UKHA3Pb/4U6wCfIyyhrhWH
KbaMHW+y8ZrbLW7CqTg0dM6cEucvbaL9W4Ck0vcUYdQ+0XUnUfW+tV+kR2KMCSPHELPc2hkdg0oG
8zolkKaq57HCKsanfjXiWQSriDlbVwZexNay4a3MzYkl5a3JZ3yALSj5EDJEKKOLbQHVTGub+CBG
2J507jbyk7+2qlPs9cfJweNaGYyPfIlK7eYHWRA6zSgR7nXAlKOMT0MWUn+dhT+0PDvpjLuNamHY
KOIFGsxTT4cOTp/+3V9yErRQgTqhFmIroC4WvbaAMPyY+qWnIaKAmloDZkpEUAU1su9JOewSHezo
xw4wH3UTD/KxHwAHYY7Cp1RSg1SJmckl4BveIEXVM0w0ay5ueg6B0kTZOy1BbAd8qrfY53HqrrR3
qjNyFwpC5zz9jGFt78qiBnFbXW32brs8JnPUsqOb/A8rN4CEU5Lltm7yPGjxlRWoIHWKZTUXehey
5VkVozrqAFlUj0lxwD/gA1+l1c2rkFZUGd4NAVnHksVbFrY0M0h8go0wDo1kRGzmzzX8tl+TQUdG
/ZY3ybgLI5FQVmkkFJVhc2dNcWmYrSG5rSqZ3KVs2+XcR3/AuPOcCshYVLyFxeSsh5/sIbKdcG1y
AI1PlWpkkzM1uzvdyR9D1KpDUFegcKO5XHPoBqV89FVa3mMSGqseD1aTYEVyc1x4ueU/ggffN8Xw
q5UFu0YMzKzVYgKXrPrjkDXb0cG57McPVQglAEL9bhiveSz769TmyS7m84guvUqmen5mFEM56aTt
g5LhK4T0kcDrlG4PGbLRbeymd99Y8GN9DTUeiCyld0kAoMFUmJYJn5nhTOStGg6E44+L/SrpA2Kk
bffGMGalIrkZ9QTiXVMsYpJj24U5V1xRS5uRuWGwwhZ/jHQwdxnfbmWbZUkBWBlfIyN6AhuRnxyS
N5AoE26u4DAzOVQbhvXRqeJiQAmGouYRoJgSrnWm1bjx0u4ypcLZF9nQbFJ7YJedR/SIlEvPW1nc
C5H+iQqy59D131KkOsgnv789N8Qmg33lMO7Lbae5JnJ6nSSmhy63YVqWVoayHOZnlp43mVIRB+Hw
zYhyzgIFab2lL9pOz0njiI2EandCSqWVre2arSFs85T7/x+To2vyuyUG+lf9bwdD/8f50vV59/Jf
v8Mywfpd1bpNolgxAvnPidbmU33+25NtqTDdPfVfrb5/dX2u/jktWf7k/+1//G9f39/lRddf/+O/
f/7B/oaLSWGdUv86BpLL2Odf5Oblb/jPr7x9FnzlY0vUpQWM/W/To//8sn9Oj/x/BIF0fR6g7PyX
8ZE0pC3J85qYUs3gf42P/H9IGxWJWJTHrF3a/BT/HB9Z/7B8clp+YHlMlzC7/7+Mj2yQLP+ujjPW
CphDBfwlrsUP4zIq+1d1XERyKmcQJnc7yOWDXxElGjRrPHAVfzfSvIL927KfVBb/0IYii2XO9fPs
1EiFreecwPaRhOAI6ij/6HHSu9tsykkqZeHGmY1X/sY1o59i47ijg+KbRxvASMmRuQZLHw7kDOX8
IHuXvrxJty/Coh8NtbyEp0Y7Rh0bemvFnMm4l9BIImexGbB5157MtmN6C4QByE/FxDhneZbT0nrs
4D4IIY4umSnrYGccE+eFdNvPP3LKZsjiGCYqWvybpEB0U3mzVpzxEFpB+iXdSnQ+gRfLnE6U9Pxx
K9jIrV7jVvs5zkyx4ZzRxJKADicueDMCK39I2eMfQaxkbJ3wsy2rBD8FtsPaiUH9szJOTEaYzkf1
USS8BH15pYcxYdCS1HdNvXA40iATAHZaebaZHClVsoSF3ls30VVDmOMn5QDpkzhpJylWlBNtRizR
T1SArGPMCOsWWefQTOVHaKZUQMY0woBO2/WH2C7yUx1b40PqUdg5LUoMkgPNmvzvPcB+OdkFfRoe
lo5jHLiPoICDlZu39qpwK2enuthnGpXO60rjXzSA2uDVSTv8+Xa8t7pdnFTtxa2Gepc4yAyxKZ/j
MCFGOpW03Q/aWFOy68c+xFfgQtwut87i+J8AI1xMh+4JGQVvfYXD1kiuEjPhYwMSpG5t87kKnsvA
/a37Iv5kSDOtin4TOQ37zySZjlmRvQu3969ScoBL2h8kRfkkmU+NuWzd7JiMO0W+Iw1atQ49CGdT
v++M9E/VCqru85oahJgFni0wBKjRPPQFlXQ6YxoUQ+xapXNIpNRq9D4M+QL8YerCMX3Hz1tctL74
Fh58GcbdzgO+dmaaQAm1EIes8YJNPDWcON34AvePWu5m2JntPBzBPylUdFreJ+1jlFZ0ciY0aKbJ
SC29t7fVUo3llS0DHDCtNlXge46rT16UA0lz8b0k0EQr2cpzFnKqC4zqmBrgZ4ilbSFawIK09EeZ
jcPGYMtK+mqyqUEvGzKt/LDoyPvQ5OMW1I4ibom+rLop33huLnZxPvZbP6xvaQJVQHKU2XAu/5BY
8A4UctmrmkZ0p22xNpQKhhMgcfz5S9nhJOSBvXS1YxvLXrRDr5mseO3EcAYaoX9RB4z1JTXeyd2I
jUl0ZeWPsNZyFWONSrzXuWwrjtecj8mypSSdBaCgwv47MjG9DREtq76B783zDmVgJZCMOho62V+G
nuEfzNT0IE2rn7qzfZoozXjn1cx2zar9M429s4+l1dDLkb5EoVp8w/WTFfjPzG7gDWXtk4Ha85D6
08a1a+j11AscJgV8yZb6yzHJlllTl21bq/pruNLcwjynAy1vMcNCQUrmB5xiGRZE5rvQffjQjTED
nKW7OBy9ZzpEP6BixscWGCr7Tv/QxpyANDmDWwcwc3l/km0nxHYkvnIk+d9DffM+xTCMJ18T7rSg
mTD8Ta09Tv9pp/XXrBPnwPkM1HLOPURNNPTOk/qJALr2cJOdYRFsurkpzoPq+AiPRDJ1DHKBRAaB
7Lk7tDUb+TS0jqbrMTk2LC7DPn6MYwhS5USSm7fUP0DAol6+Co+zTK11FITJ1i9mpo9aY4w0ubqh
axNj5BQig19OEdtXgiMpDNPW2/JdfgzKB0+PXoQwEK/DyqOdICERL8PwEYznVGOnokcV3D8WIw9z
zXHEm5fF8Y8kXMDj3MnpfUwBJ8pfVk+tEOgB61qJ6BfN9iQRvPjalb5HNCY4+YVxJ+LpPuJKt7dJ
gU+IizNzHrv4ITSj9jI6dnHsk/g444DKHH+FdUg85LlzFNaIHhSyEZ5yrres8PJ9MiK1MAdy8WnT
niwWkiUHZPNgFyCmdTER4l9a6CbmuicJM2Y3gyZeB33mnk2V3r1mnA+po/+qNnbuEu1i64BnCzOG
97Ud6ktGjXVqSesHSMXPkW6ho19hH7ZkH+4iTXZCVS50lbzglqY9vBt8MOjWgFeY4nh1Q+svTYDq
ifKggwcteWQRQKym+JXja7a3ZfgxYuBeF1UaP/ZG95nTu712AwpzKscG2TrRHdJTqUtChCAGpetp
1dYbkrnpETDyJwPK4mIAL9PIVI8yxc+cK5oT49osGQ1gfB1z390ZKIdX8hmd8zAmVYwZ/AWHsXNC
71ynbeYyLnC54cUOdk/yMEeiIDe/oFVgsuUZcl/N1E1/RQHtNVhmuw4Rp6Ho4OCYHfOXqeFtzZkX
zDl+0XriyFxkLlcm4+Q9gWnwiLcu5mPAzc6Gbzfk8U4M15ZmlxsD45ZRZTWe8GvhPrSN6diXX9no
e1h8bZrWYiglQ9iFKJMQTSy3P4uAkjOjSA9zRX1NEvVrBLkK32cjVjBoa3pjBGoPDkiAiUwL3JqB
lQuHEnwqv4I++2U2kXMYO5GvROigiTZExBxTf4LVX6ZUqdyLQJRbsOIlHBb6qqn+WXOGFIfawwmq
6LjvkuKREErJYJ4xRgrSwm8Y+PkhzaW2J5ivkZTMjI4peKlsBlVZ/dq0wj7ZYcM5UkO76ImuMvvf
MBxQNMQg/CdBg2VUUoTTMRXcMm0wUALDjA7tWO97MpJcQNBlwrQ7j+Y9SWLzUXjbxH8qKk/jIQzn
3TCohykhzc942T2weIRXKuPriK3MCCGNEG3M+Qwbvx9SdlZq59RAMEA4CB5SDAB7ErFiU9YEVl1b
8EVdd+5a/VPRO75TioyQHtr7TKkw8VGxphCYivfaoiiX7SuKLD3SIaLBFoVQbp3BH1ZTINM1NUiU
EI0Q5DvKLSKduA9qkOyCYLw2aTVcmLIT02U0ucHcy5JmTulunn3IGtb0t4k7Ou8GqNtFmhyTyLFW
XRqehyYHTzR2T67jhYdB6jOFB9V9+MJI8o6jX9K3Yv5KF6Bm1PTzOavcfcF0hzmM5Z07qvOQoqLr
HA27xuEmKk3sBqYwS7J0wNWZ5ls1NaV48ZNwvFgMSdcpEvh5TOnOSuNNGIAgKgNg2Bjoh5vb64PR
lOooGNVxXXFbTAXD4yJoqge4WWUlfMJv/Wa26vncBneclC2FL91Iuqvq90iWzEwCc6Gfb2UAAKyZ
HgYfgdIdiDuPkBvA8ocb1x/LjY9LZl9PJZ1h3lcfw7/E9LhFVkg2rCEUXIyQBHybLHfcxxfRNPR/
AnrbYZWGbGtyhrcA92V5fVbFtM9VT7aDCo9V1El9jb32sQe16pc0HQA7bg6VKq5trf9oArOHvjXE
ieAVsNvApdsytv5Sr+hu/YQNWNGj8+OckFyjDFGDMYTtaLjN1TKjjVbuT+XD6VD1EJ371H7pivmK
n9bZs2uf1pVBVLGGdoGoScNWkfeUKQiPMrmAHRIOjJ1JgPmgYOOtPfyx63xK9d7o83EVspNdN0t+
26r8YakqhZFnMwqVHYtdQRzsNPTxVoe9i/3XkFfMnGtrEMZGpGq4k2s74GZPr812iMSxSgXOdpmC
U5wyfPSl9YeF6c2x5uhiOUODVtjtnWnsNhFpcSo7Ym4XRqn2mR3LHbz053SQWwNtA1gF4FTTb+Jj
gQrLPjbAVge++KasmWKjEpVjHoiV4BE7Qh+TG8fm2OClmLVcg59VTmdI3P4ZFuTBCqiVbbK2W3cE
io9RDZMMwPQ9AoULaCF2qZR0XlLtHJaYw6+c5repqc7EoQ/VYHYbMvnmoRWqOsqiY29IXY5XQY4Y
MUgE46cLv0VCPP4Y24aizzb9FQ9CX4AVkahmmZgcwrI5ba+tfygVhXCUKRs7b4iXouhxMVznWDfc
kfwOKooFM+gKNDNyfwYO/TsaKGKXovNkOQccNuMbt85fwt7EDY/IexrYAFBSS68vsaHflR7pmqtm
e5+xk19ZfgdbJoneHQoVrt/P6rSud9TJprnYsKpnz0zR8uflntXg5+sN+lTdgdtoiON3LTk5HUU9
+S/8EsxtmUO/bvBqrINMOw+K2a4oc/CIGIiiZX4zT664+7X5FEAjIXiRfCaqDLjxBa8yEkQ24JE6
McmyrKsfVWj1dzdLK+Scxl0lM9hg3U/HupfB1ereiDKerJDtqRjYxtdqHk+hMWn2WoJkhg6gQVIo
52/s+D72XvYjd8wbE7t+Z89otO5CcfNqPC7gSjtnth9DmThs0HX6XEtyZ3Uxwc5M5KuHW0zhZv2l
Y2OxMJrRwUyW8hRHoD12MKStMHqEnvBZK0qa494KNuYYpif8qy31LvWOMbi9EXg8rn2lf+Cx6Gm5
yoKTTa3ViuRTtM/i3D/gebvqOdsC9Wv2elqKzDmU3t0KORUaP6GGmf6RVqobt2J6McdoOxgjDNBk
Di9d/1vU5VcZDN4lTmfC7BKq8IDSSP1cutHIjtdaT5sEa8ouEZ3JOKn6S6l4u/diUNRtYLZcN9Pj
mNjEfSUbYZuU3jbGFnss3BobqZ75sOLvwfARXzNOnNShRtt6VAbV3X6+T6lsZ/YD9K9Wjrkn9/SV
BVP4mufjW+NRv6iG0d4WOpnWtoN/s5kAHZOH6m7WKZLJuO2SvluMPfGWMba19jUR7F01Ng8aUs5I
quuL1tUfTTp277aH1ouWQWhBpt6VpWOYTX/v2Z2x7327eK8JWc5k3S4+/UbbxPTPGmIwOROOvxQj
06t241e5bnD/3TjJHSmYcPetEcpjfWx+8ikQIPYT96nSlcvUMuVgDAMBIUXOp2lQf/uutXYZiNIb
1ixiCYg5prJf2slNVjE+yUsBClEtpjDdbpFukH5k+26InlZNFDMUiG7FLybhBjO9MBVZJbBtviNb
SK7BAUrJuOqWwSWp0PlqJy7d8QaVFmi66oAP1UGkwsqm0TX+6r+c7vRrHBClF17+p2975+757mlk
scd+pKbfYZ9suG+i14qJloq87o6mTY23XeL6iNNIUumlyGTOuf8CRqDaUnyX3GhKqdd5vjTO6NzY
e4Xr3FtirYlTv1i5HbyUbka2qSU9icFS4rp9YXMQ73zmwzR66RvRePNmqZaUcW2Ev5zcX40U0/z0
au+XbftfedASXXG9eRsEkXjAG4Ll1Pafw9Ztf5CBBFM2ODfd2BcqKOMnPbPYREYDKYxGdTaI/H4J
7rNej7aDFBHvQoTIO0vPtJZ2Hx57FYW7ylT9bg6zCzU2ze96nD69rm3fm8q9D+JnTML/wTEoVA9V
EsLNgEJYV6SEqTgAgFTJXTrRkYJVjPulUJJRhMJq0tE+nnj2fAi0DYuwyFmppLmWS6g1IuXGYvrZ
cpp9LjE4b/iTyYkCyHQ9AUk8ohNUEK5JOiRkqDgvoygWTnrCrkhJnvHVUVNoN1J/krK1MbpgPCQP
d6bQWb3mCWet0BHndorbrQOi+rHH4EyIjnfZLRxA2hYkz/S1YZrOip3pPYgl/ZJY6jcNFt5qigbv
UaXzk0lH+ltWs7R6wlkod8p46lCjVsL0pt8iG3bLPwHol4e4SKp7jHMNoKNep6XbvDJOeR4yWr7L
1nvH3YQ7hg/DmYCg+QqlFyLCGlSGn7Jdu1rusDIZQf2sowDlKcrSq41WcEvonVjbEZO+OXHeLI4l
IF/D6cecdl/AGAERtfkjxEb9NYWQxcbYJVg23yAJJps+mfpHX1RP6djID7/rMpKYqX7oXfybXVTP
tL256WPcVVyIVjPg4I6hPWkPfw+JT8OI9KWePNojh7H7ZLgSPnkDxwiFUXrrMPt4bbte4KWavpx5
oaf0dvJDMprETFh+FjOTy7pNHzUCwltvWK+hMYw7IYE1m+Xo72ZrgJ1HfafXz/dp6oa7cdLwJNK+
5fMhozOCqFiDqltW6kQkNHrA/NswBOsuygoZsVdSb0geJ5eJG8bOg33vTyaAliQIWe2x/zmpH+2s
zrJhgZrhoy4bEA9tE7wCQziijryTp9FPqeekj2ZWEAac/ctSe/QYOo57LGN6VHyfIqmCqfCRm860
N/Mx31BLlzxZZs2KNbs4yTfOGLd3sqYfjJuGq4GxiANknh79YLBf8Jns4ABnK9U0yS9Hjau8Gbs/
82zpFa5rVhcu5VUnBufUjf47f7zedWNmbR0HFwSn7PQ4DMtGARkB0cPCQFc3d13FPydoNdC/smjV
ufpcNvH4SWENAmBIP0Ab/DFFf1Hewm2sOOX5sz7gzmWgn6rxGTrWa25C0qOZDSj0wp9LbHEmfBmc
e00oJHJsilyWkW7We1fBkeokLIrUOYb7RLiKdyel02FGpYBbMJ3tRo8vmQExRWZusRlxp7e91E8F
cv5LhDhOGtKegx+ZifprD4Z+5X4DzdsIuaSMguCuOeoTmXQkeW2cuJt2W95N8bkFvRT9ylz28zrA
v8qfpbyhoGnk+4HyHN7x5TVLueY6EwMmH/zqZ3qtsmuvVXYF7AuVw1f6oWBtOHy/xl0lvY4lc0Tg
y9GmmkofUUD7t0SRzCujqqV+cU5XqB3m2kXRZsugbBzKTfYUe4iv2SJPAfR4UgWuAL9vhq25cHMr
jdwUEitffT9NqPDa1r2n1kla/IwXNqGfV1wBQSW2xuhEH4AAaaFmN3j169B7C+ZHCf6eTPqhMV3x
w5xtvEddP7+S5st4X/FQCThSW9M3klszz+XB0cJnj1x+ZDj878JFB4xbSc5jeaqjIDn3sXkuWBr2
Q0oY00yd8NEJzWndBg1kBaqqrt8PSLIgaqnXtvw8f8C2HJOSpnJsnPCyWBrRxW9nDrXL1mAB+3XF
7fuFBayea6Imdp4cki7qj4VTV9au4RYAtdL7xOoD3EDG8vL9gAMyWhDJOeAWZknfr4FmrlcCLfQ1
qFkowhzpC7TRYN4Ht4nvYSaYQbmGOo2UFq4aAxik2dMV2CgxH8qpx9cS0ScVuawzI6ZIvgcRhaCJ
133RIWZZ/KbzKnxkqhbQ7OGrSz/4l+9n368PkT085JRRi9o6t8tD0072XnQDCAIqEnU4EOfLg+m5
Mim99Lmns0ngac8Uj1pht98XlZxusacmbqIxhMZWA/mDFVmLWB1ceMjnPJzDs2i95sSOeEf+Eswm
qs5DHwXOgZIZUBatyM5Jqz7KBQ2dL+RmCn7VnZpqAqBDyf8qrP+SND+5SQBUpzRo2dpTK7sxIuOI
fqHveJzkM7VJ28odi3dLa3kZjf4cqfIs0vd81OSUzVpe04mu7rgmo0k3cb4rbJdCSSY734bPLOy6
G4zMRSgBRbrJHc707YKsamf1J6Cb6tSaUf3QkFRqxlreO6eHeEWlOEJlkHD/2+s4puQ40frMO6b/
49/6oGS/6k2vbg7+28jjtwpY16HS8Tub82pr9DWRyqYaH2IvYA1Kn+aqyNDxKs7VLD7h2aroao8U
XRFOR1iJ+AR7v6y65gIXzBw/+PVQwTHLq+u3H+o/nkLZgFc3v+gc3DHY9j6oomtF8oItWUhuoxMs
W0EZGBdObeYl9DD0TL4zr3XCpMaNe73/huOMOppNHPMuHIlYw3+1ywDCjcjX1Oz2L1lgDZvOgBNV
2F75XFefalDNlrKu4kQlfX+PopwEseP9tiQlr7qNf/Im+huTLcJFYoLQtfXcF9HZol37oV8IWZpO
B6qJObx3yhaP9WDdW/Iah7TJo3sYW+hiuSuwv8EadENb0z5Pp3HkdHTqGS6VYSGhnwrFZYekA4OS
Tz1aiVEh+8r2XA+MUnXWPjo6u09eQRFvNpNuauwZhmDbrLy2XLkIlr1bpr+mXK5HShm/Urf/Irfd
v84uPRPEnTVRPqfFoiqDDQir7lDnLUsw2IT7sye78e5Hulw1JUqyZ5V8HqPQhuGel2viJn8Tp71b
c2AzoXRGqvysbJuR5z0os8oQ/wyYIAmHxCIiUVstDzVN3jCgXwxCAkRXPB0gk3oLHIlKYG0lQJ/x
4onGemDc8qQaaH1L36ufeXjxoyH7kQiNLqm6zyn2C6ZCeU7iIxw237ax74dwUT0dZKEp+ph8mf/w
isHdQIWXx++nfIMQAxOOeC/Zfjsxvx+46yDdf5syv59XaX/L/ayFfz4eyJzNn6STxKqFUXUPpUCQ
6j+rshlOiEfDWtGyMsOOfVH2KdBOcAsXs23aVmQkcIkQzGCoaMA+e2Y7eVAUPB/G1ve3ScmngP2F
056G5aFTTAtHXeFRCgEPFMNgvJoMLg6+6/acTcz51ZW8wWXqlyzBifHqk/PHbF7Hm3h5OqogO+rY
oQJk+VqdGHymlGGsRxqD27Y+MVoNTwM7UJhSckQYCcSKPlfzd968Za1trEynJTRT+r/YiFvIXBWt
q6DSw560qGkrdYumPiXHFfRX0jfO3sZ/e4GFPB44KRlnG2vFEdXXsky55RNBdFI57AZtUu8EVgD3
RX2HNBc4ZzaA1cesIo6jOYms2kC0NKfZXWsPMkoxEYD5LkLqIajum1jFq9Apaq7874okyzZ21Zw7
tHUP0VZWAVV2Ebk3JsbGALYltRY0FeG2le7D9gGG2GbGYrOZOa7vVDq8f9s7aaUfzqVr5Ayzl39l
1xhuu0niwe9q8zGtcdw5FOpuCeSaj9+vjWZnHum+AIq6vAYqPd6gBdEXjVP3SbjF3yqgzaeFAHXV
hfGaaKTOgAH7oQmhdnaZC4ncpRtPcN/OJMfvHPDEHoxOD6Xa3OPC9h4pUHQOkI8WWCNPOSNjEMr8
bB9Xw0NE5PxnlYE1pES1f44M10Kn5BoH4u5txnQW+9kN/DPQme7opdlFFYl9dJVvIN7OxlkG8cnE
l7jz2Y9ce9mh0Ipw8x1R8sK0JTBkb0YlpydDgmVPm5EzzoJEC2blbmYHUtZ3F5YMv4RvEvFiB7v2
InJi8RzkHxWK/CrzmdL3NgS0bvCihzGbxK0i4kKffJpxeJjqbO0PILRb9vq4CvBBOADND8Jvd6DS
YlY0BzyWBwmKJGNMO5xbdjRF1cmlsckKDiExh2CJI6CDrliCmdf4XZrverOzULun8IgQR/p4ueiE
0jhnxUizj21fVG5m27gPE+5AyXth6upgzEP92gdMbQqos0fbHCC7RCW7OQccEIREFKmL4w7VxVza
YDoOxCfN2pWydV21HZ43dPpo0wzlsdNGTz0HGbJ2lPW2dhATzSJ0yLZJuJ2lYVQwj0MiCqNZQPwp
iDwQQ8wWdRCDCtzhMDVDdp1V7S0jGPfBRw5BWxiLg9t9cF8sf+lmPjZjnuCibKDipCXuMvCq+Kmr
pfgh1G/1rWe3+JYZ8cZP6Eygla84+F74Yx58+6EDanhLQQZh4GQgMZe0LUwjQSLQ3r5sy5OZl8HN
TFV7irP2obGn4OaHRLipcmKEMzXXeY7eU2c4U8Yc3Xjz3kduWFsB/ZESLxmiRTEnXGsAlWCerPYw
2wa/cMsvKGN19747zMwYCvE8dwKJRXvNvjE1T+MMJBVHO7jm3jr1jPDaxQNhvwJCzczF+RD3mXeW
6HKW6x8skRMSamqWTAdDDWk7mh+plNJZhh1nNi6pU4GuFaFcuy1Y2K6kdaFIMn6hYFh2RpiIy5A7
IVU2YIG5UOF+K8T6JGKGvsw6usSvzgA263M9RuQSRFKsEjwT0bbHrEhfzSmYUb49wvhnP/JZeOY5
3QaE9IPS9t49RHMDqUc4SXz3FQnRkbtoBjBTBPmjm2XTgS8ARSc0LFZj3hUN47HBnYP1OBvzq2+P
f6bAvqWiaU8mApITj+1al46/jkaQbDXgfzRS0tUY3HGn1MoDh6qxuVaztclfK5JPK9m3zm0oTIkw
ztwyFu5PGCotxpTsb18H3K3DZp+DfU5cx3ro2o92DJlHz361zbKHtMMGwaH9OcuCmBu6nDZVRYtt
Tg0AC9dIU6swfgzMkqpQwP3TgWYET7K8DHSAYhzeyqVFLpAZw4gOO1AurtE0kCJe/ntuBrCoigXt
Ca+A6Cq4syflETSNvPQjNOQLZZf1lt/+Z2frY63KJX48taSduEYCI92XVf/LSDsswmpkPqn6D9PX
AMNY4Ib5ry2GP2WMWamww3Lt90/0wzHON6xuGXP9TKqx2qG7BaORHkn7kJglpMFnKXl2nuRkA7Sz
3aNm4rHuPaw1YdySZQiac81RmonUvJk15D/+G1SGMhk2UQe/kLS+emlqw9/g/jWafdCQXyHDg9aO
d2SPr9yEn7Oqy1q9OK2qtzO4zh615VLb+pCq8CoaJmumoDsKH96fUlI7oWX85VTPqkW2dPR0ZAe+
q8RYHeZIXgxh7T2G1Btch+6Ksdz/JO/MuuPksmz7i8hx6A7wGn2rkEKNZb0wZFmm7+HQ/Po7Cee1
na6srFHP9fAxBEL+pAgCzt57rbno1UM4Y9DLcMfPV3gKqyPQlGFhWyghGuahY0E7uSXkJSPoB+xy
THqTQpCs42EszdZcleUXvQ7k0cmRVigygVPEVl4EniEKne+D5X0Hz2YcWb9AhyxP83/kgbOY6YMU
kxXFOMO7mkaSd2ESsgQd+hJ3COtlMjzyVPmMda4fg4Qeu2DVgqTZC+ie21pnLBT4Yh4T46oGZLdm
RkRgFq65xEFyXWn4XfuuWxo6aN2p9yEhTILlaGi95hOw7LAlriLsWrKIxleqojMtVvJYy5Tg5wgB
7+RGZFXl3/QskwC7cN04VYQMkTDIzseLTRODGbSuffZ88vY19dqmE/pnmkuAm+FSds6LUaPUDRjm
rsFBYiRGnagcmS/Ahm+TPnyeso6h1PxyZ7HxzdKxqBbMHtbgCTANaNRjWoFVaGrbDQrOaOtbiLn1
TOGDDo3nrkC1zzjMakBwx2SrAZS9Dw1NUv+7OAnGB6mF5BaBhQt5hwhfIJzac745cz9IVgoSR+G+
gQVLvChZN4WRrYZILpog8mYCHys8CgiKePz3pZF863rvpSURrEjLJcgynZbSnDoX03gaJgM5AiJI
AAWo/pPsIyMgcFnSiogS4+RTSS0ouWg5dlVhwjONDmUE+oOUDrVU8c4D4cK7RhakSj6JXK0BiCis
Trp1X0ixS+MoX45oKChUmPtjl9khr//sndZee/MfE8QjuSjqS++G37uRRC0u+osR9U+sI5eJXhAe
ypQpmajoxYSkoIhzllcsCYEv6+SxLyfIbOuGfijxo2W/4rFDlqXenkjie9ZhDFDqC2Olio4YZa4G
HypI6U2f8B2heoeECbnutCqcq3RoaickvbguuNexDrA05MmR8dUh831m57PxXQXItNyHZpxsNOrq
kSy6RypqlF4sSokOb6rPyKi+keRkLMvaPgIIHahDdbxyJaRob0qelM0COa9YzE+tzr3tfTTihSAh
cJwWdMDm+fuETNOKtqkhV0zwgAST5hnXzQeO7td0KL4qn5uzTiQMGIdMikPCjHaZR9pr5onvLCfb
uczRSB9Eqti0cGrjd9arqFQjEqqWDTasyrkAJWBWp7hyzIGmaXzVDJ5QTh+/5wTpYeAAauVMX1vL
+eHkaIKQDx390b/k5Tv+jLPf0JL1DaDSwkVLZTQPWIu/qgzF4TCBNAjs/gssDp3HYct0qEE5oKVM
VgFBILXNd1qB45WMwmLl+pRTvIe2SqginwEY+FuDaoWWe/Q4xUThqK5LNzpmca9DWjawoDQttUf+
ssvlBGsG+1jIzXT+tXoVftMcc9v2zsvAUMlDCiN9Mv2c7oPOQLCo1COLkj3JleaCi+IJnspDYLfx
Aqnh9z56TXIA2xXuxO5HLsKOj6B7V0Fc2MNr+wbVAp1KSZhNJE+Nr4Y1bDNYBSmM3bV9F/F/OFq6
m57C1sNg1ureJSvUvYztZ5/kq6+hm+/8BIMnnmC6f34LbMEC2i07MoxG1x5XLUOSe2AbRpjqK6sK
s3eFCaM1EChgMJhOMjKAxlRms6WbntAyRh4a4rLo86o7mBbak4ZFIwhXPg+WiMHuMEA8Wa0EWmJa
+yjCI16rEBSuQI+nkQZTcJHbjTWgMZ7cXZXC4ajrGvOSU76ItE/WqizQgdgfiHf6R4e0xs2YEneU
93j+tUGoTdxjG65BkCxzkg2urvzWR6J7wAKGoCWt1jUPApMiOdaHfuUb6PRQxrb9j6mNzb1RNAhJ
B5vehr612yC+5DED47C3kH8MYb6FP0H4VS0preFuCZNuO6gaYxtEwto2JmX6pIWwhu0m44E4cZtI
SYVqbdSjHsEmGwuoTxFas/ZRu04JjnyWQBWC2hRrvkOVapAUXtSy2MZkuB1sGoGss2dAMeannkdc
TT98M3l2gx6pddczfx9sTx8hO8F5LDotwBqGP3UwQCnORGBNVcNX2ySDiQTpHpnfXoWWe89rPC4m
GmqbKYYRxNin2zrKDXZqlaSjwMCHuCENVE8nDyEJMTPvhZg+wC1PG9vsvbvCZK4ZGvqzGZP2p7I3
l1SppZnLaJfO0g1bX1datO3trtqpyA525WCd0LfMLjHo14E2LNB29Wco78lO811vazO1ZZTUB/fh
rESg54vTCmJ1rSpI48j/CV+rnhI4FL7dPCRmXWLxG7qlNXTkbib23nIFbNhqGXlmeBzLhsUhXZil
FeVAUoJx2KJ930tNF/fTqPCMdeNJ9T8y6edbMQT30ajpfOb5mCEe3xLqMq5sv3/UrYJPrcc6HJq4
hMDIurcfM16YDjccRedINmfxRHbiBo7EtNdgtSwCaYVHIzniFeJSG0zSKkOzWvW+lbOGRvhUWnR0
bQBbkGyMcm+iAcYVjaXRE/T2iECnRd0hpnWTNZcgEpIxIPuJJBqdntdRTQ03j2ZvBtF4jnEBrFVY
5GB7t1oCrcpCxDsBfhfe9DxSVe8jYyhPratxb9CWCofcER0E7XKZrc2c9WngQG00PDLMwoowhb48
amWEht3lMZ7Tg0EpzTAqCqp95OJ5N3sSH1xxGBDXb5N2+CG1DF5R8MY99ocM8lWZ+81qhDy3JEc2
W6T+zAS2iq8liKOF4eN8r2wkiDGqoIUZVN5FGzJyNmzFqje2QXCynCfV7sH0bAgMQgrW4A35Uu2T
GlBwzSvmCOxV5TvrElgiap8Ds3qA/sVLOoFZbCb10tQguSQ6g1Xl8qGKmmlY1KKrMD53fP40/ex7
LEvEGL2Vc0klTD9CLY+SB6WqwhdM367PuX5aSYtXSBNyuMoJXBSwyUwz2bvSf3FHsOymRnlg1OQu
zLwwD7jsYuqrKyRO8AC+/+jF+aYOcyi8ZK1GfsGDFHjanrnfyrU/UiSYxN8xhZ0G7dMy6mtHjb/q
JW1QvWfm61bDU1HXchWDEFmCBglG5oGqRMPI8Pgcl461UQbxTdQHZ29Ceup/jUXGp6dBdI5t+kds
baAREvrZfs/5CC6kG36jR3VXK6JpxIef8aq0/IO8BuF70fJg0gJ0aVGTPSMZA6c6Mvk3jSf6SuRt
JxUIDIuaujEYgEceXgLuXJb1I4kl8X0uTNuuP2fpYNy35rAPrfJEWYgLGM3d0lHlE+RhwGMIQGqn
AWEjDuH822qyQbo5vCJG7c9mfueHgMqMbNonccStykq9HROtbsHjaRPEbs14FgJSEBbkztrewaCP
fpatZHFumftQz+zNYOV87gR+llHSBq+14j15dCXgHYeO0XI0UkQ/o47Jj1VAQrC0Jb7FYcSE0iJ8
pI3ty6g3rzHL7gMXvH/fzZuxYw3pW4Iu0bx7+0ZPqN86GFoFtphjntn798pO9J3e12Az5l3Nb+0D
rP3XzDWrc1uO21Q5QJAErIV7gomOepP1pwmd3f3tUMpscwlQmJv9r2Mj/OEtr5X986eElOY9mqP6
ztIiBjtZeebDsZl6ZZ9bEzFxjDOlrxHzu8qiTjHDbMO4in5xn6Ly87+Rn+Tt3EJcSVEgxcgl7M0n
t2pJd6akpLY33J5YWTY0qRxXt1eMqHcEozQbs9UxiJRxgFIL4K05jGvhZbTzGEVbRvY8puByE6SI
67jurhGPrKVtGSuzIxOQTlRKHKtDC3CMrhYPhKvZfYsxT26F0h9jGVRPMqQV6QLsDvnNtuFsWUm6
diWSDk+lLb80XmBuplYD6DchgO4c/VMmQG86QWGqxRs8Dbj0o+4x1bQnPUeC2KY9yNOK64jfmCKM
mA0+fp+6hU81j5GYxCW8Wo9w9hYM11Ln3aLtVLwEQcg9vMMO772b+P/TzmQ1jkO18pcyr1tKE+yc
NhTMleq1cWnZQO1kiQqjr7R1kM6XqTXbsEx5CcvI3DBMLVd9Aky3J+3bjHFSuL1znSrcJKl3BcPm
oc5Cuqf7sFrj8otl9gnN2QNZC9WiJAqD2CL5nKP8QSiuPixQ1F2Vn13XFqeUGy13L3xlaBElmMAk
J0PE5SZgHSxqJb1Pzb3X8ayNNfMR9dm0AwBxVoUcF43FNaDAHayqmojyYmE6nbMpLaM58chd5jPT
yqZ6N3Rw+YL+zCKG3lP5dAKZVxIyVOvHMIrN3VAM19xvP7OJONNu8CFHiRmdeDThsoSO/pxn49Eu
KbG9oMcBU2ZvXgLLrfK3euzUCPnMp05F8drt+2xLg+JJs0z6BJ03coONaEKgymDB1K56d2uizILV
yG+To01ez4RZpui9I150PYqWgYoA5PTRznSyt5E8jXXP/XeJbpyUghgRL1RYzOrMCYFflXs3oCtq
hPGO++rCqEG9A1jhXj6TgswQR1+gvxpZF91bigapkVKjsVZCyoGxuujmWMzmrBwKYaSAVMhFv+18
dycEeSBFTUrV6NirUo1kpA3iyi1/ZuBDR0K5/jn09rBHtluuky68QHl8UXY8G3e5knNNJmQNvIk4
Hg6DKT8Ts9G3Vq9x5TGJ2wFhOCc6fdzef1fJIM74EUt85ONwbGaOlwCztZrAbUIMwMyQ+Uax8qoc
TXcndryrVA8u72XOKGwdTcXFx2W4mGr/W5R2j0ZSUFq3ctg0cSIX+NGw0VsJd78u2QRu+Uioj7MS
vbFtZWceWhtMX+kRoyFDZa7RZlh8SB1no6NRWFgVPaA8yLY40Ls1fToF8woqkRkgHyz6lvi/FOEH
CaBQIZVOtMsNddusvDa315HZaxsPFdemkxngKzpugU6PPjUS66TRocEiOxHXDXUgJTOFMK0ae8z8
rGwDsG+0ki6eVtwVs3QxwX/U2s6x0ks0mH0S7aZWbSXo/XM0RW8qeemdJlr2QoTELsLzMXyidoa6
6Hk57WPfsHxjwksiVnwo4W+uQ0Kq8DY96d7LROrasxT1lqt13Fv4gZCEw1VD9YLKacsV8F30w+uU
lO3W5bXcUGa9uBbr/KkxwJwVGZAT+Aa6X5HpFNtEALNsE1MjEbXN+sGiO4+qTPcJ4h/WNBK7VkDB
EaN6h4HklURma/Z6qidn7QU0l80YhdBdKYm9Re3e4M6ph20xZPeEP+wZBQybuM0/JoqTjdYBMKhi
74fvOSf8Yd4OKh5p3sSd6FXzUZRTTWvTpEDk2WpXnliB0j6IUnKZdcNi4lGzhPQsCVDhI2LOhBXo
Mk9eULM+IRsCQn8NzwjpPACCA4MLQR9zvC9pLC8nB6drwO2XW8Bs2YDDVwVrH+Ug3JPFH/7qf4Pz
dMz/alf2dOzShonvwzWN2c78B8xTSTq2il76deo14xCOndr6KAelSrur2TxRn2rLHvw5zTokYlZf
v2E+tiCWGPkqMdXOg2hwhx0pwJxxdqFrLxyw93T8bAoFd+JRi6CS0Vj6ZJAmABNTltsOVRGmo8E+
ckuAdgTksrKbAOoYizLDMJOnxH11Kwe2eqynEK6ciyxNEOgpkU6FGf9IJv258LRgl3a5s6gdUocI
Pq/Kuj5KjdJVK5PxHOkb+qnVqdecj2yA6FoxlUdxor7aWpZtunrVanZ8imrxbEmn3nqs0DNRO7si
FqynwFg63ksiE3dDmgzLWVPfEeczLaSO+8PNuSQ8Q0AZrSURBgqlmxGGKNXixN7+5/fI0P96j0yB
/8ADuIrb3dK5jv/1PdL1xgl7M8+vzPwMlgc9wVYq5kLVLrjkMbWY5Q/Tjd60oD0FPggf1N7U0EP5
JdV0iA4r24O5JDFIrJKaYIMybB/AWjnoYZhHhsia/vMvrP+7XxjAs5QGhFhbir8uKnQohKwZIrq6
IxpeX38qETAdGZv7S2E5WNGJbSGhRSGzItoSIGq8gqW7/s+/xQyS/pPkjGdGmNIGE4DF24LlNHNs
/7i0Nb1D4OKr8kqf+UsLLQbEq2bvplREiz7DklLY/iHXPCiARJ+sC27WBTmma3JJum0ghmaZNBNM
1iI0EYvpP6D3BSSTe3Prx3hGh4qjUaXGfQ6jwpF8wnkIozRqynT1n/8SfX6D/2BSz3+JxSXg2K6N
Scn6+wIw8KX6VP3FlRocNFdQ0/BwxpXQ3Td9DHM8bjYRGgUMkRpVy//wbv6by88yLM9wPBNMAvL4
v95NYPvg88XUXo0wAVOcZAR22foqjcZknULeDVCKr/CMhggRFK1M02822JuqVZBuZE+WYkt+RT3i
Vg9UTOepBEmZAzQ+1On88JDfbCP1/4eXzAQI/tdLBgdC6gDGTVNapv0XpDhxK83LCh3yTV64G4+1
/qo162XCvH2nVXJc54n2jdbxIk+9ChcETtBxSWxyyeiXt7+qOoQE2nsx8WfBXhHrrBteaou2sGmB
Spg4YU8MI/2Zukc04pgnyxi2uIKyE90NcTa7hNVcZRQYxFEEjfbwlmCFpxid11au3+3n5rVuQ4AZ
Peg3tyvmf0Wl/7/FFkFWYXOz++OD9V/oIo/qs/6eFqpJ/oSS/PrBn3wRKf/Bo9D1XOkS94KAg7tK
/zlz623nH8A1bG4q0OZhrM7c63/i6aX+D0+XhNq7hhDSpV78xRex5T8E0BHPdTwdojxU+/8NX0Tn
f/WvF7YuBf8Ql7UNAIGS++9PY+Cgy4qKtt+ForCXcWrnaB6c4cGRangIC7iiKkaxRnssj5b+mHgs
FTERYOFzDkHyvU2B1rE4LyjFs/Ie1QePdye7ux0C+DbtoC+h3p8Bewwrgp+bQBQUgBMbNHz2DgB+
VXZ36OrbnxuzqxlnS/sJSAAtixHf1WgpykLqluNtI8gFrBYuo9uf+yQN/vOr27f/2o11g1VkGxJj
O583JSE//O9OZBE9Iehrmj3Tq52Rh8MnjaWHEiXgqxeWJigGrdgMZv3V93LnzteAzbfplG15AmFF
nI+FTc4ACUrqip51A9oyY5ia3bamI9CX5bdAeBWsNDNrDjHNBUSCo5/s8LhcY5e27CooJX3Xtt0a
9ZCeK+HBw1N5em706NHvalyOfa2Dmf/1jdt5HrqoVeqOKZ2J26sRw7Zg5masqoLmmRt79ikwSvvk
6sKkcazfMci3T868QeBsHKYEiprKRgwrbCZNI5wxyvd+jBs0C3SB+odF7ZA19ySfUpeKrr+bYm6D
qgSxHs+7t43Gza7txjM6sZBsPVqb2pSCOEaLx8DDleVJcwguFI46AIZXhwC4+M+N7bMA00BJnw0e
DIu2mPEUQJaM1nO3Nu3hjTUY7X7iyUIlpsOC1vsZZ5p/E/Skv5u+s6wAXL7ribqG1YGYZu0VFXyw
tyJDx1INmyVsYhbdOUo3irEambofHsLAsI8qTqv72k5eTYZzTtQZ+y7tuod+3tQ4HVtqyR8+TQ0I
zItiKNWrJiEJVjZ42lCCGTHcEIXjXNn0qfEehckj5QYKKQRQO6Yp4qHuU17uob7L572gyMSD76TF
Aakl48L5WFiGPNHSRiyjWamc/NqMjjPuRtM+2LOMOWjILMi8Ir4rLCvehozq9+7QDVdKTwA32hhu
QSWHq6px2uPvzTSk4QqHZsOEFSJb7eFHdPwmQhXLo2TUKoAtSX2wqE2wQBI727V6t5bzrrJldw17
hsVMHc63vWBkIKZDLV/rBd0wC649Mn7PvBB9l9+h2SJRntVYbxWXxkdHrAfdI5nG2UUVOQ3y3qI5
3HfRo7CtRRY1s/PT+tAHZplVZh9+b6oUY8a/2/VSxQQ+JvXZL7scnPQctTZ/1TBkXosmDXYhe/Qi
ujdV5cEakHF5APUkn2Gp7Cj01VsZRfW6w5G1b7Q2fynJvFbeBpyu98H9B/ltMMpr2kxz2DARFIBZ
eO8rp99Xk23e6dmMsUETugPxiHiprL4jkiuvGEGDFU9yLGX5cLmlpE5p8iQtAvL6hIodVdGysPIJ
siZUp6qRJsLGsTuOpjzZBUW81VUxkYtOdfSGEZ0KDIi91ZMGKYeJSwhCRS5yOj8WeqgDvazl7VhC
SPrP764Yh0Rn15qis+5lLDCCHr7EvNtU/pzuoA9rXzTOJbZC52L3HUw5aR1RNjYOXWS+TDykUL/O
MAw/OZiD854lbQpantY/7s0LXBf1MEgTKXmnP9jzXqe+QbPEYKfM4eL4NT0fBnqHthfG8XYsHIAz
RCbEXUNL3AdGdvRibLC7t92uDHYyJKS28RvnEJuNsxm4p62YXQVrQyb+hZBqeKemxFynFOa2xHzM
fTXeA9YY7yvcJ23Tpxc9GsivwFu2qryyvA7qKTf69IEYsPLqe3zoxmpYBQbUCTQqoBT7u9sGcGd/
1zjccIf0PcyUfhhnWtvYZPrhtmtOxY9ijMhycRp7L0INKOms/fPmTTDrAW9f3Y6Rw+6RH1GU+wJa
4aCHLsIdu1BnhmPdGSKVdwz7/GpfAhziMBW7FLQDl2jcwqv0BizWod0M9HIUzzY5IpqZJucrFV0E
HUYM9xbpmJe6pIWWKwg9wUgOdQMwAkpQ+kQAS3nJ4AYuBoifr54Y0o1ZxQRmJvEL2Jf3ysAaH09R
sclFb22jDo3hEFv5yWR0lq4SMkdOt00szPtOQ9P5+1BJf6wZgOPDwksfU3LGFkaTF99NWIFw5KNX
5nefopzy421DOZ0TAo9vdtW2uVpye67uVAIq6VfCZcyg5NLSrtlIFLRoUP5//mURxicIvMmLHn8Q
fjL+UHn8UjpJ/ErWRLYqvVJcKGGoWiP/fgi+K5VnDyDvsWlbXB5FVkeXwBu/YSjzceoE0eW2Meev
QI8wUGvKYGkM4WsBQuWJWS9/Av7DO8G9dOeFWnlQAlcqTW8mxCQqJmQbHKN54+WIhUjVvh+QWdIt
avVpS3t7L5QjsQuXEhnhKA+ZJrUVZnlvH6aAFl1ZRa/D6LibvARarbdW9IojfWa54J4ITCN5ThpA
D/NpE5y5Q4VsfpklRbobWPcvg0QEdz7D/7siEphFPCPfMD+M14rV4iqkInnSq+idKaN5pk3HHlJG
kg7GSxqZw2OUQVTw6IxwU273qtHsp14jQdonYmeDilM+eSFprVkweEu9zeSx4iGGx5iN1+KGL8Wd
Yhrcism9VkH+MRKNevWGAgEhGqV71JrTGZbpLhDdlzok/zqeSdxMSNeoH/2rZvv+M7Xb7Wjuk8Vn
ApzxuUwxUQ6nJtD60zCMc9e3JplcsWZp/WQlx2KeotfV2Q5yfHqaHl5E4OTW3NZvly5QtzXV/9dq
zuM2dJ30rjJILqkCwK63qFNux6padRYETaEDjMTTPZ/3++TbV+l450jPP2f6UrcJlSm5QW+jwA9f
kombiQ5XZXfb1eeKXlNPynixCz/fKd2Jnl3kjGt/EhFXcRc9N40X72Td0badd4U5iIMTmC6PaHYr
kccHAyeF24X+oeTGfMhrI1yL2Hq0SylP8M+ck81Nc1kYJNJi1uhaSCp1nKePAk7VIwkJr6Z/LVx3
20hB1MzgesfATPVjP+nbJoU6VkQORGmrYpzQAlUdG2sn3OlLNH+6UXDgN5k/8rdNGqGtd1vS1/Xe
Eui4rHc91JBncs96DNHEPMKTWHiWZj74blo+2rWNb3yU1vr2zTFOrZ3so1NgNsOjCsQTM0fvLbES
6EX56J7ssBkeOsIRFuYk3bekCiCkJ8l0BwpDXCyA9QspSSgaNeZtfMrFCWXA8xD41lXNG6vveiYm
vbe97Y55Ke+JQVyQlUq4euNAew3JSswMeWfFHrsG3dvMqOVd19WlSVBi8cXAGbLXgQzEyrdO2LtS
tChs8Pell6nK3vVCpvvbHpPi5GDgDEM2xKi3ynjiVEMd3P3e0CkK7mI5aCene7kdllze6zBEWefN
2eiU6D2rH6K1bGqF7e0YlpnkLKJx25bNiL5NBmeuZnWOO1nheYrMdwONhtbVxgc313iJcrG8t9Bk
HjKqhE0kjepLJQjbmKTxgY+OBamteY9TKYmi6dt6x8tZP/Iogv82n1IRz16E3nsaDNkd8xh1DbAU
Qp326A+zlwZ+s0/akfSZebckx+Laq7mVPFK+gbhALdOCluaZoa1CFQkYGKo803CaSHBI0jdsgGtG
0fl3nanGQlNd88hDyduWnjR2Rpx6l9G8L5XpOuu897OVbkRXxyiifdDT6I6qZPrSWlJb+k6WHGRb
jl9U054TX4eKkWyJUhdLyfV8BAmoH03kJCzLOnp+q9tRIm048POwz4yccVKDrXk+97a5neSV6EQ2
vw9aaRIGq8CFUORZZHQonzRMVKOLaH7k3zbT/Mif5of/7aufx/5193Ys+PUT/+2P/XXeCEZ5iwH7
CWl5cM/F4IrAu0/iyv256YrkLrQBi+u+q7NMbR3+YDM1j0lsI4MsbBQUyjWOt00MP6T6uf/Hl3/8
0O2sDHkqjVHIR47FZAby4fgGFvc8qQHJSxEilYzVpzFZnzo+7C8GfgWe1HZOQa/MrSvskag5oIrK
GPPNmNjmtWwCWEcVCiUoThcLgB2ay+axair30xm+975PtlWt7s2a5+NtU9kdOgrhH38fmnLyxZjD
QdtRwT/PtWJ+L7/uVz9P+/Vv0BOrFoRccknN595+oA9CgneivkMLq+IzOnxxuW0k89Qj47djW/sj
xsMW954+DKu6qs27Kq6nPQ2WcNcXvryHkAGOpxhLigT6E1DVf1Sm2FlmjZEiz1/QenPPhTL4Emh1
vILlkTxUmTltTGKnTkkDmlDBb0AepCQjgip4Mafs6fb51UTy1er05NmIzHILinOOvWLFJySKi6Ry
9Q8DMZf0xoIFsbRZRGNHzoP8oe8JW3Ay45WEAOuVQq3c1KXDFM5KrFdnyE9E0VaPXlDEF5ZtiJEB
m2Eyd9M1L06wv53WotLPPGd6xvaVn4U1oGiXUb6tZv0mjosVje78ewXREYaXKV9GjYGtBWTtvq7L
ZlsQjXokvF1gq0L6SkoBqVQUWwcdZs8mqfp5wekPJ5Af7nqIZfEUJIx1U+LVP3TE3/Yw9D90r3+s
qDVecZtGK6WUd3HVurZNf1fHTrYtKNCfWid9bwnw+4hM64KePfqiyL6l52vrB+m9ELdSndXcSuAx
6+016NXC1wJiBkRIu4iviqI++jlurlp62XlIBiRqcUPe6rwb+EhGa0hv7er2pYVMy7EUkJ75u26i
sR7IMBurrAGTLZvz7SsZdDAPcxc7WQW0beG1fXPmrabHk1aYK/jXuVUP28lKqoeotsuHnMwHEvaQ
gaexlhMAhKB/qYgV2OjzObcTExdlo5+lQOvmH7ltVA+VEhH9PiZ99uiOlf/U0DeaHCYwPCAmIDpM
DsCQE0HYaS+6FwALy1kRJgNhBk7aV/eMw6p70+DBzfKHFBxlIneoSvTkwhHcV8lqG3CP3//eeGb3
QTYJ4QO298/jYnT6bcoKF2lxY21T/OML7vYuc2vTuSSx+AFAIyOVpHUvKsm6u5E4Mt2pizvG1emi
ofW8rVLWKc2vjY4teJE1pJcoAuaPOaX3wTLubjuUu9Px9tXvTaCrm5CM7zhRhH9HG71+V4bhHqZf
fKw8hzCqiHzigwg+fu7dvmH4Xny8fWX6WXIk9Inz/t4X80mlsbMZONIrcJH/DUGDezFOyJjkGbb8
4yDOGPsYdrZ1zGoYKKvbfjYf/PmVZQDsYYW+8LJdmtjRFzr1zdEsGZm0pV68BuTPrzDvtIc2rdcK
T+qh9KKapRHw2bIpirdANggVlfiYmsmaMZrN2rIFys5xrGGNC0ZDPPeXPRB3isberc+379w2w4jv
3AGs98fx23nAR9SwQFt2pCOt728n/z7HQ151mqiEZs+03wN3ziebZ6zXhtepTa+25vRobHuIzZDN
V4Gl+duuwRCMaKl5tvsp2tuaAb9+lPCDyUtYi4BXBMMMr1CNq03qqOGQGz5HdQeheuR2etslmQ9P
glfHh2zK+mcueGNhyO+djKxt7MAVsRMhFp2WFVtH85pzKHlaRZgaMCyRPgKUhvLHEK++fHOg/3xn
IYJWrrJ9oLg20g6Gao5I8dbF1qJoEBgvwMbtyy4tv1euetbTpHpXwZhiy6jUq1FazgLDvrYXY2It
bWEmWA7joORSYBO20zq3dY2Hw1geiz7lu+WIeoVkrBfeMJ/IgZQuy1yetZ+tUxgrAlhbtEEMvO2R
NKMJUf88mWG/6s1ujYrZ2UIZIDMt7149Yl4P5FZVq6Ky21fgHshzq649aX00fenN3e3w5Kni6PgA
NRr0WYQh9ONSL/rxUkXOeHHUdSSE/O52pDA1e1PQI1hqRaQv3XYadlMyppR10bjrdCrTADbNk41r
7DLaTKcGo9hVI7DBqnTyrYa5cw992bp4iMuX+Eicd6eclonleN8D4LILm0n6k1MoC+C+e4pYmu+I
jPD3JF2Ifd8V5rG143An7NgAgtpOG7oa9sWd4PpmZhZdU7HTUMXh0siNFwUCY1v04Dpvu9RhLhI4
G71NJvWXHNsPS0jhHG+7cJ0eMUliIwQ1EGm5fIJLgl+GZQajAyGpbXWExbByt/G8i2kk2bLcdlfa
yP8GyhgRjFU0nVIZ90dSM8D4FNm3Tp4xdIXvOLMEvhIr2vDW0yjxnOqkbJ6MoygPOLV7EH2m3I1W
LOiRYUUHuH7NWN0/B1bwmIGtvEvmvQJKCSFCSueMKjhJ+0ffk181xIm6DKP/cbsX+ZqdHQgkXRfK
PedDWLwV5YBnuka5p80RCYEFq30+3ulUy+Dh7N3/Y+9MttxGtiv6K16e4xldIICBJyTBvstMKpXS
BEtdoW8D/dd7gyq/V+Xl5S/wBEqSkpLJBAI37j1nHzn1+kfbfYfb29+mBA5c8wxmL0zq1SUdPkNA
XCdsGKumt986rL0VtLrnA1223ZptvL7//RoN1yOWIegJHfmJhegQ0XV1eySDhggKXfTvRCnpuzSL
MAwuD8mm5Bco9GGHfs3Z9ouZxFSCtvBMdQ9mJP6MhZxNWxDI85y7hZ8yNV/J5X5RhbOOlxWJBO4M
i4TSkbhKZqjoBsZlcXj2HuHxELAQ6mdB5sm6EX21d8yxu2WJcdJGelioU9MHhBo4dbQvvOUpBGFy
DRoy38tOeIcSytFaS7kIxwipV9XG/ccEM7eqo+ITRVJ85QqobfismK/60rJ2PcSFI4CO7iLD2Mfw
wOmTYlpxDe2Dcu9bY0zWTzaZG6ftxcGEQ7dVEHV581l/yrtKfYSPqWiGz1ZfGXfNmH61edAdn7jf
Fj3wS2MPX6gFDx5Dmbu9pdXuvIRqDl48m3kMWTCo4Rm2NPqyStgyEtvG7NgiA649c18Nznnb2Ocg
utl9+EdrpznvMk63DpDkLJ7rFw/d1EsZj5mfibVtVBW6ddatfx0su86q1b8eCy+faOXr6V+eq2Lu
erqDAXHQp3GgGGX2TOAMxNbGTS9NKF2iokl9xqNW7bIiNq4y1khfhMl0x/7kbZq4pvEWVXcwYvxT
x3Zfn4cmZnGfDe3uidR7deMghwvNtOv5orv8tTxxD6XpmNfnU92gOM9jZIWl4lxWXX+GsRO9OIm3
RCqWh36qs1MwRn8eyGpxVo7d+2pum8vzkILp2+lG8KWyq1dN19RPrEKvnAvVO8x7xxEwWpdDA3n9
GkpxbsxecX3zlHTC+YinH+2sPp1lQ7rJitDSMR4osOa63ht2bj8Ko0L3jITVfz6sU6c7mqYGtH55
lY1qePMDq3m19BbxOplWJw3+zvr50B6Es03ZNGydRdquI41Yl3lZHJ+vkh38pZT6QzE7PiludLy9
7+MQIEvMaOwHslua3jhSFLRo0+sNhgjGD3BGR31RTA+9Xeyima08mCekqynZQTVM1rPnUgctZaHn
CWBQcc6aG5LUhuYczLYRmp8NoV65L8AIidJvLMeU+Vp8Adz9GuilOjkBNpukAklsYL24GRE2r6Tr
MC8uDzPyE9Bc9uWxg1KnDLTttrdt43LdkSz5hrtmfEPHApe5K74kAlSxY6pbJct3Bt7FO5np4aZx
WhqOXEd4tWhUN819FmFzrwhbBMfJbb1xw6tleNNR1fDic8L93spk0JEg9+3PKLjmTTJ+b8j/TG0q
rrz0fsyssEVfUQCkJraESGkxqvwDhL9LQZtnWyX9Qy9C52IuB7Qt4jIPJI2mGWqoMt5BLCnoLXIA
9edyvaj4z8fPV54PtSX7xowz75BZwdI6x5pGGkENm2GFyX4XxGb5syowJfeG9cWAsLly4+ZHUS49
IZVPq0SFDCPsSr1waSGqVfQQh/aIprvy3bSrbhl7dJxaHMCtj0OqXZ9PD2NSwxDgLxgohBKmpBcj
L8MTjayfJpYtSvY2PSNf6Q6YRYJDFbCfa3Ay+W1oAPhNKlg+I53eIX5gHSZIKXLelSHztSpUAAR3
to6uQ8lrDkN6JZgIkn88WT5zKp3ePbLgIdYk7AiDacyo6wfhYTTTMZj+nELJmCV8H5Wct5qCCxKO
yMvnibgoBXTtpVfsnF09BTtbjMDg0Apc83RigD6l72FemLuhq5Ge0gc1iOXcFY4gmtGbcVsO1asr
epxJhclWcnKPMiVZFCIWK1VhfDbHHO2LAB2t4I3vpZmXV9rOC+sm6q+Z5kescl9qHeXx0pVPqz4l
PQvolVDeC5Eb7s8xb/dhJTHTLX5qpbdLTuqhlyyuNt3icWrmTZZKx4em/mmKCBsZSzO4SdR6a5l6
N1zi6Agtke4tXJwXOtUZyceYy4cMCTa6XdHB4/VcC1uwjW3btbkgSQ5Q9Zi/BYuTRqv6ysc2kV+q
JaZ+Bka0XdBhiYYIMoStuLOpHLeM6kZ8PYa+cW3Qork05a70bOIAyrz1zdzF5B23HaDPZl6L3q6O
adItKZ1D5M+W+Ib1A8DprCvW4pukJQSx0rUuTTvQeR0xp+5SjGHcksgSjl373oOeeVTY71YSbbwe
JmjideuTmWn1VcyW+yD2DfcOly68HVr7QZASF42ZzGzahKRGCFmaVdcMsXqEWY0bX7QK7WyN5mPj
2L9yoqh+WYDsl4uneiALMLYuq4efe8m1Y4R+Ie4tWxfeQFRb4CgfNmixB9XifU5k8CmxS3o3wzi9
JV61t2Zu7UXYB9u2/ilrzfjWFU6/EcjqcSyiBm9S9ON6ycVKsWfNaYxnQQdiEbvA8DQyGnGtE2dT
CKw7CadQbkC9NIvyh0OtHDbN98wlzbkdiNLMbGFwNygAduDuxPHQkbfr6iQeLEqKp8KC9F/7t7Ai
jhJnN5fmN2XHoLuaD2uKhhsyu+H2/MrDaH0mc2n3fJRZa0NV8MsL41PHj3Sol5zPpClwHWLX37AJ
M07p0tt8Hv710GLp8dN4xka9vBqrYF43g3i4SSF2jW6Mh1HZHd+Scj4QSbxHtk8mr8nMIcFcsRfl
kGwZ4qR+Pctz2nvxnep0VZoWtKBqqlaYP4qzPaR/mMzgEDaHBQZYDlYCdCQQTb9BNTedjWSYzjlb
U1pD8yGT6mEVVgKpeKmqLWcGM0USRK2FD7QT9vn5VAo39Yym+8vzUWOGq9pK7FepoFhZsr5ntVU/
3JzIUIVn4NDmQ/MQ7Dp3zUzQbtdpyyZplHSSM+dIagKOoH8ell8h8lY2n8cSwZ1H7kcZVMYj6TBq
Uul++n+h3P8dwiV1i3gqZOD/8degr7/FcF26Jv9W/F0m989/9lsmZxv/sFzdAB4FSwBlqodM7bdM
znT/YWPZQC3qmpZpm3+J4XK8f3hC1wlKlIziTN1CN/xnDBeyO3TNFjomx2JvIHjpv9/e/bcSlggz
Es3CX+Wfj/+t6PI7aqZW/ee/m38XzCLpQzBL0pd0eIf88T+lv/OskJLnqdx6/VS+D15283KmloOZ
fMIDYe0Gq+qwbUPL6ub+deZO2BgvUar0VS2ls7eN8M0wSbEo0vEVL5t7qdv6F+hT/dj28MX+8uH+
L+/WMf8m6ePdok6xyVTXXWELmz07r/9FqAzpNaxbBNx4NhZ9RBv0UGRbwKsKFIfTTuEB1/upKZLh
DID/Tbe4tbfLIysejbXAsLse2F6c2bhQ8CLPdfEGHdAJQRdmUHjh/yHiSjiGDwOBsBKIF2cDknfN
YPFOGxAaku1+kyWbna6NThhjBSB16FrgLWmJsrWkafzfB9skplYnBl1fWD96k/cbza1dMkWgIU9l
YG4rE55SN1jGm00UxeT8sLzAXIJ8SCKqxMESJjIMgDqbmj7TgexlxmmjBGBKt7Ep+3CfUmznSw5r
YFVb1nLaUMsjGjjX//uTh0/198+es5of21lUzUyzLOHK/6ETbqRG4gJhibsaCujB0nLMTDVp9fSX
OXhdkZxEb8SndCytY0l+fTcOC0NxOC5ee9t/Pnbs5iOqA3vXpG65D+rqG/nUZFgnrv1OyFh8yLNi
vmpznO37BYpBZwdSV2hAapJ6b88vCQPdxLkSLRedRcjknXQebJ4ZmVeWUd+K5TBhhb5RhtPY9q7P
p7vcfqvZNByQfziQoUpGiWP2BeQKBfNyIFbJ2bodlGnwv+qMaUWdndRQZ4hmE+pB+HnL8x4zGqG5
9qFEhHZ5HhLbCy/ZcgCPn60Gm4B57LZA4wfcplpsd2cdGMzvA6YOhO/Px2QK23s2kxeni1u/M91q
rWBgX0Vmx9fnV2UbJ1fLbfIDivY3vSPIk+7g0TOdCIngWJW+MAFQFFkT3lOp1qwjwU1g4d6NVBaY
kDICSuv0WEvGanMFb6I2mzKhV0e1E1YtzDUtuzIsYqPcaufSmb/ZRZA8XC1RLxEzMBcgAn613t1K
TssRHjDfXo+qQ4DZ9NWbkz2fU8eMu0lfGe9/sxjlMiIoPtPkjd4IxoneOF0NNN8lWkEZz6vlDb/Q
3vYnI9NXY+S5ACmGEvC/W6MqQxEqIwyUSV/4RjcEu4KG3qpzy5F5bgPxaaERQKMN6Ha7Z2yu2tc8
a896jUZGK+071SicqaAr9ly0M02EUPgyFfabmTsRiKqJPGAnWkPRqk7ONDD9HQgRQbypfe497OX4
Ppx92i2MD4OdrpxIs+gAyi76LbbLYX1jsjBSgtR/KNv1XguCjk5Q2muMeunLgB31niWueMf53beW
ese+C9V5jk6zZEcN/rd/tyK5rVv4q7KM4oc+z82umqN6HXhdTq6pE5xRnU7brHeguYbZzgT7cwT2
B0cZAA1pEPPNC4wfvGXvpEasFAmL7lrvEnGnYQUKpi7vBfXsGXZKSQVRJJdYjfFpJrOgSkbnFSvg
UU3qNNfOcHPyz/jNcaCmhI6cvdRd6bb2ialR8sAA6dFPCz+MYaTlgjl2T1xLt6PrsZdtJc9uxVYd
paSF1zbZjRlYdithrevjn16ZAkB7jRtDXIopPymo7Q9LFOkBa+0Kx/xW2sPdZCbPbSQkwbSmmHfG
ERNiSSDbbjYNRoFTtYVWUOGUL6ZbWOAnlsNEAlXq/UzbZqbTvFCDndzaqioGCZsY/F38k/AeieuT
VYGmOSG0KdY97KhNYhBqWzrmKwqqnVnXt8hjS+CKYjcDsb89D4mTEGc+PPTY7vdVTXctbuhq2QvO
cWCGZdT697CLxa7o6CzGzCCXLQAky5xtqFuktEqXJIHFj7uxwnANy2jd4AD7kUp5cstzLbCUxy1C
nq5ewmyGpsfqgYMWhNyrcFnqYN+fOGPlERaqubISK2W5Gn12Cfq3BLBhOZ1dkQebnMAwxiGt85gV
MZPw+aDKkmhyiLidbJzeWLoM2c5aWoxujWI5nBrtINPs4i2UYitTKWHKjf4rrTBWRKEnr+TIBU4z
n1rdjPaOB4opAvbrEb/jMr/Apz3ah6Rj9OrkpPTJzN06yEcexuQ+dHieu0yLk1NgEYtStxjwMVar
U5kXKGF+5WlkkfHkTGsSxh6R7WVbM7KzY6fMnajD8FKPJpy7sYFS1EfMIeolJq4h6MnJZwbc+UCm
Wt/Gu1JZ2lGXKj0G5GCSeujguGwWyq4nfMMKxFtuMigY8vgCft2FYBbrd0M3mBIONJ1oHN/GaiCh
HX97StrTBq5yeTAVJF2b5J/dVNkfqmzMaxQGFRJZ2zvn2nBrhni427PpHpUZB9tZKtMHG5+cAJKB
AFFuxVnG7Z6O8Dqgc/iGa6dc6SSIfdSZcYRb9BMzAn0FooruZAEy1o4EzQIjbngOoDPqA3UP2fsY
wr6rxppJzmhvTCX1F/aR496NI2KWm9K5Ys8qoWrFjAXqHMdNDWRvoeO/9on5krm8aBAcsDM8kjzH
Uep7WOHJC9spQg7UOD2iznrVw/JX5CTyu1a2l8hwq1s8cKEhsqxWhjFo99AM9PPoOEz7xs/FZKRs
95m7OsWnTnM8tA6jyxSdDp7W/+KjKV4nsp/4aaJLIe3wwvpSbpqEkggWGvvycFeBFxqM6Eerl/Pa
yBCAGbI/y3w8cA9ajJyp9hYb+SvcJt9ccO+KCeJNyPAiGtp6IR7og5h2TtcGvtETv2mFOuD+Sj91
Mht3fDA3tvPaMWfPhD4RZ2OvF+XGsjJkcAt5J9CttQfs9dDNFXMh/vXzwFUP5g4PFnofb1Mnp3Ee
jXcRxdadi+meDO8y6uhJN27zWnjalda2TgEU+UWOnJabY5xdEsIE8KvX9PbCdriLQtK96r1Tk7HI
PZ9Ki4L5gsj1TdJJpL+D9q0lAPwTA6aVJlznTW9CxAxluxb0s+CgsPmDkMM3sICYk+vdFgdwtGBw
dSvfGciBN5UzU+vV4U+ndd5BGCBcg2Utx1y7zssZkstB7NA3/oqYCkPSDp1NaRjZaYhCg9BzJDYR
LbXcYqhqx87784Mq+p9l6cnLVDgK42r9ZiICOydeSahNE1+zvJD7se/N1YyeCa9XbL11TBLXqtfc
3w9Hj6kUkNJkRxqtywD0JjRys1aNosnUVvD+2DCw7QXvogWkqzhQKnthYxOQyaXqovlQxOYLIGnv
k2bvKjrjn0QD+KcAXX7WK4DMAHPQG8vpFTTh5OP7SVAQZt5FrwLQI5CUaM0rolPS+9zk3lscO+6b
kbvXiOHntUoVSe71GGyZl8hT4M0vWCDS34ec0fMVSpM/x0G09QaVQd/xmhezgwvrpOFGB0F+JTtk
b+Df/uiar01RjV9UB5nC6ibNt71kWGl6Fp+HDq9DFdr9VtTN+OjKvD90DMKJ4Zx3kzDMt7F16zdg
zc8HYNOHLaE8ml931t5GpvPAhkob0WF8MULDJE9SdceeEg6V9zLrRSD5POgTQYBCOe62yYf8FDjm
90Z64hqmy71ZFld7WTIcy8Hl+nwB4sq+d6pPOumFAEAjokHgPQXnkMujbkvFAIQ0Ok9vPsxZw7eb
Q9Scq7TC1DdPvzm5wDpbv+9KLjF3CG8AE6KblfPmtQJci3KzcW8aVrp63rbnfppuVu2Op2oeLp7X
pmvokcM+DUvzFaMKihzO+ucjGzu917ft2WsGusECvRuocmP3fBiYaU39l8/czq3O21r0FcUqxzFC
P3u86pOOfgXvyL5A/uatgtG0jqp0HrEdl/eWhfhipiSQ2b12qxcOM+mDJOosD58Htm/OtZ4+Ssv5
85k+s7UjEPubl5JwOJfpERxCc+3j+c9DjU4mnyzzLACzYpuMx5VBfXpF7kDGFekUw1j0vtslS200
gTTSWu2SiCEHjgrPImiJhjBIYvSjUnWXVtDg0WvPz2wWkzykU8Scprgw8S4ujllwwJBwHhUncjie
MTkwEjGaF7s1h3NbMs3UDC49YeC+Rs74o7GhLsCSxgggrfExTPIthT511GwKFUCT4x4nAe6V5ZDl
Q3kz5KMZBobshV4RUqaslgLGTa70Y5MrLal6zQ5FgJ9AaPE8MLYmw7fCHM7JDgAQhrk/Omo4U3IO
58FjDhtl5qEfOu/UZRniXQ9tYJWIN1qfznFa+ljPQyciwpGm5mQ0SbiRE1Y2SEVrVoScm53IrpiP
LLjewH7aZNl0L4dsoAmIB/Xw3FtTJtJdrElqC5aWQDJ4OKDSrlhjRjbfOsAKLenfUTmPJ3u50aKk
dGWHJr+N9hRNAA80VMSheZxgQj9A7i7L1HRq59K+5GO67o1uWstRzr8YhNMkZ/AvO9au0Boa3xO1
/hmYoR/go7XOxquGegtfmkMOplp+8NFDnwFHoicP2Lh7eQvLM2jMfcz4Fsgl0JB+jF6stkp+l1AT
LF4iRlpKQ05OMDuhg9YGpxB+AW8nQzoBZuyi/20n81h1VEWaXr0gINPP7nJ4fqVNsw49rTdPrf3V
BgVxaNPi6/Na6siVvUEpKWtysJdDFyiMU05ekqaH3209VrT2UxAFBLl1PesOJhcVhsMxxyJDdYWv
ev37h41AFpEULY9ZasqjW6DDfn71fE7jGwHw8GBdca0Shk4nQEy0WmbXNIw13o8f9hgCAJqjCORm
jGYrar6nQ2Bd2GkG06qwndnP2d3dKREBgwXhCwwKa2WIMjvitPJqBCsArDsYqVCHOvWVwgRMKVaz
VURO2a6Yo+Y2uhUZBoZMv3BPZAeQ3a0aNkhVOM4hgRWqonGf6iOXUYFIyHbS8axNrrdGL4bqbTnZ
HBUjI0nUqllE6Gg6/3owcVSRG09M8WAbh5ypIr9z8xSZvXUqlI6CFRzQCCIJDXNwx9pUA+HKyjUf
QXKbY7KysprmFbZH+zTGAVHywh7hqkf4iniqE7p9UsthZohWCaek/I3t8/MQWQkXi0KiI5a3bfY2
hhJno5YfhMSXTY6q8UeiDsDYk5/QWDYJnxqkEIIgmfUVSFpJOQwMc9FVGR8dNQnqIREepKxijNul
OjeIpUhNI6tm7mGVMgybR3LvozSiXzNPh8SY8XWTnyBciN4q0X8ZqjaKdQpAbq88smSTHFwKOAj+
C/BNZOuU3AUb51UbUVDMbj3vVMkqClGcX6SdAIzhg0FIIuSqQP+DAUikA6DyZW2qmwxz4IKpQTQ0
nhxbgz+iGoTXbZZUkMrbFl1n2qKwAcBZ21W+g8DzMKtpfINi2e7Rh6Tom0i/hmxq+M8TNllO3RSZ
zqqYnMxHNxYcn4cBTiwCQ9JfdNJxrdEOfHMR21fIAs5WWoY7LBgIK6b2JJLqz0M5huvSajFh9ZML
tYNDGcSdP6GziK38UpByBvfQgxrLwRmQJVB21xsESsxtpnTYmr37MzaSdOtlMsT156VbQybz2pGd
dy69gvAdQzB77NpL989DZknzmEIGtZN6cSckgd9G0EcA5WIKjgdCvqbO8Qf0+ycrI3sHmSTxzp1O
HchTz68Sx6Kmlroiaf75iqnBropa3ReWAMRltl64pmdEsqMzqYNjyKMC3LY2dG2+MejcdCA5SDHs
rBchhPUSuY/RvXHpQuqfwe3S9ywhnHYobl35o9RsOixtrMEgpR3iBR4CAhHvLHhbF6iewMGSJRIk
md8MeP4rUdvZo2ZKy1QGFo0yG4JyqPeINb4j9RbHPMyybRkYMEMZmM2IzNBLi22hOPfsBo2BZBt5
DGrzLbYVU+b6HHcMxgglqY8OGrwrkxnNzxAaax00MtGq7FKGSIQmLf8owqmmEM8D9/hslJdIDja6
XmOrhSgPca9dzQPE9Vw/unxWK1rZxmUIy7eRVXCvGWhXnRBbaOW63fl5cDp6y+1AqgifFaF3Dj+a
m1buKR+z8tQMx/hzBC7+hAF9ZH1ZXrH6dNp79nyI55ls0eUOalm1OJJoeKysUuTbxLDkLvBQc5iY
CXZaVXFFA/q6hVyjKXePNNJRHZpp+EZfla7gQkOCxkJk55KNaAVedYBoH6y0uoRFP1Zb1KTRtjYT
dlWkv2zmsC5OQ8tOGcv7sM3Yyq4ny/H20CS/lqFW7ROoTCSvSImNMMQP1+rGC0qGDCoid/Y+dr5V
ojQu0M71y4K/YndW7gU82xrWJPM9d5kDJo7e+aR088k6fpAO9ul5QBtln7R2GeQbNrLFefhccarv
s55IjqokBU/QF/MVge70v6ZmPbOF8Lv8lYAt7ZLKPMD6Vr4WdlrdB+stQZZD4kbbH/MywqBs66em
o+tUdqx4wARTtiQen5lOonsEpgLnCkVhrrMf0Ct9Gy8VStegLS6skOKELATdBJFU5fO9WiI39FCU
0Hjf6L/NF4o8K8NmReCed25ceZa1wfZd5a8zriq6DMaaW511LmrdOvOpt9BgABd6UUNw6rL7j7Se
pMuME9Ii/hsna1JcqiUkpQgzBFUj662VeT5d65xoFp3hrxykL8eMcJoWAHZCgbQpPbNc29S+VtF6
O4TdCf0TUE09y+GZgMk7iH/kCVkxHBL2bcR7e291DSUhDMnuy1KbO2iHvsoDpODriwECLOnLVEdw
PAp6Nh45v0TI5ofY+SqGjNFk29t36GXf3aIi1QUhJKAx5loEx1juIS5NsTEb6Y+0K3zHrYstrhzv
7GStd7aWraZpJf3Wbc0zLb/gGOpZenseZEDBnYpxKbsIn+v6+oRgElsoetkrODJ+yLCi3zxjAe8D
EAH5JHBete5BtPlXM151MZ5jyxbY0Kzy50glt6uMmSiRxJ6OVaHOVsd7qBZO3ySrLyRUvNUxTfE0
0cZj7xauH2JZW0MejHaOzj/0sGJtzGrorgFtflbeinCOZR1lhDCfxibTT/STUj/HX8jMmXUAKWp3
NmkbpVGfHrC6dWcyYMiOdoad/bywl0PftBDcJ4rSNCffom/6F9OdVtCfql3ttZ4/xSPs4nIWr15C
2yWIirse12hzS7ZeeVUeioycN3qA/auhe8UGslzju6Nsr5yQ1CHJfDa8rLumTZ9d4bxMi22OrnV5
RmNanhsHPp2k/fh86vki0YTOSUMtudx/6P7/eSd63pNMitqisxeOKLdCHGGQUt1wno5UtRhXuznY
PB9mlbvpWnsXGV5DWqnw3VzbpApazqz5pm74OaDqAWOaVuHnWTUUI9R9nxWq0HAUGxIT7wZ7HAPV
j57/4kxGnfmRhDE6vhRqJV5/tSeLYeNNziGd8r2tiSMoMQhAeLvKn2aHkpKGqEeTmEiDKQPPGkq8
gBgvQn3jKJwfRAwHuBTU3imGTSvocDJbWbTbhUZgRm79GHq1sYNwn/T2aYizsxL1CW3YQRHbx+W9
r9lUAxWmibvVKdwijyTsHJeiSnxrVvuE303Y2TtrYngZN5jDk32Uowap+03WsRdcz621t0KT+cFG
A18oZjJf5SYZxp3bohDVMrzcE/GNhj+RojTTwI3LzUvBKCPUZ182wLvS6a1TA4tf7GtADLGH7Uj/
JMeV1wl2kKHc0ggFVUz7KjH3QYctY5L70BKbKS/85f3IKL5q6ZudYOMxaFIImMURPTtYuqa9VyV6
Ss0he4ZCRev3Nb+3yJBbej7+qEHFqLTtJFAziGSbSd0f6nnrVtiJ6R0AN45l4w+GPGD8WOczxj6i
e8hD29Kq3Viq39Gt2JNRRUHNcNAZsIqEh9mFjh0SQ9JvoIqsh2o+sA/epFTtWWRsw2zwMz3YeDEa
7tk40GzZdkkMWwPhU3Chxeazs9v0CQqwIiIcbwZi5fihgnslCJMLvS0AhX0WDAdv9PxRMk2AO1yF
zGtGtvrePg3CrZewuW44IUZrCw/3EETzyzyE25QEp8AW3AjHw5yPvqPkxg5dGKK7UDHXCnLqOYHU
hpOi5jsGOilvzrqjFV4SVoW5f13HJHHO/ZEY6jvdX9/y2m2qtA3BuefWeGAi3uYj8xrRHWLWBaet
DzMEvUx9Hxl/uI5Df8TYufKgdxkIG8t3BPk2M3nYSEvaUd/omYkrutxA0V4rGPqptRZetusmtSWL
F8FntQP645OMvDFl71vmtHETtWlYMrtxSxwNyP2IzU6ybZvUl2hgyUrx04H6STM3Yk63ZGGg7KWC
RZTCe0ho/8Vq247RDvk0yJVyu9jXRrkdQCfDJ9nWbG/00IQ81vo2/5GDjN5JoJN2XyJ9JflvuQsP
WsfQQfoJJazD/nSODV+vsKCzPFkpwzbgC9sqYKo5c0fWYVjwWW/LCI+HkZKzSMQRtymyhs2rqUBp
OZm7m71E7iov3KhxNDibPX+wEBjo2BK8Ir66sU96UrPqCoqCUISnrrM/wdWFaxwhi+jD6K616R91
rL+7o0ZM3bzxXFxfNiYjt9dtJHAaUmPOcOE5xfo19NIPU1Rf0ZHGON/mXbpr0/67BT/L1/GxrAQN
MQagt6oYyJtWPoCju4tvMmnr4+DCykBER0OQzGFPok2NML85xXm2jY/YVK+VhZi1nZYIzOELIop7
2dKgnTFYWxnx7EYbfzDHQU4+kLmg5KscmnAtAvGTWPpvXBSBNA81P1xo09WLK+b0MvPrNlgnroYB
WX3VTU2hXo7XtiKmwdCz1k+dcU+I5Esnmi8Yu1eINQnM6Jur3RLe2YvvDSHNowF8xG5eZvlYWquV
hhDATJmDhvnVZAgnMyYmrqcecWN3K6t4R/pM2QVLA2r0R0KfvR0L1IwtAmvvWCXRfewFKGdd+a3h
ZFtgf9+i0D0xf0dvncPVlgY7qtbAs6BvQTOk/ngbG5T8DAyhJvhO0FwWPraSdCQsvYGx6nA6Fxva
thC0r8IIdwn8GkoQD117iPdTnbgEP0+geHJlX/Pxj8njlh8mV/AGn8fB/YGje2N7HTnN4yMc4o5T
cNXJcDvXxb4xLeCi0RHZK7F0drymh3W1hY978wibYxsEIVIKBKK6Pa3sCrO4Ku6JkuS842wsJwwn
7UcpUxLD2ZVDX6FnsARzH9K6OZuo9NYIYNaR+UL5eiUtaJt9W4p1q9SOcYnD2qi/9NW0SjNcJmAJ
8IrYcnj0LirFouwPjKujlq7SWHOPNPldUaRjOt9KUR1Js9xmmMdlX3zXmJuwSFsf0RAj+8mMndP3
X0J3AgtH/gGw42CHcHJrzNMjTcJLUGiHwkEZQXfgSyDZoDvlxaDFtNLH5LWgqgn4fcdJ/EcVz9+j
b90s2HB6FYVA074bxAjuveFrVfyUI22VWPva1zC7jRIROsbrgzVdKpOuB66mvrYPk9VjNVUHBsto
o8s73en7Mr9WofdBt/HmUnm6Db5ZPXzJhugSe6tcIKHuOGNTFf1QXXarogWgCdDDqexb0nKjIIVV
Q02/5rO65qXp6274XTV7hmbAXCZy3xlUsYWCKzlf6HfRinaaB1kXZEVhROb2Ucb9y1BfyAclXI5I
rZ7TrSztE7zUQ+uKLSKm3ZQqwnSmBYp3QO9DYrbrt8K86IJhKUDQbLQOTEbeAWd/p6f7Gv2BRe2g
PrKOzGSRfrYF/HdbTgdmidwx9Ds7E8a08y5oSbEq+M1XzbGfYUMMwKSJOaI8CxRRC5yyNEQCPWLv
QAtuqL6VQTmsQDi2FXzueYmy+S/2zmvLbWXLsl+EGgEbwCu9Z3r3gqHUkeB9wH59TUCnW9U12vxA
P1xcEpk6SjHJiB17rzVXONjs+95prNHDx1WM4TZqfiAPCTz9H4Dt1ipIgbX4pCGs+FiTXZ6LLca0
N1VW9wqSP3Mu6yGVxS30Cc8O0m5VaeKatOZXQ4oKPu3p2MAB8DsvIXKdjBmyLp5JF1jH2YfmG2d9
eItxA+uxtxu89i6lx/jCPUnNQmtk/dprtU8jatgBTnnNh5ibBIyrRq16te8DQnBG7aFKdjFvGceF
yQ3binTy7rkY3R+4bx4pDxqvvhc2GBNWBZYiTR6Lzrw7vFsa2lCuQbVI0UkL4hH20mVQq8qblZx8
BlZQ1x5oENzrJuPYWiIAqhE31Zcw9dbFWAFNi98AbJ56GwhmEH9aJR13xlDksYYMNFhT3Ok1F+ZR
lNfMdn7GuYnyWG92BQcuzqXrkP+NyKZIvCWRJ8sOXv1UusYncvMf2pelu5dQ77+qiQw2pR6mUGDw
TncJ9QQnEjqpfUlKQTU+E0/GYMb5kbslpSaM/b4QV3Z3+F2XeJ6uMGMGFOV3D/6TnIwLTJtNkl/r
0QIlFCj0M8RY6BUfFk8RLB4MBMNSf9KHz6dNMPEzDcfE9E6MMqidH0qfKF9n3MEeLxpyCC1/Ylwg
6pVKFFZ96hWzOCYkAUDMu/uIi4L4MW2qe2ZodITbaO3WSQtXnaaVeEQFBQTJevVNxmBecOyD8YFN
gyhoa9+yx69KJAUrlxnj0N7IOlnbFkPj3uDU0fhfjR6+W+NwyomD0QCYWnl7SO3iBlVlr8zwnlnZ
E15yAw5IH/fZlYhCKOpa/m7SKjxFxiTWg1PBpM/IkAi78cBpOeDV7UacshMy4KB/RSal7qmPLDL0
8XUq+7MqI8IfPMISU9LgMq9jXkZrSwZvwL7Dldc4P+CDH/NuF2blXi+dhtNxF56yUu0GZd3KFgrI
oNfkUlbG1xAwiCs7TqrdGw1PBgo965ZI8++obg6FVud7zODxA8qJcmejb1zXmhk9YHxXKMYmHe9M
ZJGyFsW0evg+Rjj2AX01MdwkpLAp+HzFwO+BsA91WowQDP9HWNjnJBsvy39r+cPLpQg1DJ1ZQ0AT
f9GQRC7+dC6hb3CkaQlRAKZwxYRWZd03PpnR1sybaaChSFv0YIbbh4fOcBmbRuXJJhHDjJo9wvyE
Xpi1bmL9gCMWG/pAJCyFMyTo5TuZWdr0jduTn/HSSKN/Kg71gBYSuCoOJ6y45DbOlzocc35A31gz
pe+evK5El19zVuvtN4AkI1HL04OrpdF5aOEJeaVfE/JpbhtlkBFVI+WuceQUmuPs6WnftSohUTth
HUrN7GRoKPDpSRG4BNq863RS7jwSFnMJjrBhoUVTbv2I844sBeYCULuNf+omLO+4c/yVZcbNiSl+
h9/QfRpVXT3WWr/1Iv+Kj7faBSX9297RCVzQqidDHuK6iD4dNHkr0t9h2DfqU+TNb06n00Ny19vI
wobKpzkt/V/t8Cu7WyxT70OVfw5h9ztQTXXSyWy6R5nJDk292JWfc493lUvs9r7T2+y2TvyJqWDO
0PHNvbDzfhUOQXKm5f2zaNGq2aH2gTKp3qH1FXu0bf6HXbfHSu+zF7i3FRle+TfJKOIqAHxdQepN
OLvnysd3Pwxpsw4tX/B6JF7gw9WUx6vOMi2yh5IPADzqMMzPoqZFKrg81Lpy4hSEGHT5tvkyTpjk
4tD20J4I50pqqIMDqqCXg+Vrs9z7+4XlkeuICsnDbvnWv9+wPILNnO67lnFr48T3CM/aPyXksSqK
7FfCBWiQohGSvVVeVcjR0GnraDf361+t3PxdFQXotP5gdE61q4N0HUeq/w5cA0v4YLgPRNMaB0MM
7cFQYfGY9LSlCun436bZr7rcLH+JGnXTpA/eiz7TN+0mIkgnbsTVVpT1bUbITlSET8uFDXpf4Oy4
lZwAnnwSbbd6EABQ0BnwOIBnuj6Kn7po7rx6FP2BmlWzDW43RlljtXc9bAToiaZqSPBYowBMEovs
UhJqs2i4tVOsHSvLOkDlv5oBCQax0DtaJip4yLLw2xUWZ7K6fjFIY3zwg+lrsCf33R889hg0zLh6
i+GVmdlRS5hHEZn2wge6f/GxRGqJ+CWSCONoll5rUIVPWBR89zXXOvfTyIx+lxnSP0xA6V9TKl5U
MmxeIGQO7YDFsM78mnM/SCmyUrcN1IDBmd+cJCIEmwpS2lyPjPAnnPlTHcEdptyQmFbQhdI77zmy
dswSpBYQLCk3MtO3UuAYdtMNZ6JVl/6uy18uqQVjRWrvWO+6bItJZ1cqc8UPu87UR91+q65dC7pP
mDvgrxV8iBuIDRr/DgILSt6Tibf2xAvizo1saVhlv3oz29hIihvOO+T29NhUTUlmhvpuqXImtt3S
RQXL34IXlo30aJc/ptZdFcFD4yPgLUAsEwejjcizfrsIw6cMopZ3cMQNqgmAqVcdpHm9tYKf0vpq
IlatakX3L3ayNfUr5eo/c4fbIhFijpUxiKyL9F9lTAx1jFwYbt004F6F123uHPHUkR/lpAXGRmNN
qHycU5q4x3nnJ4plVCgMeFlJUParbFNYXxPncVPDmi9JxmmMlcZ7TtCYhgGxAne+EtVzXxOIYCJc
c1407cmlIQvP9ODjKbOPFq09Zb2bFOe6mmNdNnMNbgzRioVmZSUEOJZHj/8WjQfgYJ9BSeVSPVoY
2ZKJEzLZkBQTOVpNXv8GHTRBk9tWgOHjX94ONJEqApJycyf5Nyoi1ej9JQ0xNRatGIlEpMvps2Rr
n9ZMRba9yXQGdNkKnfXaoc9r0YtQzp2xDDIUbD79JczVuiOLvC1+dO57YRk0XH4rBQ+mZUmnFu7q
526Au0+jIBkokSo66YFOM/ItjLG3VTcipMI3syQfqWnX7AliU0MWrSLtmOkkSTffFumQGqehgNem
n9VB95JvmgdbNYNCrIMcKIlFREcZ/oL+xG94WPsTrQgawpMUTB7XLcEKTKfWpfE5AbjIAw6p9wAP
Mi4P3OWsQJmxbQlrAryytVtvjalx1VX/BBaVPvGh89yxZ6rqbrIeiy3hvZW5tec5sI8ZiSmw8C6C
jG10IDozIrfs52Dv9cibjJhcuntwFow3AfZVmdm6HAg/lddM4HyGzelMm0iz1gVci3ZgBmBscthu
CtmnNks/C97O2SuTZH98HwsElOJZm4a1ywtqVlRLQQjeljH8tsFoSEdnp1JnVbhYG8lnNEd8mMZc
2R87jfld9EaZt668ZMuqdevEwNpLtWIYMFOBNSGDEWXyKN2pp6UTbpOge5xi/bE1iGrNZEZZbDfg
yDVolLqruZfWJtxbC+TKzLL+M1dthbykNy8aOYsvSGxPf+4bcy0XJs5+edrPCVZ4Rt6kVVwr+yno
dWs30qLfuJnoP7MI6qLqNI/TQGnhErZ/LffLhjdym6nyxHAoPgaN760inzcDgRmDsbYQXUs7aL5b
xL8r6YfpllSI16wcn13h7YyYjL/x2PtutJMRejUR6tckb/JH338Znap5arJBW+eBkvshQtfQ1Eod
dQ+LTO6Xc4+6Jpo1uWDDBjDVbzp+TzUj2HG8+OM/vH0a/buMeaXRQMd8nMrgdz5GRxiIHxBPci20
6PjnNxCQv6uM1c2MfZNervfSjm+JDh/lzpl7i317IwMGsnsrfhI7w3yz7QcIlezt25S6KeBYCFx7
VRmgT5KUfitgTosJGomdq5Tq88uMWWtH/ot2arTHFuz4q+a5R+bY4Y+68NSG6nk8h0OYAUQYnqqu
/XTDIPnhWH6yTvcQQ71r2An5YOCUAMB1bEVwtA1pHcBs6KhdUgPoC7ZmC/D9cuvv/eWRM07/ftvf
r6ZlKaF+sNZpJRoGz7FJ9qkj+gP17L5uZ9+1+p+PlntiyJJjTWW2FLgQdUpGBdgFyDuJ7ASIcoOe
gMDv4tSnEnF0SQg4s+X6tFzwnXFkJv98A3PfFFvoU6xFfx5XHEjTVe3YUwto9+99Y/47lr/IDCFI
lqNAAGt6cImqbBJnoBNhtcsHYezbxn7BD8zEKvtFa6C/FeTu8eJzjjceLTE2TAqgHXd5efJ9rT0P
Ffo/cDmH5VnsGO1Zk7FbrpaHf29Kji9n0l9TMFTzn1u+opvwfGOTt5R2QdhF2yUhJza3snNZgkf/
3xLOtcnY2UUbHJdv+ft9yyOfpOCzX8f1Nh8KgN3WQICATNQJUFC5L0iTB7XrlwLzy/yQxiVmI+kx
E60w+6SiuWilzig+cdeW6Wqr3DOgF8UhviBD+yb47oFxN5IdgI2XKY3QEguzEgcYsJflXlVXk9j1
Ar270kh8GVBMXkLZR81KZnW9nyr9DeKjeVGkG9L1FOaDbc38RFrqxmVSsjmr2Ok8SA8B+11Lc9cC
dHkGFIIj2DpnqlM3urzqBk95uqY+KCmHHzjQgn7XduqJZkt/imfpFSNw1A/z0+Vik0exK7w0PNZC
c0B2cFHzZejmiHo8rXbsa2fLpfPUxpW+ZlDV11cb9Nce+sRda8zxRH5tZaxN5IH7sCueTNrVdyzj
DZm/BJk2FTm7Fn14rNgWgyeqY7ZuJopwkYoLks3ikpZwX9wmjjc9QpV8RTlMbxfZw2r05rhQT9Cv
nTctKyt6VCFuf10eacS8/Xk0Di1LycRb5u8XgIL0V7NUdEphzmxTPTY3dWMGp4HYJBiiFgpuxzsN
BHDmJJ885JP5ClaT8rdmHUrrFDxAsGJ4nhsoFQPhPgpbnw4G+oXa78YToY3GizlNbLdVvKNcKuda
TV5jKnSrq9IHhFjDTRFlbAMTMZLmnMZjRBodp5SmsOxL5Hk0wCJbv7baUB1F5pMIZMQQ3nF0bECt
4BRI8osWOGqgJNLrU0mMwaKn9oZsj/hhhh7Mw9uaJh47aXZjREH9atH9yDxqXMAo6TrqkSGHrfaj
s2lVxdHgkbVsPixCxibMvxUbR79aZPvaTFTDpnOzFdjawPKfmY/sSWmwTzltRvrRIAa9Wo0HY4yM
g0tJvlmEj14nn3QNxcvgK+YCBj5JsMuQwvV7mVjdKe3lIQ+INC0lPRbZdpTbXXEYfCo7279qZkkE
eoyqU2HfTkyhv6KlQg8Cb6nL0HilQ1YiN6uGbQoxCMyfWV5zP333IKpdnSIbDkMYOLR+0vQGZcjA
bgMWLtGQJeVpcF0ulZowi0r90cmz4ZpPiCJdNdy9WgOSR/NB+dNnJPBcRHnrPxjBuNOpkQ3hlnvJ
qaB1TdJkm/pz0mMUlCo6xRdJH2PVhYkHavDfT/D8MU70gIY5lGbXaNo9O3S4lVpOFdHYuXkRAYyM
HC8LGdcFmoAkuhMMHqF1xhlX4m9KHDfcWm7dk8lsT18pDh9bjfvAmmoWHN5PHBLnCSK4Ny9AXJc7
ZnzrJ6tlw5wYoWS/M45Ar52pfkIbJtSiJ7rSHkf3mrJ2riGUJcc0nlhjNV8jHqfRjtCtXJC6Xrw2
WEpI58DnEDrIST2M6Qz2NWImP+t0OFr030/JxMoTlMGIsQicrYTxsDNyxq1NgxSL9MIb2Vd09gR6
hh5p/aMnTMppByEHHC38ErPfPenQq1t5QwfFxJQnGvJJ+xp0OVCASDM4YAw8Xe7JaJRYKjFuVZWx
RyIrr1MWXYCwuHdiSYa1PvEJxI7YwV1K0JVL3tOrzOoLlmoYJlMqjWthNsM6L+F96DNesyWIYSuN
iBjkpsX27DGmURZS2pyTcuOVTGesCekPwajwxcctHTwNcj3dusZOGGw6Q/mlfGLGpHYg/lk9xaKj
6ChRymt+H7wp1XsJCl9ttkijxVdO0h7hVnRr05QY3xydokzp+9ZGbxR02j/GEPxwKiu6KMcHPN2M
+goX5HxySivG/ln/Ug1vXaVeep1+Q5/hTshbDmcE3lVERWUM61o3OBv0xXcRZElyBstanCvwL2pG
7hUlvJPEyCRrEcKoZsq8A67zQ2HNEENkq/UmxXS6brXQuQQlp7ByFnKCDN5lvj3sEE2aV3wcNgXh
S2BEOeEaVnarADwhPuU7yQ1tV8Us3NbnlQxOSU/HmFVrqKLwKGDcb7MuU4BuHEj5vjvtnbEzbz3a
oFVSB7+ridwMHX/UWmQWjPySuXDTfw8B8ywMw+teRRWjOpmwIkb1SsruoaizgDZ8wWTDstF/ar1g
n5mDRJZLVZg7z5kaGNR4SpFVMUD2JAcAk35cTFKeSnM+v4kfXYqkPKugLjYAKek38Du66QK5lF7F
BlIlS+vWWZgGPUtMF1wR/+gHNTWzomy8xf6wMyxEa2OP8j8wHHEIigh25NCn5F8EW/pp7c0Arf44
CaLSpMnZCXGFgkv4slycKbj0MWm9Lsa0VumvtVG8tNOUb8IKhUqoMySZsD2rWUjuusjfxJMoOPZ3
Y5ptIkleVDJf+rr8WURjSNckI4teivYFYSPv3/osQUaSd5/+e4l5O+5dmKMrUK3WTcJDAaJkoryv
Suv25978aIz9x77G7YRiqyQWnstURJLgt0ZtlnvLJZiMlng4aMNhK7XL38s4L7+pVRpsV+m7nvod
ed32EzGc8tzNl2DsQOIvD4GWfHSyrfe2dIeLnC9FPs+m0dYszwR7wUXEpKCWLspYDEr6JfRiVGFm
ZrcrN0T6repmP44oxZYv/LkAoKSqauucBK0W0wrqX1ov3XrQBLhbF8nOcm+5UEWRUqE8+Fu4BdZG
UY2nlvqB6vbvw6KPfmLKBIOTxxO+AWeWzM6XblHWznKvyGBRWqFDu0wN/gKUnLDtk8uQopGJZi/V
8ujvZbmnI7tE/IclwPnzdcSW2UVFZwJ9KSwiXFkYic0Nm4C5Rn0gr8sXloub5e6fp4NzGUccv1XF
UF+mWE+SoTbo+E3VDtcMR6dFjalp+iMvK4KiENsSVFuc+3XIQBb7AFF9A6qqoxYN5Yw2MNPNCG5o
k+s1bZ75de/Ct0gLzfPyRHP5JQRNHK6NFtax2/vmabkgGjNPnG7UNnUkm9BcFlUMiMnjc3C/gjU6
ZF72JcGbnBK9Hk4i8f599Peexj7OVHn+laCfr3eRrqxrqYR/sZrb8mTpC9uNfO46lnsxQ6wRCBHP
OKOrl6dW4P3/yLCX/xcJhUA9SVTX/5mEcg5/fHOo7v47C+XfP/iHhQJgBHjJTBlx9Tn7yyRo8A8L
RTfFf4CWwGIrbcPj//jL/kdkmPEfZBJyinVt6TiO0AFP/MtCsZz/cLDlelJaxD56M0Hlv7FP/m8s
FCns/5WGArCMtz3MFWFZhk2omTsHJf4XvkiUoUhR9OOfOXg0ey1ry7NIUsipOY8qZsfYf/Ds5LW5
zgccyxNeoYuLAeziaoMCLovspBHFcIOqSu6EEYOUzQbEbSh8h5kCQppUcB4sjlidHVynqmxWupZS
mTjuwVRiH7SJPI+uO9ynDAEWekimlYGGaM3O5pwvgKEiTN4hOWrP6FKrvSDXAhlapj17TjddkpDG
k5tRudPcWtc1c+ipawJis2iYMiqwfPrUc9xBx2Q/l/W77XvBTWsGIMPRe+zIilMWhzfpe7eSngJO
wvouYlXTLci9m7RYSh1lmhu9GW8ybopy7SY4X83mgNhpvOV1bt3dOvzq8yw/YJmjFdpHqIoYuqUP
Kq+nt7Hq0p3b6BDp9TbGBTUgsccX9D7a4hg4ZfE9Oh+9Y2aHJAHgHanBuUdke9OHJWGDfrdDNc4E
Py1S1BS07f9rOE2cyGKXCY5vnO4ccrkLoopYxuaUZJuULFgVjO2Lo6OIMaoay3+NFHPpISmujeVZ
J7tqKEUqm/MpntkLRaLhRCWeNqSQht69pAYMcuURcE7Kevma6mNxUN07NlSwHwi8km2TmubsGUd2
MWqz4EiHXRpUa495P2+fxtg08Pd2wWiTtySLnGtpP0qbCnYcNHftcMCiRcBoFvCFFl5SXy/29F85
IucNaIxI7byhYV+xCLTudMoY2YEp6/l153GSRsBSklVOEPKAW5nIprsyC5R8oVL7om4NhtV19mEq
RqVD0YZrOPwKDeKvkRCMF6KVnTWICbJWyLw6w1vBJmZV9YbT2fDoFCbtWru6mZyLHzMTFaBCZCvz
DNlb5TW7ANikrVxKT52cDnuo0FrEyaUekuY44og4d/Gk7VuZyw3UXmutTY5B8rLZPueJFaxBi7df
Ach9lbjJnkMIwrOykA+ux5GCjpqNtJSniaPvp0bQ0HKxcid2k52dMqSeqMxPpl3mGrl2eS07g3wS
q3G2VWe8anoOicKbUIs72W9yimL8cqm1aWeZvgV47cEx/WDFr0en0VfqD8s9S4UjIB6q8OVePVj9
itrE3/6X5tXycGleNXH3Pkrd3FEEZJuWwJGp9es7hbdNK7Cl3wbk4J4N6pNe+d6cXaht1dFOmlKc
rYYpdiijoltAmjRnOj+8lbP3SGU5EKb5aQoUfctZLtqGFVntqpPFtvNSZ62FKKcbTJwfhQfFO2hx
dYGYiCDiuEhTlc1RD9z/sXWlRaAZnacW5EGmi7MtSP+KrWzgLd/aexhx3dXqdRKnY0vdjKjodnBH
xQmoyAH7OY7d3P0Wdl3sGgLiVqX5VksB6Z+u6rqzouHaa3PEtmzB2taM7Qv3owjglFawqiFeuOI1
cjwHp1yaHtOuE68lnfdNMuoOyR48BcRfEH3R9IdIROK1iZmOlHaUHZY/q9VS3/RYU6lcyUCZ5gzC
Yb5UQ8zYOhCRt22k5ZMHEx6m+YNHG2ulpRVjrxoJ8YqzXbTjDOffymCWoRUvdogspsabtOT02bL/
4eEBqqrGe/Ij7NlhHkw/XIFf2U3q98DvbmruUPWG7Z7s1kQAuTxfLnETEkbUJsiTDSyKWfYZtbl9
1Eyii5anKYRsfhZj1jtoJXrw5ZJXMSaUQqVHJcN8O4Zu84MwLOCebvKJFcde5UZCwAyQ0SL2Hmkd
G/cw1hiRGNFvk+rUSqV+mDdQFvncUTRL+hc1K0MxlF6M+ZJNGHkG22rWQ9Qlu6TkBYYjBxBP+v3G
wOp8cKR6CtP4t1aiFJ07khvHyK1LmRvG2kOAiKym6Z9eaG53T1VaM91L+uaQZL636cK4uaatGM9a
qqO3HZz2tRuHX4UFZSIN7LUxGPE3RMiVOydXpcwo88qcXsZk8rejzPKLMyZPVawe+P0UaI/D5ozw
pngQ1YT6xOinQznS/wfuAdBYODbIFUZWQ0Q4IZ2dcR2jQdstVJPZXfCQKfacKg2eGt9WM/3iqTGj
4FEHwAE/xw2hPUPUMhuZ3rssOMdjaTzbkKZ6r7rksZyV9l7wlZlMmexK/rSy6Hflx+2TyZvlRE+1
2lbFD/JN8mclaPJg9uw2tL3aF2aD6ZrgCW+XhmNNn8vJ9sMYTMie4rG5AZIY91PEwWuk4cPYtMjh
gWX6H78u8m7Rrljnww2kTLHqvILwnN6lSEjvQT8xRyeTcDnLxbMxfDnQLU/HkLmQXvJ5UMV1PtKD
YNML2nYK4XYBkNOv/DP6A8QsooARocePkfTUugHAiHSkzI/IRIstIPj3MumGAwSD8E2myaXs5fDa
efmuRHV2Ngo5npdH2HVB+hR7ywVCvY6i0QDP2O8dpVtPYxjuOz7699Kr9VNe9f+YIqRFTSdzg+qk
2Eiv4gVpSrPh9NxgZ0eRt/Jr9zwZIcJ43VHvuZPx6lkTuhBXa97r4b0IgECz4uvjaF1yp8/eB0Ns
4TNaz7o+jE9TII5FMTibyKvTzTIpySLChaBksXUkiLoOOoMTtyzbp2GqxpcYzhUK6e4DKUp6DuSk
HTgewX5KVXufEr/k58T8UcvqtARV2oAGzoUW4iDFYitobuzoeLHXSjXcUhgyiCqddk+/jcDHeh7D
BdA5Cyz8++Vp1ZCf3kztrxhiw6quB3PfaCXRHPMlczYxkLe7Nb97y7SgBZn5l3pKcQrOz5b7ekig
ug/px63gBgmyNzp26601Nul2gZ7xk4SQYXNxGMxkPJaiw9WFpocCRgANS7TgqXWq8KnV6V0U0IqE
n3665RYdWAg5QzKvMkMLlgB6M4bZ5Eiw+v659+cLqh93+AV+LFi0DGWOsYumoj1CV8FET2oiPXJO
4mV5G5Mou+nbohXFbbnhC+Ckw5BhaZF1BuInD0+mm2JbS7VyoytUG3HaXJeL2WcKlwa9PRHbPlAr
4MLkMbV7hU91CLzozMCGQSoqcWCvhLYuT3s7/7Bgvm5KeifEgIno5lOXbLvcnR7NsCJIk+SrVzHh
hCrR2nzqFSo9Alts1plokG9+UNiAT2S3akhn+7AnfBWNF2Ap6O3gwxnjrzQ01XoeeGwXcUsGKola
S/dOy9OmQ81lg9LZjVZhPjYRREV3RNRg+PGjIlRnN5YOXdyG9DVtmGLs0EW9DxVpOWM0urd8yLkE
QCECDvosVH2MRzJOrlngy4Pb9/c4cAjiXe6Frk0kUOX651gjFVKnhKW5S+tNZtXcfxP/XpZ7WOu6
bQI/YzsGfvB9NaYg+Eadj6/Hc8TJbNhe9X5kBJT520j44pEsroRtQYyvMLPASZiT99lN04f2mdZa
9FK10C26HMJVgvYmFphBF2RPLIfzGBvWHaSBjajOxNCAMo+V2rffCF83D4YrRlBVPAWSqLZl1097
FJ4JrmK/J9xkRv1xhL+0bVm+S53dMG00+JJ9ta9gOM8pGN0KtMXwT8UvKpJV8Q2ImQw5H4GegaUL
BaU2FzRMDcdK/cjFjRq3oDc0MiTkdT7EEceAKRblHqcdJ6vU/QL9HW9DatSTqeHGz+yaUHYaZxuT
FeS58FhCfYdzV50iem6EvoYbpr3HlflRaQ9k5mTPEJTkWRYDumavML4EKgItVt5zmghQydr4Mze6
Vzuy5Euqi4YQDab5hZG4L6EJeD/w/TWuGWI/OBX/ozUfYyPLnxHcnvUw1vbD5NfR0URJ3yepPOjs
yxtq0P5r3tnKsUzXgWYA1fanuwzL4ZfMNIxhifYp2hpbjh8298myxLFmL99rNuKGoQroU4qunNnG
/HBFcfJCO/6o3jhhQDIq2m6nmtb8qPX+PTSz4tHCYor0t/6YJwhIi9L2gLsve0iq0jw53fjSxG72
sNzi4MxQwS6+8O9cetHKH20VvBtS22dD298HO2sfCM/7MPHG1b5VvlRuMR1sRs+MY1WPXRaEqGW5
58wbEus7SEIIxBarwwo5Z3hJKJdWZZlCYqyrwzBK48kd3QLhY9D/7JiBS3QKmW33vzQrP7oJNDUU
JNYGt1W5p23Nh49fEUclP4W0X7B7585j20/Oo97HbNcW4qHQCX5m8RzNg0M6aBpOA5w8TxOaY3jA
8DXXSIC9U6zzVwFF6Q5w8WCuhW0yo9HK4CLJltzaFUcsYC1yK4ZavBhuQkxdAOlFglvgIIosrK68
u1bmMZKazvnA7v+TYKvp1nVBstaY9G8aF9WKkXt7P4nIOc36dmNJGxZFJ6oPS2Rbtpkrepb+TpPE
vtdl/bPw3JycOLODHJkPe+Bc2lYBtUItZtnnJkFqFeF+Mqe4ukI06PHgetG4c/HsUjli4qgbfL9S
g6UF13S6eSaHmUknr3PEoYutzLo1Q31kdkmCjEXAbBxNCWdM+6CsXFz4tSK5HwJ6wlFQXmPHuvqz
UIWkMXaiTk7PM73RaaGYp1Pu/ZwKWBd6ZRzrumv+xDG6DOIBcPUgKGlUUKt222yiTvUyIJyOFT3r
Kq+epDwuTzqkTlGfbirbzm5kbwcbSI7hB9hVe9jo5Zzyl4R7pA72JzCTjR3CxOwh470kwRoYJq5/
aE9/amXFatMg/rdK+Ad9hxhuIE40I2GiSAyGq7JiE2Ki8ZOy1yEwlYkJsM6HeALH1Q2lcwgVGr3C
9Jq7Uzq4Wwvf3opsKg4u/vLV0HJwiOP2MVRR/wBE5VQFUfyKafGXZYCcDL3u1fMb56c74ALPQ/+X
yrpd3isDT4x70qrw7GKAvKKFoV+ALz7HJ/EMBi9Z2fOR2mwcmzewkz9MsBq1JIFFM5HcnAd8gorB
2ictpYMjemqlerYzSh/LWj8rw2RXvgmpQ6F+c20rfTWr1tsQxkoeKvPPVJJrW01N/kNjQdSANLxY
QnQnj0zCrVsp7z3V0YYqVCiNcF447E3POpiKUNMvfWKNF17H8oEY3+nc9+29lc4TdvXpjLgseNTq
qcQ+MTqHIC2qB/hw0EXsAm1VuG/jXqw9H20p8Rbtfbkgj2vv3QBipBHZVy1M64UsFqwluU1RUFYo
8Tnq7es0fmFIph11E/k1eL0+2WSVfMHb6e/8yXa2elLjnXnuYjl9pH42bW0x+sgg5VnD+rijSdY+
N2LUD8VQfNuei7gsj5onbKcCdRNMUGfIbeC9Nm4eXO2P0RSXl67i1cElmLxQqUaPuhfHbAXVzyrT
3Bcv8cb1GDjTnbLuovGP5gUzprdsmuOnxgozG+HJa5zCLizfhqp5Lp1rC61pJmvaN/M9MntcwiQ+
HCwMk2nFb7rOH/Sn9g6MPLnGc93gUOuvx6I31i2GW9AFevxLYWWPig93Uj916z/ZOo/lxpVsi34R
IuASZkrvSZGipNIEIZWBR8K7r38LuN1dHR1vkkGAlEpFgonMc/Zeu0Ro3Uc/aHf329B0ug13URwM
UXRLGrO6CS7jgi7pyzxYitEfKRp+EAiBcarSUjbIevFoaLwtupEVD6kazbUTHQQr0QUriqUvIQ7G
W9EP7cZUBWbOvneflGVsktnLFo3FojWKlNVGHO7bBmUYC4MdyTGVQcJJHhoES7AfugOhR5ykavXO
LlbJQDAG2A33Qo3OXxq2m699P05JbVIs2nDOd9ZJ8WqGY06nNQIlNx0S8HQ2KNwasalBCPDxUrXD
H4j17kGm9ypWIvobRbFKJ4hc0NvO2Q4BfrUJQNyWOgLb7YhFouq9sVUdMc725i7Q6M8VegiM3kKl
KofvwDCrlW5qHl85M+MPVGmsKmLPX6B8NYDmiQZy3hHEIdMMUC2A3sQnydLu7KSVf0UokbxqOKBX
qaKK7Xxo6eAXYmYhMYzOa5JUCEhY/qzbIfNXcIjDVcdK8UzKV+No0S6ekFdV9elIzfgYaInijI/0
bT6k2BOaIlt7YYYGVW0xpIIyhjpKcsHodt6aVBJ5lVm41C1XuapaZS0yJdyEE8ZibPrxNtlBWU4B
mLRLbj0A3QrDcS4UWlw3szGFErEKOSCGCnIxJK2ayG4uuNatbVhQgm2sbjgNuq0t86D4GaWpXi1J
gkYbI0uuN4VdiuK+6p6gyokyIhoHisdmhQARqWuUdsnVqCGXxUF6KQeEaBga3V0k0vDh1CU27FG/
KPSepmgt6+xOw/xIaSafamBj+Z2qf4cCEMUFl/1n3CrxG/LwRaAOxUmqrYqSKNxJqdSbOo6Qoprx
+EGWkrpgbjDPtGirp9daq/l8UeQgBHpM9EJ3ViJHviLTAHmcrjyxCPhXPTWznakluAEa56PIs++g
a5GFUwXdKLkNWXyQ2isfeHyg/KagaQ7tK5Ep7pYKcb0XMqj38GwBX9Lf3ygW1tmIRBr6verZ6uzx
rOlwHPQa0LFKnaDptGZLshAANs8/ZAqqLYxefrnRcktFTVsa9Cfak+73wVvj2Ss/bL17WdhTCmjP
r12kSR+86zTzmVXDD7Y88fvQIAyZpFgInNzsqFHbwQ1Yd7fByrakLRE66QTdbR4aG6y51QBvslhX
eouioksp0ZisvCQ+uyWrsEE3mZhw26yhBRfLiPzXW2gGEjMv4LiI7cRtoDp1IyIRe2WI1nw6ou0S
KYu67E+e65anCHT1EpnXsBO+mx9Dx6E0Pb2TFMXGW2/Wu/loHizknWlNyQaLUQ6ORCZ7H8cFEYv5
mxJNgE23+DMoRKBFfd+uXS3MqDrSHm3twbkn4OLYERbX+WjInRISANr2+XBWUmlO9CCGIjwHSegd
Mw/cZlAKNOlWH1+IHMaikRQZhXTN/hozkolrv9+XsSx23OIWpSa7h24t3QgpP4lD7TFwGrqhosxO
aEpCboR8+lAZKamEHVvhgJYNKrWwsOtDEFQfADnrm+rwpngya5bkNeqR1t4VR/r7PmwMiDAOYmxD
kyfHiyNqtOUfT8M1prnx75o4kxc7BBapWfn3fBSyRwXh0qubIUgDQBe8Yh5Kn/+UpZo9JiytoZpD
Vcvnv4b+BianlvN2JnbiH3q9wv2qsZW1DEUetMmykrXhhV5acg4BHd6jsRTXscLTYLXexP/KMJkH
+WkenNzEHmi6nzghwpNlOyzsq/w8avYiwFvb54F8GgCkDgONb0rxpgqrx2LuZvtuSENZmrlj8RVi
aEGUXm1Z/CEhHRbW31NGY1JZf85nSrvVL23zTIlnptAGtZK5KPa3/xyrzERoIlXUl/w1IVXDUygz
FoZe1wEbVihYeC04ZNFoRFp1ngrLvlB+pX1V7mwpbYF+D/dT3L5QWekv82A2frSMQPRsKw9wI3Hg
MPHa1rwXkOjugdd9aA2fFkHf5r3n6lpoMHcpeJL4+TcAdAxyQcndws/WjBB3NY+JQlO716bto1Vt
eAE2I6cFQlJ+t6MpbpYZD2gPgk/ooThnpVlfU+IE1rT/sS2ZnnvLcT4t9NxKPgsvR7ZO3R5FwXhs
piHuukcS2MSoUX48Y84VSyMFQuFWUXa1p6EAKJihN++aAROEUTb3QC+DCaz7rsXGs3ZbZxuNqXmK
vGGyiVME0vxAI44KWQCL6GqyFA/p0rfMjQOe7VB4w6fa9/m9cxo2fGnf/iQFbW81rvxIR9NeszyG
4oJob9sa+EEKyZ5WS9Ronzho+bE9sS7IRP+LC8Pw6ZEM3E37ugUd2oIrwdNrQvlPfHkNlyO4KOJm
I2QOAIrzbZM3HzKO/thG5eMqj8l09JXxNUXMsYPD8RVAnFqUXWl9Ns3gLSA3+CddjbbDtKCOVCDv
mazTvdu53dE1wcrX1ghYoInKt05HL6d25men070ZOy8/5GiXnm3EwsobjU/q2+qqSRz6w5TFXoew
vnELMD+JuUlWgXprrAivY9MOaPGLMduo6LpW0JfwvVomjl7fs1w6gH/Umouw0eW4yUKXhNWaBqlZ
DcGZ1CztWej4GeRAL7QeqFPqfeG++ug+lnXva3sjMXChITFjJR+RM6Ugsko9jN9RiSY5s+6WERO9
lNirzJxyMEGFvUVl0a0GI+527dAsvaZFL8+H+x4lD1bmwZtuJMlNtuG75aj5u0ahb58CFUfF0tdv
Q7nLpQ+KVy3wi/VN+RAeE2v3UUxxidimcU+xFEy383NU0+mIhc3VqhSFHfu7gcTjJpHAHRRX/2El
fXuzRyDOC9kVYLnz4kQpob311H8OdeHX5Wudb1XEaMpVaHZH701CKwkctrjkerBdzcmUHvsRuZYF
dQY6/yKJ3eiUTUMconeHDGaO1FyBbwdP3TL5ZjDDLY3S0e4o//QVKaH9j84cdl0l8pUUGtBG4VUb
KGuCzmkgH5WkXAQLdno8n4isDm2ye4WAAiWR3eus5hKTAEuLgMwMmgpQSw/rS6ZaJSZ6BIYJgfL6
IMtlbpTxa8GabsVPFi+uDUgLuKxxEcA0t6DwJbV4l41i7XSXui2/YsVBjtVpxhnrO7sPM88/nNSo
1qNJSScuAISNzjBSKvPDK4wCtgGianZFWoaEj1tYZqrQPQ6V+lvGjvU92PKsKuyCvDroHm2KQ6no
jXDhFueuMX/2IzuxZaP+UZqcTFM+kmPhlObSGwy2+rrdoMktdlVkAE2q/ZMAoLFViRU7kt3rbMYw
JGfOKE4u+kRnJJMr7hx8DYVXnuZDUwf6mhiZs5sPCXxw19EwGeqy5E1gjqfhx/ZkFee6tnDhnS0E
7Iqv2Pd+SysgmdYS/dWIn64Sl2+6EvT4LbXfo54DTJyGAZHzjlrjyosrYEbIeJeZsG9GbHg/nFFu
QVDav3UZnQq29780hLMDnWMsXMFn5JMZFvAt0JWxgoFVuediNPvrQEAviQNG/SWU4ifMZJUZ04X2
Z4tkyU6+fE/G+Jfs4F3mdbuXWkjPpoqwuenonqHUUttrNA3Lk+keZkbl/IiMFI9eK+eyCrxTG+pR
tKhsiJZR6KLclxXM8i4376E15i8ZJsL5KGu57oVQk73Fmk34nfK70OsH7sH4o0ydH6i3fPqt0E7K
MuvDZaYVCl9+u1irfqW+UKZSX7qGBlzpmOBPw8peKqUJZU0baYFZAcaDpMB4YfQ/mMzqNeLm8ljq
2luMu3EiLxFqq4LsyIGN2pWZFVvauGIdWCn6GTf77MqoJ4J6IEAgV8JfRHCYmlB+kUuM4rUe3Htv
g9OOtPJh64nchw7pPrVV2185K3nCd4x3xUaHEZqpsxUjoap2c8yGyjp2MvrXMB/qIump7niIbfN4
OHuQ0s5jnr6qk/xwphlntjjqka7cjNJNDq7lpKt2+u5YVl4vQbmgJ8ezvBk73jDYfNhohKvqK8dx
ixv+yWWpVf3LMHWktcqVK/DaQA2sFk2C8NhmQMHgO+Qm6rvStim7hB9aPQJ7xuezCgmr/JE2xibn
Uv9VhRAOXJxcqzKrg30cD/q1GzAjK+NFS5pPz8uQBIeUxETb3fDiUYL0IzSgfu3CS4a6ZCBynYIY
Xgz/xCwzvnm2uBoiR1seuWeqXeK1csoXYh7K/UA+BDAq1yje9Dbr13FhKJCUNfFeav2XYZYeYQr9
0TPBTDiyHI74XOpNV2rGo3JiuAi6mf4ysz9URtBfW3jFjOFbj42fKqEjkIKCMwqXHRWE8rsUyj3u
DJtbdjhuZoPF2BTYoDDbKh7MQEm8L5mE0ns3LO4XCuDqVaP23zbFkzU72mGVZYjdiyynZOKwyx2M
LtzbIx73QdGDlZbawVlW0Hip3Um7SChjasNDmeoXcCOQYUxtOzXBzIpMka2aqVAzpxWNzqWgE8Ng
J022AZiMKa6wXnTEzF9ixDXKztp99wxyfmu9BjBBRkg1WbQF4EkaE/0pyj1xUbB2xzCY6dH0+hrL
OF2TlA5bie31UpfDM1G1/jmOg3nVjX7RUmnfKnXzBX0sPM9//TzQbAy3XIAgz5gPjR0C4+bUa0F7
CmhSsT3H1zydCiOCh/LsFjg6byOOrWNtqZW1tPN43WW5vm8ncZFHWCfbY2DFS1T2GLldx7s4dk2n
vAq8924cvty06XZmNwEW+uoeO1oMQdABVVhEKLT15DSoegGK0Q6+y6YxtmGCsdeHF7Olxgd52TQW
Kbb4m96l1o2wCvQANrtF229uCk6v91Rr3d1IzQvNEYdGQuoxFcT+mJVlRB91XIk6wgZjl65J4dzD
1+SO/iVxerrn3mKkl/pTJfJg0XY0SzJoFoeYguXGaKUJW50YgT6htAC4+6uMLKzAGU4MqNTtDd3N
Gwbh5VSAYj/w7yHoKghh+OTDAc4Q1FZ2IoP/SLL2xceSuXHavN/MqjTHIapk0JxgIkcWGEOn/YZE
75L2PuSL/Gyxq+QOqLn2dejzZh+HQsezkxlPNB10D9OarEwT/2qv9eIR10SW+fpr1BYwxoMKr4Zw
67tBsVCU02wWJmDZLHkh2YT5Ah/+vaiV/j6kCh11Ly3387khzvubE2NJjuG6ZtJTNnpcWbd5oNqH
GaXyLmVOAnCpASUJPRkwJam0bMcuOg2WmayrvM2QKWnbgT+P6mWOSXvkK6oH+dPPUxXjuIFvRWXp
ECJQuicynHxgoXjr0FwtDMfOvmhYI+3hYyVz4EtLUkSIeUi8nB88OmTUq05XxbNrh5D1P22kksIY
q6r8VAWKt5IItDFaq/JsmQWuV7Ph9mvno4A8KulzFj2ckRK4XokOaTRK7dRPQyVhUume7eyFWplH
GzbCogya8KDqAcWErKwf40/ZYv6NIllv0/gM6VrbtVoxDEwxSviSO1XyEiZmunX0EoATFRqPCunJ
F15/iXK6t+aQpmcldsxFgGRhSzXWW2ieGd1UL4pvWU/mVFWMdB/MDA55bwgJ9kp5Nlr9NNqi+vDt
Y6J7jk8bS5xYmIPbaXAbs3VydkGl6ktPDtZrKA3z1I709LtQqLcsDI6uRbuWMApc44FIPgfdu9dt
j0ldZkQ82P6rwk22iIcfBAwR5pLG/joNjf7BVKneXJxFmkpNsTcxGsYJ5EHXDNJn0is0o0kDOrr0
sOxgzD6DIHBWPfycWtXLexmYIyliVbtLm95Dy2g4GznhCriEV3WZJz8SAqaQuPh4Qzs3epAZcWma
cD0F6u0pNCTHeTCgXxwNwpAWNPbcPW/bsC0DOrWtxRwk4hTXYS/0gzrS82rDKn23dZq8hRfvgDFW
hOS2hKi57tlunFMWTvfcoApuqtXdhDEq/H9DgD2svtmtNHgiAwAAnfPsRzq5GJ06ItLagP6NFJSn
WrlVw6FZaw3bT4fZ4Nx0nbaPVRxZpBVflFKvL0xH2oaNINzfSb8QAd/Y0GLNL+VNazyWWJqIeL9B
lgqFCG9jGuZH+DCaVa6Oz1bTBnpjKJ74xz5i3VFePQU1fEy+71EJFHsTDW6zxBsS3Ewn+yZaytxn
wsHyYhA+xnccBEQy33tU5ezbqtx3IV+YxJJToKzMX+wK9JNbBSczUPIXEtcoaERpebQyTNKOALuG
Oks8M4M1kJO/ZcTg/LCA/g4E0R962F1KHZaPeShb546NTn8mIq1fgLXEUaJ/VHY5HHLS1VbVtBgY
dRRmKCT63T9vgURZt/cH6raqLYx96eTVqs9FgqZf+dWQjLCOaQUFJ75VFwkcYeVErv6gtGAvqxjR
JhtfuFGoCNCwPOYB81BG2RdzlSfYwgLCuknKnVeEE2zX8MuDNAm6Dd0NkLvCOuJabmhwlUzRfa02
mzaOM9ahCOBkXYsT2jNxwsZJT1/vqpUfRL9YKDgXCGf21rZhBepqoR/VaQgJ37a1AlPTYP7w1U/D
KexjkSfqth1zJNpYocdOj69dgXgZ5lbyMfrUaHvkJVu9Cu7Ukks+jELcWP3tHLVMDnUbbTSz7jqW
4j5V0GkIWvMcQwTf5rRJzcggdNuuW+v8z8OGwpTX3aifsefzxPCkyPCb98rA3cuRBI3ONpC9K35e
Y+0rIXQMcs5/dL5+lXQO2eu677R9oWVkYblTMiSeEqGiAGv34dGR2jXoZzas5cQ+zmKb2wSdEQXG
AkRfFRqNr7NrM8dwUzV1daVKiX4t7dxPL9OBcViufkuFO54RY5bLNPLrXZW29U4l9iBtQiC8xUbN
WutXm4s34MPNJ2LqHpIF/xzFS8TLlrLBAiJuThI0EAJVyjKCPbqLteW1UsN808ib7ZHXURgtf94c
yl56xa8WIdtetRNxBYpJk4a8CYATx3kY6p4VTUmO/OQqrjoMtIoVfRYsUFaN5dW7FqvLMtErf4eM
CU6I3qlvkTPka3g56rbz5LOknHIYWy29Olob7kL0Eov5EHhdhEZJc9ge2BUwk5Eirq9z8co8ELc4
iH839lj/0Nkhr3TFc/dhJcwPQnKKjny+oaxTABOyvaV2elX6JnlT2UNd2Kz/DGAHIuT0ClJMKVDP
T2YYYkSPlsT0EvvksCPaEbYjDtjgx0OSUjPu/Fg7ZXkut7Ah3AsfrlhjIy1fJLUosB7M3LRNIJWF
dfUc3a8INudDmw70CY7ujcrL/BQJYAso8EB68+wBwVy/Kij3aXrUPfIMx0NdgKKmGOAq66I9B6ld
UfyjfDNkiMDnwaMFQ/hOm0HB0Rvo8l6hLTRS0KYbeL2CsyI2ruSt9wo7fJkHdszR3hZjSWJaGm1T
OoXLskEy1cL63wV6EiyVQTFe5nO5T76EMTg0rf5zjuWKRq+KVZctTf7T6Urt8/FkDxTL6Vw6P4Rn
QzTpjeZamdV4c1lAL4zpidya8l9JhDtWbWgdIhaTENjMu0rT62dcqL+bUbgPM1Sh2Guas4UfNNCW
YxvRmeuandMX7SRW+VUYXzL6drcsC/EFOrryGRXw56zeqm+sX41zHsasYmP+liCxLr3ZUt6zPbQQ
vQojjP3npnMC9Wl18metGcHvgv5znYeIsdrko9KqjpDY3LuJHFVtb5bOKpx8EY2zDNAdfUGIRLeX
1u4B05x4IZpDLgxkZ9/QGT/9NNYfwRD3e2X6Y/GuXQM/t++KdIcLPofDfETd2r6zm0pWtatinApc
6z7koA2NjHhznpvPjLpBHJvbhev53PyTJmAlRzIr+/B5iFxC/zZNXnOKqscXbgkmQFvPh61NUY36
MvmqvZ9Zp9x+/n3tfPrvIRLPbiWzX5rajEtELi0iFIr410rSYKdS4y9srYrI6/PcaRqFqjI9K6Zh
fmQWQC+GHPkjBKMAe+kV0AzsnoRQVAQFWsD8RE5qIDXlOkBzvTlt8zu1jGofJhQJhENZpUrJnOv0
4KVkTj4I9vihvPV1X948J/X3xKzUSvnTLAvrrMFx+6fZOD+az9lq/8vKRnvr+DjSrb5R1r0KlKbR
onxFNpA462yLzhB7xXk+nIewMSkcUppAoUdobQ8/a3rp39dLVeRTBgXT/n9+Bx1r49xBlhn1Y2I5
VrGw8oKxQhdkZCmplKZVYemcnnc6dycQ5u9m3/g8kO4XHXOXhhgrV8zk4zT49e9u8H4KpGhrp/XH
4zz0UylsfmTmbbxLk+hYlZVzSMsMVTjIGIBHUVB/IaT11giuYbzbo2oeIOz8a2iarN67Sm/39y60
3xQDZ4kq4n8Nna77E+NCoLQi0A3ZnHXxprZyiqQMm/27K1/jcZ9nuSK4yJHJhmxtUkhpCOdKd69R
05hzoOfB8WV3+nuIDAeS0nxc2uPddYpn0Fnxis4y/PqcD1SOzhNkeH3M0OAsGqpuqySVEvAvC8DR
fv5Ns8ca8pNp3NnoU8BMaOn1scc1sQA1leJxnD4DUymPY2nlu/l9R4SWLPOICK4hdZv90Ff72ZSq
wl/gk5EQK6bUGHfKjwnGLoR87WuLvGuzR4A4SIsSf8NU0JLgFeSXIO/dZe/S51ZZPK106fnPHCx8
w05k11bphCVJRkATDF4tANiW1QFiMownF8G1YdZiKg486jB+D2LF2iZUCS+KUNJlOfbeq5FJcxnZ
kbWy1MGgEzNuW+rcd3YH/psKbcx9ofjVfSKiNFcUKKxFqTbGryg6pq2qbTtKqvjTdf/Q5Q2tim7Y
I1QoX0A4mIcsfGN5LyEhG9AnhrjYjrzJm1y8B60ufnKbiwQ6mdpU711cQyaLh4KckwgITDC8JTUe
p2jki1Eh9X0g7oxo/FxiREf73k6HF8F9fJtPkcfUGg9xWSLkKK3kHvgtYceC6JWGltelbArafnaA
WL9Rz0XsOs+i+4rVEuQyG/cV+6/gZJv2sKBucR5Ew86S6g1MfXbFGhlex7ZLHqZmxocuGb+oXWfY
mzx5da0kWqYEMGxJ2Rw36LNoIBtjuW7LkGC+UnbruPYaoFVEBvdW796clM0DK4GVngXBEnNDfuSl
8phPPRbcZdFqpteEgmVrUYhvp6SW0NbxQda9d6kRL1ySKcwktIj5sHpaJDm5hRZxT3drTOI7u0hq
zQa9H8s4U0BlvpLqnwgCR+LYxY3Pioa6L7/UyS7NFfGahtLfka6n7i2LzOFxAHti0sMm1ziIcYsn
y0TT8KJNQ4z7959HeNR4x/B67oSl/YSFZLw4EJeWoxX5PwotflIPDwFB+9ZeBtS0OmE0l6D3/sSt
rmzCsMGzb8cBoJoYAg2Q1vNAYXFl+eI7wIW2aAeWsoXfYlVvVZAWXYERaOmI5qiiHXzvSZlda32l
HXORk/koaF43sC1kZd3hExrryM67c42bfh/WobELs1q9UGj8SBAYLKChAFujunoobVvZ2LWDOiSA
HzLxc7jq8Utxl6nD5pXZzzgAkUpv1SR6NaSO30Yyd0YN0QZlK61F43Vkn9hZeW21ZjxjuSMIiSrk
VyVBKOqifnNMr9hxew+3CZq4D5Te/7ygDplyWsz2R2us5UsAen8x/+TYQ5wgrSy7d3WcHO2x8lZD
59FlolS+CtrQ4W6RqkdJMMYYoAwnQxSiLb3Og50+Xad/64IYZ4oODX9IqHf+HZq4atbSp/Ons/CO
9VKwxcaBt0KX7mO9yELzmHDxLmou0nVYhbpJQyLrD1JaFaEdnrMoEmFMoaCblARUYqA4gl1NZYEm
qDJ9GfyVMiEH3GmIJ8NKqmUvZm63SxGIYjlrYtIcnYkfg7oAPKu+aqodXWkNXP95MnDU19LYeX3g
PObnkbp/FIVmndPpKax2UPCAVehNF90AW+zp1xfPtqvrx6Ahm2KF/OwULX/Gkjtyfo59Y0FZG3Kk
743pWQTgidrAztfYUk5eb9j3vEftmA4x7rEucu61xrYtVKFfI67NDpFbWbvC12o2YjDSfT8NX+IC
4BnQ3mSfxpm7iomgWVpVEGzm2gTa6+A2NkDCndSVmOrQ8aQC8L6ethjtpiHNm3rtmYFBl8malG1v
CVnJJAoY3SaCELculaE5Ig29YleTN3dwvQXpIv2OHLX+0LZuvYB2XD7mIRyDiybT/DJqVvkwTDtC
Qom+M5qmuIlG7INCxX3hIFAxtPGFVojmH6ogfjD7D99OYU3FGb1/yURiHAb0SOvEGPrPwmUzCVPu
m2gcfzVdI+eAasql9vg45ycIQYGYqTKXDbWJP6r1cALQJRmn+nKdB2vc/ekxbEqgWwVXuNs53bWD
vgKH7oLTNjx0ClBpo+fy82Xt/JLpQ+pl+aeouk/VFB9pHhsbQ8mu1Rh4O1OV8dkwlHgZjDhQyYat
GzV+0yNPv3Vxc3dt4NS4Kqpt56o54IiGKaQY203n9lBzuJJbOynOVdh5wK3ogqXwCc6YCvMz5ECZ
Mk1RgBj4jLE0e5pjbnQ1p+2GD2XZAbMcokYSF2gZVJMnFttoDwdUhFhb5od2GY+H+dHf4b+e/t+X
//0ZoJ0VhLhFg0L4Mg+K5knMkDZ4UYrQ91R6v3O6zl9KmkwRC764EPtt+wZfvC50t/hjgYxp33Rc
zJ+QcWNQlvzX4zp9cyUoRp+K9Yl8PRqNGVi6pEDgUFX1i07Gte2LVZ4qw2sQj9GuaNthM/Rps28h
Ta00of5K0ES/oxYJVm3WDOsmBlFL6Ux76Alyx7IIs2OTJw05OpG68Fs1vukKRnGrGs/mhH+wgkzf
4KSoVk6IetgYBcVFLaGnkJ17zdffySq39x60lFWTjtp7ClRuoaXy4cc6ohl1LJ5JGVZr1eCyU9Hw
JDDQztZkeYFCCcE3siGNez59clQV3rHK6CzTMR0GDHDW5ODS3aIP6dDxcD75d6i0kR+7GR1ppcn8
K3orv6WNg5iDDC/TVG9xnFgvBIaILUwa/r/ThDgPHrDcfx5Z9H+F48Hgm578e/7/e23ngQAzJK0T
LSBU00uc5r3F/7rutSbZzYejFrMdL9zurPhXt6jKQzOiSMbME5UHS6ljFUrpSC6qPo/u+IxIvzjO
/R9/6v/MjwjyLDHdONSJiLTOVvPJ/3poWf3FdujG/3Nu/sE6YxYv6xzBO9RbVDbhDxuc4WaQnr5z
cVQ8FQ/hRFw6X0PX43pkv3aJklw5QxLs4HwK54sAb6Q6VvemV2q8I1sx3xp5h+GeDJrGX8eQBy+u
TnT5YpChc+HXlzjmoAy3E4PHskHIVqVj7Mc899bElskNzoXq2UMkXloZlb1qiHDX0D4HyELKAaFB
17gvCNsZ2bZDErPwuJXhirbJuG7zf2eYzo/COiB9cs40/Rtx6nQ20HUXDB0efvWYteOwc2vrCDnO
vnR2R6qO2ekLI9XZotCoXyqqY24VJe0uOD7OWGvqh3CV+mFByAcOZlmHVIz1A3QPKe/bhrnwVbU9
a91Wo1jbosxfcwCex8KlGBL5VHF6K853PVqSVUSv8VyAtCU/w1JXXth2n8AiVorQ3Z9ajuQ2czGS
+gKzD2qTV43EqzVQu57CKIfsJJqdIdDvzIdRFFUn1h7JoqNwRgmOft98ezaawDuWABzLOI1WGDL7
oz00DaotSiMmhuqH5ckYLXBfrBNa5/hZo3A5v29ADbrD/Gb+fW//nvv/XtIaEpTi/M7PL5xf8/c3
/M+5Tpcp2WdLZ/SmyNMWTNvobCisHlMNlVNLbukVIbN2nR81kO68LnGIVSpgtGXiiArZ2/ih9q5O
oarzqTjAEDAM2mrm3FM6jW4Nk9paEwY0IJkW58yHkaPWQm6aAnLQSOzMliKednOs2NyqI/wjMdEC
5nMYSZ1LDvk4Tz31Fnie5rHFMT9DBfTV/Ar8q1hLWGIiAcn5xbnyzVpd+H8c1otPLKYl1ZGYRXvk
G3vDh1ONqI+cGgU9hVMQtcX5aq2rvvnIZGJc0q4/z0eGU5mPptDezUImgPKqkggn1V8j4wvPRqQA
4w3Te+/I9DSfwsVDQGUReRNjQFzENGDlIWPCCNqtpuTF3vXidoHjAL0tbft1gxxsO6Qaoj+FRlLQ
j9YR+954VSJuu/aQ/gntngBbv0+XrTuGjzDq76XbU4PQ/PyLyha06lH+6LjRMolIAiNxWn/IxF5S
mgD4XRXDvnQhdNMk9egKgu2DGHHPDXe8inJUr1lIXhE9a3cdGG3HGruX6hVB/J8KpfNeD63Wwi/N
CyGJrhty3k/d9Ir5F9AZts70j7Aiceqf1ya6JfaYzT7+60dD24R1rDR4gv7zs/O/49esYLvQKdf/
9erMmhZCfkNW9PRXzj8yv9qNg71D0Dthi4vJc3vpQos6CDLmdWMa3gFqiHKYHzUd83Nrk3CHBOEF
po1z9d2vGagxD0QxR2eDBf4YVfsOku6vJNNecmm0352nfTP3FFxfeIjNAE2knhVszD0aO1GJOZXU
h/pVpweHU8D5P7bOa8lVZYuyX0QEkJjkVcgiqSSVr/1CbIv3nq/vAfvec2539EtGAVUqh5LMteYc
c35uDQnEOZ6dexFh0Omx4t7o9kFGy3RxbWZa44geywv6IAT1nUIm7VQlQNtC7RQEUXc22XrtSU1d
2N41JAUjCG9RU4c3n1/oZlMAepLa5d/TLfCajRkDdQnIYd35sx5BybOHZ2fpVVttdTVEQbrXlOJf
h4zYKvFL3Lcam2psd3oh4iOz8qBk9VOi2fXT+pHeRjg2J7jjDSB9E+LFx2h01rKQDp8QZVaeSdf4
MLJ7elaGno6S80SaCfYfHNYPVgjb9ahcTiUwMtAP1+ghFWzyQf69n9AP2yMGHArU/lsryVuBkeCc
ckdz3kwril3bZokO/PBnoRQJXk+9OikGYlL+d/GLvQzGjEhfUNVbTxFi1qLhRkiyfsF6jvXJyUBD
9rQeseScDhXOFFeVAw3T5TXoH+2UDhfl+opLcWNfTmT+rZ/x9zu3RDME5vBYT/kFsVJKbIW79eJ6
rv4ThVR619eLsqraEWgm4CwvqkrKbM9J+IxVeChcq++1rSWCfr9eRIUs7j7s8PVV0D88tUz413Gk
9VktsqNSZyqtRuOrSiVhvg6KUtOJik1vEVLHchrwn3BqBMttfF+nVYcuP1vhVwRB8OzXUxQFXOqu
ksy5mCUFPX/24FVQ3Qge0PcpdJwNq/+KGYVhvRAFdn+IHGpsNDN0vJ7v6px1x8Whso/zUX4F3edo
mbegcJibdaKqktmkHo9Y9oqQDehznlOFp2dPDnsclNvRSrVLmha212odm1QHeZTOn+KyXliHfsRP
gbqsCz1zRhnkB7r93FD4PmES8NZPmYaA/o9qQPNZd5e9a+ut/boe1EiT2n4AeJ6Pe3OcFFo5/x2M
iR8zLyO2uGZyAin8jS09/eZl0JYBpWn/RKAgasBnI0syNoxX7BjDmeV//z/Des6YB4Va4HKlyNrh
/Pe49CN+uPVs7ejZPs3LX/++RKhUPVvgIDhmLOrzfVgHpGtoLyqmbQDNJmajHGnBwV56UNkAlG0d
1sOZfERqYZNNiDA3cveYm2nczSGLtmG0B4TLCZKdZZgTOmeZH0+79UKjE2kDWebLsjI26/ZRbeve
w0uPGpbwyVObo14hMa98Wc+hQrqUSDae1qOhwxcsQwWCFJ7iv5/Rxx+R4G6Wy5neBMyEgMCh9syh
Ekv9HpEEsV5cXyK2IMgrc5UepQh+AB503BI+qFtaUfQ1gpNxq8yfDqavvNEhMV1KokSHC0kbaviK
Eb2XODS3tY2erctoLQBD94YJIVlesC7Vi0HZSkV/JDTyDzIxIf81s9zlQfFS+LKG3docNDrpJ4hO
/ha1ObCX/DevO+wUcsJdFYDxqehce+ahQC8SDjfY8afYJACNEnu2lYjXO2FSsAXR0Frwe9Jmadtg
OzljGz6MSvDos2S+TVH0XjB3boyo6Q9JdEnoIromyK6trS5kEpMan5BfUYCnf4qRJFdlR+ZoV7hS
Uqi0TBrigLp1B8JtolU/ywrMmSl0BMgEU2lRtKumHH7YEgfW45dAo/EulwaMrgVfkR9VrM7Uz7YH
WROleniYS+vaLzA0NZzHJ7T6sIlsJto03kal+RRUTY5zzAvxkOwTbRiROG6czpboh381g915c2Lz
hxGPAf8dtKqlHtWjHcCKOTbOx1SaVxbq6SFMJHVdYKRm3n1ZjTOQqG08jIb3eFQQV1br400fFCSq
PHA2scgDlIlxc5RKhKA5HLcQnC0wlyBQq+SpS/Er1gZFx6gnLq8dG5ZVBppo1pKHNts5Ed4Faqwl
vbl9Q2ScNZKki0fuIJaNWztZCWuvUPfIdNs2JdDHPDpJI7dhshH+pc3FmRL/qR4Byw+lPu87MZB/
VGevppFh26rTkCwZVlU0eOEaA41za8dBBmI694aixMEPyoDg1QT7A3hp2iqUTBCnuVFivsvU+ojg
hbjaIC0CpHNKz0GWb2jQwCLZc/OPHtFM1dYXIGg6vPVZQSZpFGEUIEpr3AqN8IcGgybGy7aEbMPs
bp2Rfm9hysD/6GDxTyzfkjJ5kqJVHovPx5nku+4YqZcq6McKmygqp/4pA/GrCA3ebqFduGODIMWn
FbiDundK8Bq6tUK7QCx5r9h83tUwgiKu4lj2WVS6VNMTJ2h3WOvDHQb7zwypyWmIf1hx9VLaHUq4
scR2oNcngOmXgiD6bSOy7wLlzAU3z4bnffqMdsHE7vdQlX0RvQ0VNwE2ElcRAIlJkhA7xQiJhFj+
RLT22gOU+Z8BDXAXFUlDDcMnS8JSzngSw20kzHGHjgcalraEodj5lnAXat/xceir6hHHNEVNlCVh
1Nybuj3ZUZXsCkn3lsmx2SQ88S+13uzo0qdn3Yg/p9nE0q6PtGei/JaCXNslxQBJQPc/E9oZSUwn
xiijN2mZvpcTCFJmvBCQGX1jQITfsxSZFSzP3UAtgZbaI6YYzhv63LbRL+ITL45P2pmKJGOuMJYJ
KpXPQ9eeEHHipg7SLaBvdGDZHLF2bDd5nn6UlFO2dV1LKpraVe3jp7RqH4Zl50eLGGajhV9UEzuG
Dh3p67AwuXsR/05HsAMmhAhqKxNpOyxk0lgn9WFO3quh/0gt8R0ybYIBfySYh4fCFuHkt8Fp7Xsw
D9pTO430GCL7vg7r+X6yTrzJSEtXWYbV5hDvoyVTil6CsYs7x96sh9oSNkWQjXpdD9dhIDjbbXmC
bf/nQtzsLKoYT1aRtKeY/ze7Xkgm7TqUNLGM1MG2sxxGhGI/Wpwt+wIKGomRMUk2LbA1tokzfNh/
vo4sPY0YELJN/z03hYGBF9cZj39fZn3BngIVbzV6cv+8vqOUSLRFe/n3S5Fe7AIsUk//c8rZVvbg
uCyTlt28lnkwcKjywQ/MvPV4HaikZp4S+f85tx6uF3qqh1iNwQTshhx9z7g0XJHjM1SWcwwomKxH
/3N+vbgM/57Tlobt+nmFytJf6OUlw2x6mlssdIYRRDyJm+jFSZP3RqPVv54almebCWpzs15cz+FI
fGnbNr+GVmLtDQ1qDi5DgsJVFpUB4Ig36r67Qu+dz3louyNUDm2nDI7zifznJ0DL6R7EaF0SEI9t
6F+LzNDesfyQiYAc03WCWntfxEGHCD0OuTWp/q5a7EPK0XIO6F/iR9+Iy2w1km5qVKGPKtpXQYnp
4AQk8xWm3bwaINWvQKc/1ovrqSbG9BgML1UaDTfZoiGARi0nkC7OUEqPvy4Kj2Lqv2HufCoVvX41
QL6fcZW3f887Ut4pMNsvAkzn2WGaZTZEKDmOwXuva/omcmT3Fcfzz6xV059J6VObL5jHcnSAjhpg
q9ErykchJcGU/1uSU6dyIsR0g1hKTGHwg6rTH0KQ1a9iVHtSKbv2Y9FQu11UlG8lqgXXdLriRZgo
SAvB3zDC57eTmjGw6C5wfyYjjcLUMA5WruUXklLCU8gN6vm0oT0UASAw4wIIeIixRbfFjip1tctK
oqRNaz4Fhn0feDM+umVIhWbchPGtXEDdA8z9HVTAYdsFtqSDFpHtR0qpOqb6wTBTauhM6UwWljxb
vjo/ZV3AXrHtvfXIbLA32MuQOVOLKl++/nueW4iiXBT1hVuENKr+Hq9fsn5S2TMLlsE+HEATEptg
Jwr6XqlAQF7wivTm+AkG6a1DXJNjEyj5rpzS8tYWQ7xtWhY+62G+nPv7ET2TXVc1x7CKCHRdmK7V
P8MUtGyNAFgdK2VGvJrEBHdBoHtFt54epjr8HUWEtUMSEK5gcfmm+lIeuXsjauXmcK0o+qDrE3vZ
6mDfloFa367rmZdip5xfe6uFIcYin0Y/F52CitZgOOVhvcqEVx6FDd9/vdroakSWpf/TXlpsMo6T
l1H5tX7meh3BxSWXznT7+8XYcIneUHNvvVhZs74r0sZxfc00XkpN75dFvXI0eUp8acTMCj8mznk4
hfQoT3QLjZ2eBM03DGz7LG66d7Rg/okozXSnNV3zLak7z266DOUTvpcaVsGR1FG3ndCkdU6uPBzF
tE+aieFjPVwvVCVG30Ql1F5yx7KLhBwIMi4t3KnFZ4lctX4rxynfybYJDuuhkeR4DmEqSSdXT/jQ
St5k04Gaif4tJtYSD+yQez0NrzfdsLCZcD7UarElYtH2+BWGV93UQIgJ/RtFQBTEKE/OIbc58rD0
BTGA+BbZqMl6lebTkFfGc9e1n38/H4MyjcmsPwxUVbcGInE4YY31UjdOw27CmT0fLvzBmIn1cgRB
qLPSxzu07vUVYXj1d8DwhZePVNx0tCz8O+be0kV2Yl9pnTM7ts9NhzyNDMvqN75iVlWpIyGVI6Tz
BicY6VXpndfVwt9m4wwN1zAAkoXSP9E2aE7ErU5uIEeyZLVsep163960la7tZjv+o81SfgIr3FoV
5Dg09KaLlDY7KFUS01sugls9fBkGeMEyLB1olyJ+CZD7qui3N0EwykurOLDNUgOYSaD9qscgpL9X
1J9ND7OecNwguaDiiK5O9ZT16XQbJBRcnqTJUVMUmEVh94modF/aC8fSbkgXQ9obbcz20sDs2Q8W
1SOdu+3c6VrBDqF0boni4YWov8VqpO39IJyPeBr1dz0qjzSOXMQqb1OSODfN6boHSCW8vgRblCw8
RxSur7QgkOjKzzbt249WwTjRljkhO4SReCYCDZdNebdPuGJtjEWFRJ6ySY75TwMj5saoTfW5RPXJ
dmp812ebjQX6GgokFDnVLCPbNjA6tj9y3jSk4ORofNI0qT5EU95jc47PUXBXU3ZgG4P27DUsIref
FUIb686MkduDKE4yZ4tO+5hbzfjdQbHZ2WF1w+GILKjrzwCD+ueY1iWqPoIXJuCYkcAnrdjOzzrO
i18pkaL4ksPzQkbcjqKXd4SNKegcx9Qa4hcMVL/TRMShrz5piWPvEdtD7dIwvcMq+1AkokMtad1E
KgQZdx2Vn5Smyjqs5/49HDEUkfPLr1NmGUWMYYquSRKgAG4gAdcyupZhQB8pGN7UJY58ikvxkvW0
yTfF2FN3tjCBGXXvf7ULto4kkffBDGdPgdNDxKfjfxEM+BH6bfWctkl5Ncq4/uvBMJYS1Ly4MYa2
/E6mEsD5VLKpJnCpFPqlq1X2wwET4mUd+nYwTr3heKt3Z5zTL4Fg5BCpdEwARy5jgIjsEse1785K
OcF74XDNcaKPGl5EnlIumNRgv9J61qGmBumOQMW2/57zoSfatGWvbWIDiejQmQEFXyzW6t3uYPxG
HRtHw24Aqi1DHybCy3XtPx+R3jruzLn4I1RBYPt69f/3eeuFuKMVQMKDvVGGIN90iPpfQvYwB+Af
+EliLTkboO/2ZMYREtROPvWAVlfoedvE5srlRwuDW2jXylNcOI6AtDc+a+xXOzWe9iKcpnSfDd+E
wX+UnAbdW3/s9aMO2hFdTZM9jxVcaXMYjyYpzEfjyPYEb4gZeTkHlLg4GQXhAuV0UODThRuLZiO5
YvMvU+bvQVkZ38xENJvCKdMPNVUaEL2O9WLlhrbVrWyT9Hl863x2q7FoqFVacHlEVkO6ZNI6G/3g
0mBFkqPSW6BvtXZNGjs2wYYLC5QTpg1t+bYpjQpUZsOfSlbPrB+Mb33Nu3TiLngLLVFs0XUFjxp2
xX4OJ81thR7vc8PHrz1FibFLYkDianE09aAgnHOKsDHGGk9rm/zp5S2DJdI5TSAL3kH4HDM1mZHo
yhOLYUGsnfjtYJvaxpNpXeWio51ilieGtA6ZiEz2ciYhX2ly1Oc2vQwyfxDy8tM2ED9bZv88VyJ4
yB6TkEijjv+MsDzdUSxPXYb1MPfz4EAEOfQzhGe2LZ27tdFb/vhD2bPFV4l8mUAIAKZMlhiYjITM
XtJ4L6gKYzlewPdzKcpzQ5+qVv0a6cSi4lt6X6JGBeigYdQmDaMA7YAuVc9zhfKwqnlcd6wegfpo
1CERr23YDjjXKMP7qgT1/Bo0M9FAilq8gAQ4lVrwoTS61/hGRIfPoiE8GBjTY6yZKgX/XZXVbCwr
GbzVctAOVHem7aQU4Rv7oMrjQQCCermal0F7FfiF/aJ0LlYTfwsTPbj3lh8RMBsxyURhePeXAVpy
vBWiNV3AqM0mXjTWRqB8+CW+eqtuc+5usmkh4y5UudbYE27kXFX+Q0HQX0wiZW4Rj+gj1TPSD/Om
uCV55OVJ+GmW00T7ojYwxyqgNAsWNFkftyc0IweaZ/3b2GIgsuHBXZEBVd5ITxNE6a7R7STasDfa
W8GE53BKr1pUKS9E+PyUqBixubGSDJaOsQmY1G0WZfOCE7yvg51O+d3HNq04GkkdPIFwlvTXtcGu
Ll12P6BtzK6IBC5nDj0x+M/TP19t8dbXDFVc19dazxsaP4o0Uza51PJdhzxPgDetJCdIeZEmL2bz
aHbNyZdo8of21dTMfK9bVu+WPX6afZm1ECPDqtjX6DGOtZ1hqoR99kwWt76rIxvgdxALz2zGezUQ
WFkptYO6ifZJD/hMKyzhObSaz1ZQk2FXgBNaglRqalVlUiEa7fzvejbcWcKnrOWMdA9bettGsbx2
CUpDulnvTjzUF5KaSBtaDzu0e90UwhhYbux1KJqgOqt6uodQJI/rqdDqyj2NLEm/PlC2raWMX07f
fsGS0x5G1ClPAHn6Dfks7U5Qhz4qc6Rht4Z/S4bTs8MKHf2ejL6TJISdl9T3rqD0GFAvkkbd/dZz
7ZpJ3ruJGKNHOGokjdWTflfJpTxqDhs+oQ3VRhE+YlcZEnNpZGN7Hpp+jwFUXFLkCaFqBziOqLsU
UVd/6kGKPjNVCjdnofxCzjqTsRW0d6TSLZlJKDXLFteHZNm5iy35mUoeffkyBDxWPRb+It+sx4Ol
6TAal0t/P8SFPbjUbuGfZqy40R405tlOjXPt+zZ0+HBHdkVzIPXn3rFdbw+QZGyIVV2ygSWC0DMd
h41lp71Xpk73d1DLCqSD1akd3BlH2dHC/p2Bs9zHCmwWPYuHazPyvk16TeVnWVzAqjXepyVfUZFQ
20IwSmi5LxK/0nUdung2WO3JwV3p6n+D49cM+cZaMP71ecxzftPWwDAMMIK39E8b8MUG64r67rst
c9nRzwQKozpzXhpEpy5qZSxp8Rgc6TE8+3NP6lTYRgeVTDgjjSacHzq8bDPpWdfm449An5R9bNXD
gtBW2k1G4fEksvKi42b8XtUOS4lm6i+FUmtHEZSGC4BsImsekWoZBz6yZolMKyF2OMQqv42j+6wA
kYVQtw7DDHsILDzHqCOYzmtf2f2/V2B5lhTp0sdg90y7GB+JjvXTnT7gxreXdHqTQI8BJe5BGLCv
2g4qn8j96aZSVL84oXPq00iBLsusnWhdeIV/126zIPxTaxY1404jz2gZ1igjgHn/OQwT1XQHzEVb
K2zlLmjbL4Sy2PaKqH+WYazt8Zvr52YozbMVt4/R7BA/TBo8Ajw1l7lPvjVA0SjYxp1nLPcGf1My
V1iJU9EzztYETJM52bpSID8SgRV+ZA3atjmn7dF2KRY8KUY3LH3cIlrW34LcvlZWG9KZMmMYRuA8
DJItDuMStayziqOB8d+BrYpzHhLtsJ6C+AQ+IGrmvRUrzrWlTESanNxkjrReipkVKUi/1jWVnHZV
4B9Q4VSeWAa8+Pkprk0AZunshXJixminm7UMSGZj1zSTdDfTPeNRx+8z6/DRu1gDzeGTr4uM6ar1
SIWqXFPOtrR4COWK2LBmQYhamM9VWdh3sCvijvwxcKy7r0jP6cbpNaPd2Tl69Nmaujig4+kPKZ63
T7QbbtrKH9KX7dHq6hHjS7mXOmkjFCEiWGLVQPfCZCngBGwd/R5YBzcWwqqxfNL6ytmJTp+BQ+O4
ojBWvqH8pQvOzePm7PW8IWG2mgOz/zL6JCMcGGa2OgGNyTV1QRx91MoYntWK3GAoL5hnCGuL1MI/
1FHxkU+DdpmWeKk8NtqNUsVvA22zfTzrwQcMG80tgJZ6GKXzd1tsy7pJL9jU6lxNUZpaCIhJPhn7
WZ5WWyFZNLBrBiSlxB7jV1jkMplRKbc8Ng/qcmRF2aemLtj8Oje8hFDVg4ijeFPEGpDKLkFAZA/F
tQehTcxaEH6ipcGy2CS/MetcBpIPXduqWOF3sfRWRwzWIumFea5QxilwiU34CfNx+mYsDQgZzkhE
ZuP7nJmqtw5Wg0NOZMRhS1yU26qnVx+J07S8XSVVjcK+pgWRK0h05k3Zp7i9DFPf2HFEVKfE7a+3
unxI37mCQg6PaiC/1t+9HHt/l5SUYlZLZd3nPvqj8JAo1CXwkjtHAzzFe56XzDhgXYYsQ9YR9D+U
qEIpn1rzErk4j5dGHKdyPrQY+d+aws6fQ+BhSBTUtxjL4bO5MDkNtaJdN7dnJIjGC57zn20thgu9
AeOFOIcjRnDQNMY37gbrSR001aMYZJ+SUIV1VfFYnXN+Msuw7syA0k2U0n8mBy3L053RVI9GNVFV
kN1L3A5qI4IHdoYaNl9kybpCxt8rDOgXGXwzc0hzeWb1SL+NZEdw0K9xTKM9DV1jb4o0/kwIGqaE
Nn+MFi0ctestt+kt4VpaHV2CwGY9FeHRFJ0anhCZEEFfYLtKy6R5OBX7bIsNp6LS+40jHA7EWIGH
Lwvf0yzQi3mGb1Izmx0Us/nPAM64SFPzO4sddxDDR4KR8o1OaXzofVGfKEWbjzy1Jvie2ARZ5NW7
EUfWFbAWGcTgaNhLInBez0mrNnc++N5dWgQVN8No7NNMMdn4jjOCfWJ0oBmCk1fb8kvpKAUaFCU9
aseElmYC94pNDUjtw+iM8LJ4+BazisjsbGdngfMSjcADWG4+zOVoPWVb+jWhxnFONPXdVObC61Lk
87Zjzzvqk9UTfkdI6DZLP6Jt4GK12U1VL6EsprOlKTDgQwBaBKYqIITDyiuNEo1Ob5TeetgZRZFu
eMIiZGfavSgNqSBGNY/f7KT64dRx96NIxmfHyttfJS5Nqs2uUJVDQhngjP5dAD2ozAsrGhi7api7
H/PqR1tWKuSqOx6rDcdDtq+4FtY5N5SlYKeSCOpELBrb3B6QbjOMZBnB/Ivi7VyzvZRp237yROE/
5i/Jcc0vWxyXzstz0TXDC2Vs/Cjla8yu/dDVVXFtqdhdxy4orush6eK6hw/m0BhF+sxvmT5PLaub
lnWKBxOFxqMzH6mrFMAvx4JiYvnLIt7D9svmEYWi21NuK7aiqZOndbBULXnK0uy3Du8VXqASKYdJ
ptEtHobo5uvEHUqSGTC0al6U18YtwjP62hJVCRJSkUdtSXRSUKnTmG5IxViuzhlWMmN0ntej9TPi
gAQVggqvymSReijynUOb8AnLaPaYZZ89VEdeRIpyZj1az3dh+dnmjb7v6/QzUglPn2THajCuqHfT
kMZ/X+j3lJL2noRph+dOeeLpn9DnDMbH0pzbBWotYOIAr64b1O26rnd3GC1YBtAGvPdxsUOQhphf
Dj+Qe19ClCg8XmkthwOgHVvW/hkzu/1h9CSoGeL7mEQIAErc6XAVuh2Eux+xSMOncUFCa2z3jqCN
0pe80itSfSTlzklPcPCN9RFufX/ljTAhxqzzQ+FHGMEJkfey1D/o+ZBs9EWwBQMzf8kNdrmkHcf2
V+Fb7todpy94r/iC97GPvrVNr1/MyP5Tpvn8NAg5PVlsSTek/GTH9fDfC206iDPsoi1iqtKbC5iI
k0QZUKbHzPmTdJS6ha9eeX6qEIj4CPSYeo2HwsZVDh7G7P3mgNwGQmLIW7JKhHV2sj/NGKsAbtkJ
zq31DEwbMETQPppOgWcyFbmnOam4pUk9uhaq8nOZ1ZqbDEsJduhnoNd+deDz1FOKnvFOJB4iDAVP
VlwDCrHH4KvUePNPuW2T2dUD7jEr8yWeuQkAW2EbYdCxR//9CBT1LtJhu2txrL1qEidGBlf0F9Dm
raEG3VczeNjRxDmCIYMB7jMZnOhCvmSL/oauX724sAqryy5d2k/vmsnvmflnZ7Sfc+b0GwKP7JLx
eNnOiAo+J7XciaSPfvU8C0Rndu8CEuJ+aIIRuDRumdBSsNHPPiCgtCOtyE5U8oY7Z9+kvupZUEhE
rJvXCpzmiemUN1BQA2TSgQvqg1cIrbrhyZ/3AMWBnsjUPyfZ7JzbUTrneh3MjZlOxDf5ZK7rJmQM
psK7JnnqIKqwb0bkv6pw/vmuqJ/onyT3sf5hDEDH1qkqXuarvKXxQnuydplG9adcBDgWtffciLVr
Y7XatRdNfjWt7SyFxnPjv6e1LoJK0C+gRn08l0U4HJReva9H6azXGysrPKOmZZqgtKycabjgS0+P
jWL28LDR4I5BxsMyGKQrikDzpnmOP+0p3fLAU7D4FMGB+lp1Ye1SkXkYJ9tI5sDeypFgA2dE74Me
IB5UHPCkYyxpeVhAwYaMofLE8mXe9/4id/i/yabpjLO9lKoF2zcDR5nJ5C1EN7HB+tUALQQITY7S
S832+ew3Qm5nXx0/xpaNnkO4LS+HnXkd1MXInI4+D/2hV93ArHdlPqC3buwH0or0c0TRA8KbNWlW
fnVtr7l93mg7I5+1narRqbGlCN8ETCOg3PFTNWXhhjoC8RC25fN2jODP1HW7DTrjT7IwS3rs/puR
AFTmYA4js0bbp1JXXa/qWm3tyftDy5EnpCCHBtETdq5cGwK9zkEOnJHbIL6vA+VF4yAbB/MMTptT
PpDbIqxQO7ZqCPKwkzxraXqJvr/Uk/QBAEr4wcmrEsH92OR2JUlkTFArYNw9W/8MMHaR/NvG5GbK
uB0TrX81LETBw1y+sKobP9JwOJaSKhgl25Tk8qDA7oN2Q8Zl55F8tR3skfxuavobkXT6RyJmz5p5
8vLANvfkGQeeYbW7sQ0RlQ9xf3fycqs3bbEfa3DApsjYWATNzxFtoYvsONmUgVOhzND0HzaSQG6G
nybdLDdReZStTuJYa/UdPh+Lf1+vHFWljne5kwDs0SY6WmRDPdaBNzNvkV5Om3CWZ/5+xGUgf7oR
bz4c9DZFSTXlJxSZNY/OeXhVpvY3d0z0i27OuWeHeMIz1u0GhCdP69CrlIgd0uf3hpKp+8jXKVG3
xYmqcvfaKVrFmy5XIIPSPIKhT1wMc8kpzUa3VDochLNcHm10h/PlkMqW/RxTH5PcdyrER1skz35p
IxeuoMlict1OmIcvqW4yuddNuykrnVoy8nAUFh80ZqYrW1u6eSxKPqZGh1ia9CPZNdO2TYrZJRQs
f/dzWpOxkx+pWLK0jQd2b21jolkkXTQoY/AyiTO9ZCVQgrL6sBdDRVYO1pbtdHyfFPWHKmP/pI9K
fccCHAByDe1dsEhtwFdUW5sdDBhqosNJydn1Kk/Q1im6D4zoJUAKI3nFcTBs/bCIHzH7+H01skpE
XXELMv2zTAw2p071zTZzdTu1icmDoavhYWkntD7iDe8yf3I7NjyrQvHG7A2JgWrv15j4v4Fc9T/q
ZLxRcW0v2YAEq0V/dgLTU/Bv68yvvtIeLDT653x4kOuTHrqxHj7x6L9WZjg9+sDrU4jKthmfMNIC
Fx3a6lwuQxEjq1Go/55lZ9BdSVR/O6N6SNw+7G7SeldoO3r0zfl72vYDC9VjWuj36jJA2Bkx4Yzf
ELd5A/PTi3CG+CTREm4VxRwPWRAZNBFtg7IBAzi9Q2xNGj0sCacHV18XqXsaaLW9AYlUHJugJ1DE
Z8FLMRpcC6sfoShvWWXRowna+FZIOmRpoYhnp/BjuppL5dnv3wSr8INfWD5QdNi+oN0nz2KLABGe
2QZ7WEO7pflOn7I6ZKTXXNYBH/sHhGL/0MxjzpoCh26MQ9cpB+Oo94m5tc3M2EaQmTLSoVyftAAy
c9pnREslMDEAgwGRtqLPH77qY2+OP+hHJm8Q7lCijgPhCW8RW7UXSsHxPgQgt2DN+vOalAmNynEN
5MC7mneI28b9cBahVN5Nsu4GqR2ExY5EktV0bAGwHqyuz167onUzWzvkVka1QwcJEMFSathkXmEU
0XkVw73ow6XIqJYdjJox3w01a1czzkldN5xpD0Apggql6HjgNFLuUUqy+iTBNqzp9YtA7kw58lRU
h7/FtYA63DXxR7RXNotI6QVFR6iKn7dXFSHfqahpRkwFkbl68dPPIvMVBm22yc2MpMUJ51stfiMZ
SD6Vl2XXS+tPKOzqSntvG/lvSvooXB3lTR0t/1bJ8oGxN3indMqS0SyfOpVmfVfb1xAC1Su38lCE
8uRIu/FS+vHe+tE6wHsnCMzYNYOW3uVYZ3eeCNPJVOUvipbY1pfzZdHHJ6yP5KpBPH+yNFS3wZCD
QSRQYhfaCqLtwR8Oa7bl30BL2JqUgP+O3fQn15AuaLpoHtThya6F2HJqwAWHrp1Froru1h+t8Oxn
bJUcSnw82jgkdC5lunEO/PL5RbVz8yWFRkpWtzJT/kDjk8B2OKphJ3fS7sIzBcdwX6Thn3gc9NdG
/9H7hIpg1E9v/4e9M9uRHMm266806lnMS9JIGnlxqwG50+ch5oiMfCFi5DzTOD3pN/R7+hItj65S
d1Zf1FU/ClAD7ZWeEeEZ7hzMzjl7r6276DadpnZhvzn5Y6DGT+im2EAc953h/nAS8jJJbFPvONVG
/GAWPbVCoYX7VAvIZen78Vpq9TIDgfzdgK6wcSekvwJAB0HI0SrSAW4ylJv9CMv1gbFJfatp3geX
9gMYs+QGAq7mpx3b8bmUiG4I2zFRrNr64JHZG3PXSzqI6sH8jO9d+l6ibCQF48PoEEOHWYLgQdVg
Jm6dXe42zY423nScsjnaALwyr0zXpTVp0Loqh/Tq6wHPSbwOyOJbNrXqTpPHM2Ow9kQVSVTudbWz
UsTC02imPwpNvwLVfN/GUUyIlhncpySplKgCb6l/8+um9FZ/b75rUQ9ZV5tgsrFY+6rLM6TwdGD/
4UEL4DIbdFwuWQvrCYf4qTLdd3OuzT2cdf3G8voPMQxkSHqx8PUxxrHiOMXVRHbrclKuuUIKbu+k
Ze/QHoTY03FOLVoP4QDgtkcJt/ATnXZmwj0yNAP2LbmotTmWexdg0XLE4uxD2jCXkt3wuqLLdG3J
hgdeehP1e+6M2nV5STNCpnNVe9arJRLpN7pm7l1zHKkiq2ARuXF7z8lFjFoR31dRTzymSftkiAhU
1CyvuLwZCLiD156hZhv3c8far2Iyb5DGbIcWU97X08xrL1i9uj6nstqlpUXD/hI3n8czemmMKBvN
cZ5rTKDXoxi7u4DL0OtTuhkxmbZNvNKhnwDM4kHW0dFIXOyfQDquwHHfN1ZXst/HtIVJ2v5utq+i
vu814X2y9dkZbSVx6oUMi4P2t/DMLnK528xAgoXzrNFRWKbThMotm/VlNaTpcJlxPKZ6PnBBskUh
+MiPS8tcT8m+dOSwjrNiWEQK/DN0K28RRBn+wvTGibE2AOR8hAgHh8kO9GWiqb3GobxKuNtwp4ki
SgLuuiadqW7kXtLkjeYjL0tOuOa7TY3lD53Fwkl6cbYuD19/6vRUnL0KJSBUm50qRxvXzgR5EeLj
lZ7Dccyiiv5ym9tbhGzFFlJwRCafo+1iFebLWiAhsIXl3JK1kPlJOj6bnRXv9JIkSKsmiWvKvGQB
KCf3GafoqMTFA58XS59UqU9AwHUF/25tuzVp4OZZNW6xyUibYtzly4qJUCHYhiU0pg+znS9l7HSL
ZgaKkj3iXasfwrJ3F2AW+0WigF1xWd2MAMk2TIt4+clRa4TuG9voZmYXYXGULC+Y9VdjFFVYu9vh
ChsQaMp0vIkI5MI8g34kpU26TFjbH7EjAQw3lNzXkNmGyI4ZOFBzalpIn1w/xsSWnD0SZpQWcnKT
Y+WwOq7bhglbkWAFNwIA3APYPDLldsp14YUQAr7wkg8XCulmTqb7oFyA81w6WSd2EJWtJQ3OcZ3B
mBtUXB8EVrymkYdOC5D9EdSTJ/rWKb2zrk3zKdEmz88dLgAtn3eWAIpUEgLvRcmVAIq5RbtPaigs
NdisBVr2TAnevMryy+DltY7Fj9lAVGO3qbl0bDA1lJ+b2YZGkLTOQ9OVANKN4WXqm/sycd3l5MRP
su1udZvqZmovkQEDKctjsC5gTRc2gsL8YMtMwYUhN1iPmuVcd7y2NwxcMw96OcF/1ORWOtLbeXG4
mPDUx7Wxckg2ZOws7kYRbWEcRJuoQ0RCOuNZebyMlfZiM0bFuyKl99haw6bEwlDAOT3NmknKYNqh
VUvzdzbXwU1cyjVaK2eR5TZVHG200nDE0SUo0CobFPnwEZY9UuEEOfYDQa7QphIisKYO2w3UpZ5J
HPW1RU7IFBM8HTLxGAOG+QHWDmWF6Q8EVHBvmRIzZ4mPUGBYqxkaLIvSQPnJSMnMR7wDjnlbW662
nHUn5hg3EGKYhizII1N4WZtyP2Ey4naJdFfXoIJCuuKtZhoScVVwQZG/M4I9WhpI9hfw38BrFUa5
1sN4rzXVCyHqma/VCt5jYzL5wmdkpNqa/LAigW8Ta1sJA/USjIq9V+jBLaTEZe92WFm6zjwFExGb
PbzHZTi14GFmPoFh/tTYcCyZSpcboiwOnkkU3cx5oRUqwHgXvE8kQtyuBGAlh90clG+3PhEe6vmG
l74IFqClByVvFWloTTQHUXZppD5Iw2E5xwnivaF9txPDeapmhI2MNTonPajCRXaurM6X5GJ4bk3r
hF2rmVqcDqSxDPElCaAMJ3aL/EtNjD3OFfo9aTXmTbciR6M8pAk4kSaMNq2tMI9kfCrywMTFvCFr
9bGCxSOS5G6S7OHpL5PMZPZvomUxTBM42HEEfS5gSNCQ0uZmZn4fKk7ajtNM1LQvzDq88zRd+F4K
Lwp32hoWBJFP8DkWxM3yAZf5Ro9dYn8u9l9Pr6+qlrungRPdh7dLHg/KMr+wJwhvol/os/lSkB26
j8Avd4bW+DDjUwY8CQOwCvBwDtIqhHZMFqGyl5PgrjRUFaqlwa22Zp3dpUE4bqXWPsiOxbrpBBM/
2pMbwxUVsPX0JW3bTVf2Ww3ss1hkWpwvfvnLv/31P97Gfw8/ymsIKmFZ/KVQOZ7komt//cUVv/yl
+ttf795//UVK06U04dJxJAx9R7dNvv72chsTY/jrL8Z/66M8JdcmkA+WLYZwaetADlXOP+aqtlgH
U74u+rZc6qVGgkwdDo8WlYgr8UVxnbjQbaZF7wpGGRfreJ4H+UmvYE5dnmGxp20+VD9iXRXHXjDg
ZCdx4MjVB/R78anxsCj3g/Zmx2N+jsLiZsqT+tkKbI2Pup7uOm0/VTBHKY7Ix2ox16APKPk50EF4
Xtp9GIpTkKlVYzoJYb6mbLY45O9KOkq2xbrU0tB3BE3ZAVnFXc5g14Fse8zG3FxOiPvWRRiUG8PJ
bIbebUJ+je2cE7d8RDtP6/KCpnOMrqP1Z7qk5WBHtLyaiV9fP8uLJik2dW+nouKFbXNy5Sa0t1w2
G0866LDZi9izGaW2y1LvLkeUvHSLRtwEHC6GVnhX5mSFise+HTFc3BXJ5s8PreHIfzq2jq3rRFeZ
uu5Yum79fGzHkR2mJzyKIO7jfFay2uCZcPc1BfaREy1ZS1O+czsNyTHI+3tt9rSFDedx16aOup9b
uEzpxaBnkW59m3gv1VBP1038kNL7PRdgkJA+xU+VwZSMOulHoBXpugumz6ktIKpUcXPKk25YDVWC
p3kANXeY9FFDr8tgGT95eU9cLEFRs/eah8MnGw95N9VRd9U04F7aNL12Zix1l3bs31o6lz/hs9pb
7dCstdQk7s3O3YOX6tqpCfIWGXQcnbwufY2boN8U0goBZfFXnMPRCT//ezT3kLehvl8Bo6osqZ3p
KGu6pb0SgmFp89tYkfg1IWcZTTnQ2TbFE8ZN+s+zua8n82NqoFej+JMtUGh5hepI7eKEGvPrQfPk
sMCHi3rLGCGpazJ6MAL0/1rqPSNdXHn9jCMz77dWILxDNZvyYNW7KGa04lJun+G319ybBqRSnQP1
OpctBnSU9F06OTdW5XInkFN5M8xFRXmdm9ddJ4AHCfYpOZE0ZaeMM3lx0aqBf3hnQvAbU2AyVdpx
u8lZ5Fq6V0tiyc2SToHFvlZoayukFebkcb7OBZzUNOuxLnayuJ8i6M9jPT13Wt3tIvMSJlslHSpg
7J14nGUabJggNVzXMNAcq2CmGA4dWU9AGKr5kWMot7GNjfvrqZA6teikLCYIJHXqArGoV9U0C8bh
6ushxq67yKyIGzTUx32JP8iXxti9mATh1vo4vwVI/cgCjPNrBIEcE4NGekeW6FXfumjaY2xbnvJe
ybA3F+x/nGvi5dk0FClLcjbqVD6SSLdEmDdurB3//JIT+j9fcQ5OBtt1iBkAY+b8fMUVg5eNdlIG
D0Yn32vXCFb6ZZdLC4OsMjdYVjVunNmjh5pXwPNopxjItW7iGLUWsGAQvyHLqSOy7eDUd7MnSKjS
KvfQzEJuR+XqCGz6o2CL7Dfsy/wRX8ltWlhMGb3EIjrM0Okp6EHrx5Gbb2Latn/+Dq3LevDzeuE4
FjsG3XJ4n9L4wzvsxjobEyPXHoymdK80w0iPYz+8tz2YyHJGntK1WAqKgJj2sMT7mHZS3bNa4rOm
Nh+5/neD3qu7WWHGTHvzoayGy68dfaeRb60j+gx+NhrJwXRpejDskSEBM+UOeWi/bPFkk3LRrg2l
xP3QBdyxcTesCLhQJIZj/YvKEQI048VpTEjB0+yIyJtkBvoywq7FKuYODcI+juCVnjqHP/9wTOOf
PhzX4oOxPAtNlHRN9+fDnzUzTE5K+8dozN7YgTp3Kd4RBWZqgXw2hm4aIgL+UiEH6WAdkkybWbXo
MHo5Qk58rfZZc6VxrsqXwgbN53j0skRSTwtksJiWk77aBoJ9+9cv/m8/bQPar23BW1lNTRxG3R+e
/vUUvzVlW352/3H5sf/zbT//0F+3q9vVn37D6W59/8dv+OkF+Xd/+738l+7lpyckZyHYulEfzXT7
0aqs+30jc/nO/9sv/uXj61Xup+rj119e3nPCJuO2a+K37pffvvS18dGlZ0jvH47v5d/47RvOLzk/
e3hpXt6iF1xH0UeTfrRt/PKfvsLHS9v9+otlfnNc1/X4n3A9Ln8W2+Hj6yv6N0Id+XusmaZwxOWs
KMqmi/gh6xvf6HrSMYRt2sLjhGpL9fUl8c3wLB1hKqMw7Nu2+OX3T+O3bd3fDuB/vs1jX/fzqcmL
20LQheTX8HSJm+3nU1NiEk07NnYYDNmfDZA/VmMvr2RMc5WWQQnW1ziKlmfNMDb+d3ie7Z6FezHV
zJgrbK12W8PRVru0NjCbExO/rpX9gbwnb17Lebqv9b7dYne4lRelcQK8dWnfFzIxKcVHknIcGx9I
fOYGaW5UP9+bfXLFtmGZZvJH0k4fdgXqLPCgsALVR4p+bk1ADjlCND2MboF8EbxSXLtl92iPxtMU
5gfw1FdeHn2UUXSPVOEmGIJ1Ui4wSMvlTMQu6PRQh5ZBewRH2solus8nHz6nkRhvLDLKFpop0sWM
EnZlVQ1vbSIPit0nSNnLg02Gw6lPchTbPOuMxDuoHKULa86xaOtsl5HGnaTCPrp68maEdnEyQe2S
kTeu6MyRKhV46po42+yaSI8xj8a7LCgQ/hE6sCmrdTbL/DFGdgi+iZzUrCL8V0pAY+JGXHRw9eTI
vUM4AGOj+Mj9Lb7GQ8+MixDqWGg/2EhLP49q/KdEm5DOw2INyZQCtExKSGp2cNYEhIJ0mHH0O941
REBnF9EMXti5cf7CLhbxs8LWcirYNGBt14qlSGxCuwO1QP9lPV7A6yQpQBS0zRN0L+h4mjWeCxSc
u8Rw42XaoKOqa9JfGTcRxmWa2nUTZJDD5oU7zAaJElG3xSm5Y9L3UIJtu4+99CkgWXcLvkqtSz26
hbe5TNx0i0P6NE7BvGscYUPZY3om22xNr3g/6TQBkEIPi6w37XVWt+yv4lR/CptLckJjNYc60SmV
6NQs28x19mUTHb9U+n1JkxqgzHTZpqC5Jf0GTY9JF07VwynXwHDJeF2kZXUyEsB4dsBp4OIWxhlU
VycMqa6PuIcrQHVX5kVtD0pgx0JC0CJK911F8PNtq9gmxl4/Mn8qwnPc9NNSFXZ8PdqR2oFyp6kl
FB0P6einjqglJhfW95Aos51SFjGnrRLf8Z0QrFvL6jwE05tqM2eBXJyTYCy1ta7Mzdix5WJ+meJR
bbsEClU5XpNkWZ0q6AhjAWo2MBTRb055i6PSADUVrzKuttTQ7gQ+BYsIH7f3ngsE201O/LMg+RcX
70VC6y6L2b0a+ClDTttqHq+LHFOEcotiAa6RWuwerMoPBSSa9OC03/dl+lHUJA6MWXYKKkUmLNGo
mmeTBIofYoV/bokCsll4afcse6zcVn6Fo3bfynkX9cYa6tjRDuvHMHDzZeIYjJxo8Ob3TOafLtGS
jLEVHmqjR6eZuwzj6qvAJmRZCTa/GfLSzLqLwvZhiEP2BM2tZU5PeWC/6BVmjMk5NG6b+0EzwTsw
+M2UlYItwu+4140hgUylb5vWDLbuBWHZ21a4cMhE2Tdx6twZrX1nQ7Q/Odxa75Ju/MzRB69TIE17
IBPzHlTEKraN8eQi9/ITT8Z+he4Kvf8wrwmcM/yioodmiIchiaZ1ift36XVqOF6mG6Mos+89wLEV
ipnmkIcGthda6+EsA9K/TFksyBFTPp91fuw7w9lY7fiRpI1x56V3Kaf1diAHGWWY1iIO4T6dNplY
qYA08xGFtZ80M+PBCO4gZQHOy1TQUQSRwsp1HglgZQLtMDWqGUY2dvnG+NDdMJh4nwmG2XM+Fwun
oO+cC3CU+gT11M10d4PwD8Azw8cB02NdmRcdsUvYl0GgkBFlD+mlCpdl9tS0BhWNBsI1G2X6ZPTb
ZBouajRhUbP185EMddTOHg6zfjAsv2KEsRKQ2q4C962zg1uRjMGhUom3sK1U21o5acdua5xi1XfX
dICbDS2EaUO5Nm5GG8GvY+C7Q1dq+Ql+mx2HAj+1orvaX9zQyL21G6i5EYi+YwP+/NX5HuEPP89O
7a5UR8AzBxB8OXewC+wOZ/x81dDQVUX12uT+4GTqOkIuuKg8o76pEeEEF1my2dqB312mplGNoEnm
WKvZtlPUORrZ1BosyNa1EV/UFRXnSNxVnpQ7U3sam1KQcRRcW1aSHuIu+G73mNoK0CQHaT70Xttf
EygRbircEr5QQ0IjLIgPPS7VoevsxdhY+tq2TQBIYYRNx+NfiFqXtAenN/2ZwKEq1yWlEZqQTNPE
vIgjB+fCVJg+IlPN10JrPcV69Mq49TbhQ6KqncSqrXsLiWjQHvSY1AgNsOUygMgkotj201SPMIZ4
xZJ8JRgFcc7CbjSwrzBe77ph8Ba0Z1+GsFc7OY7eQ9XDnDQSdNGTaXDoGyNeTE1obocUxpTmuLdO
LqJNXVIfaKmz1dw53PWKbA9ZMgARxfUX8kgqbzx//YnBLKiBpUXm3hO7aQxDo0347kC4nGaSQqiM
6rliMh7mSr3XYcJYoDoU0eCg9knldVVPtzP93+sWsYRPkguxTGN9XxlpfT/K+M5Gd3sGm6umd9e1
ybxWbfLsRR9jkqgnuh/ero7EMlXggu3JqbAdk3/IrJ2xGunoN3iconVdMfprhuKD9BXONSR2VW3d
mJ0Lh2GKVhVJR4siuDWZJi4FfCS29ekJibfyx7HHdjfzf8fdgToDI+kYz6PkqgpzZ+KeR94c/dX2
vWNwvA+G6pQ5plpXxSTZJbXk99kWGVGeBdDEhcxTkJcxtPw6tq1tO4Hdt1AIvMjxXFhV8BQxaFvG
8j3qnCMSoZCtUNwtR7d5nqX3Uc/8gkTcYkN0sR1Ys+mH/La5aYOmMvUWJgZTblxb3bIqC6wgiv82
r9HcfGTtDETCdr6biBFRFI3ZWrerm5gcHrrSOZY1IwHFFTEsYZ1Y6KV3T27PqtduNQsXpAxwtrvp
+GPMpInttcSrzhylhHq94I0D3aaLKwPSzDH1FEDn5hc3Gj+5Sb8m6Hxx74cHAQfDZ87SrZrAWhUk
Zp2GKd94XR/SGDJOOjcUqRji15gBsO1KYxVXogOKQFciwjnme0GwKdrBjzP33MZFttRq51EZEHvc
yPxeO+TXxDaUv1Fgx1LQdCC6+TjcHYyfxYkeb7Fw24IUHUSXSzcObvKC9NhZPEyth1CKbTggB/xy
3V2lF8TzoShetoP+6nJhRvOzZ43DoXScBsPSANkUhDCRSPsg6D9MBJeL1LL3VIzqUNXfHZ2huBe9
Gl2Bct5gXa8B5GD2eZ679tHV5Y8xzeg2YiGoZUS2dMbKY8h4H2jkpdB4WsBrhn2pQmvRAoujrwdI
lMm5jW1+5QxvlRatQzug/+l6T0yLqQvUfO9o5q0XR+OhseMJ768CPWdmxLM5NP3wbgC5JdWEFuKW
Li77CKQUU5mtkULeKpxRJZ2ypUGX0DbNXcbpvrwA7yybztLImodXD8dKrGMRA6k9hrD+SRiAok4E
FZJMU4H5rZlehYBNk8Qql3nksb2i8Vf1s1r05QN70FvYYXTjyvRlzFp7i0ax4iIhKcEuWiZXaX9M
Iuuh7Gx90ZGGOlvdJ04CLI1vNsy2aEatkKdrJk03k/cc6YWHwcOAjWHIeQvtDP/3VB0mOryLRtif
Wuw8iCRd6A7jL6CTPp18nnU9iTLGfZ2obB1XVcTtC0c1YRg6F432rI+qp+eIKU8Lw3RRdIzDqoos
yBaZvU2yz6LQ3eW/XvL/l8X8U5zG1cd7/PLHiv6nDsH/MyW/a3BY/rzkf31p3uOi1BYvWfrS/LHi
/+0Ffqv4rW+2YTi01T1LcDN1KKl/q/jNb5ZlWqZr0xFwpOH+VPHruqQXbxtfRb1Bnf57xW9+o39g
MUM2ddZC17L+lYrf/qro/6FTZ3KnJ3ObXgQtBKYA4o8VPzmbxhARr1t2AMUYNgIUs9CdRvqS3rC7
Swar3BDBbSz0AAyiDKS7VW79QyVZd5jCdo1jnPCnGWQeVj8eysDqWVYme2VGdCEjixuGzVi96IOC
7R2yQxz1BhZCZqEl75F0QFL5QvNZ5Uz91Rhh8hjq6AlOHfS2c101zmMV6vNJdpAgxziwH6NQ5QtC
CQdMQAx62iLHvd3qzxUd3rMe2vu4nfRzrqNBjfrXRMNbbc/FFler50+9d5M1lf1A53zaDCFReqE2
tPeaEzwHlR68Jqp5n/PQRbQurSusIN8b5qySGlN3pgLVGRInYfZrKVcSrPUtIq7pisy1NYbg7BAw
B+ncPjiaY1x5FGngvwl+nvZhJQ5zPAYnLYiqpRpR6qeEegcuU9/cBmFcl3NCzmphbgTiim3Qlg5a
l9A7kjfzfcgiPBvJ6NxSa4143SDAtQNluF6W5oORuVDcR53M4YrbiguR5IoYsDPrZt+8DR09i2RG
82U0WNna0dT8rCcokxbNBlfBppjNGewxmGXTREQbsT/25EPZOMtaesUdmpLj0I7jDrPZpvFifYt1
AfqeyJ9AuhiwwlNzhTKMo96DM07GMaAMgarXkO2cSZZ5J8aie3nGYm0xj7/oYqd0H6TG+NYUFbv/
S1bcMK0yxbx8uDDNmgqXtwtzkxC76jrq6/Rg1/J70Tfa3goBJvNziR/kYO8hXVyMo9P57w8gMdXJ
NH5kKTBOUlzHfZcQr4oU217xDJpf19p7d6InQYpddKSpjP8zjJjRZwVWNjm4zUkfdKIN0Umvwr6q
0Nv0tEyC+rqogu/RGFMfGQrbg1M91KIEooMswv96mtLB2+GcW0R2GuzdmlBd6AlqYWB/XDvt9BBp
pLvO6Gmuc0+gu2wA9WvFTsuS+liWpAulfRAhbukaskHTH1oWnkXiDrd5Tm5n5UZq4zDB2aooCta1
weZKp9CBNUj0rN3LtVEX8ZpQbftE5n2iIV7QLjs4B7HQwSM0wlVNir21gfKTwh+hAbQvNJgHBD60
K1WZHMPLYtkG0XymrpgoN2Ppa46xBST2VFdigoFKVJkpyj2uEveqCA2ByQGTKTJlPISTvP4bQ8O8
IGL+ztT4+svKYYht6tqz3X1O+hBee5ULyrhAbCQbfE/xsHYdFrOotUiEHyFsNIPGplfv4P9UDOg7
y+xfUy8FMukM740w6Z1LPh2wsvm2AAKB7j0PbtK5xyMglHeTx8Zz2ESlHwYZ51g12CcdKuAOv0UJ
Hsj0Uy58Yruxg1AnAPkoyWPWkgNH9C2rauPw9eBculSeMWRrJyr7xdyjtWMIYm48RME3oWSqODcP
YUwyG3e1+zRK5F2R4paI5/6xYi53RZTs/dezkTNhSQe2PRuM+/1o0oLjXCvtNDQqWNaoDXoGwmeJ
zw2f5QQ0szIXPQOhW12OxW1vzsQgaxadMROhvcnLrYBg3YWqWsIr/E7nGNulSAtcMLXxWUtRbzvE
RQsaAN3GSNC8AC7K/LyfY+Zy8CpCSqylkec0RC+yE0p6umYk+xzLUNFSzPDgj0W+c3CrLZAxzCub
nSigUnHUkJWcvcuD5jSNj3hbrhxiiTF8uNEpAETG8LPeVHZBoZtZzkcL6H4JXrNfw4xKOH1L35xU
+RbGP6xiUgdaDE+mqPJ9G+diJWqErjnaSGzWycJkdnfsm3k6yVHbMCg+h5cuZXzpV2Lt9K7NSw9z
zqmwAeKehxyZmeFwiwLUVyzpqI9MeGAG0muQvoFY4UecY8ftqf6rOL72RMibpZHaXDqq1qW3itzh
xitnuaW1XZ5VeMsSEK3TS0e2qNbmpUObXnq1w6Vr24xkgpTZdY/Z9Ro7UoHyTQ4regNbQqEKspCi
t4Ki/GjD+wfFn+2GS4+4+2oWA+HjhkPzVUthg2bu5fbDG7o8YC3J4AsnKClxjnCNewU8b9Qp0eyA
6da6G60Kfxhhpi+SHpA2c2oW6up6nodz7G1R1j5+hjqoW699mhTvGG7Cs6Yl67SoSKWeRLzu6h9N
04cnu3wQXeZLbZ7BgSCydd05Xo0W1oTJ8O7Idc78NvL2bQV1TBWYSMN+Log/1blLXCTcgfQSogER
2YfjI+kOUBrop29Ida4YqoHRs7MAGcB8ntR0OxjBD9WwHVe6AHEz5K/KnXH7lZ9By/R4AOeP1Rk2
hhWFa4LbjAx2wJS/m+T78fsMrh8aibbsGgrMxlblqooPxkz4e6c8WCnBjaW093QmPsiSx9Tzrg2b
OHtpR59un+xD1eAPqXB8FM3JMsM1XMdo15fGI1dhAqhg+sST+Z6QLUZdnQObDrd6mn00CQ2PSJjr
avQQtct2ouLKH4oa2hWHi/uTyJeGEg4hDjQ+VMFEL67Q6MI2Ucs0aE/RoG9VqfWoU1B7dW4I9D95
iR06FkHXkYmeW5QOAdM8gScdPc2yTazIR78MPcBZpDF0Shw3Ej2SXS5bDbuIsgBtciEsVI2SSIzJ
Z0927QLJY+EPBHBtywo5LWXRuCnhBTcUffeWCrZqkvZDI7N0H2sHx5TZKg0g5Gdat4mkCJcCpIcK
kHf37iedeQ+yRO93xHjtdQ8L/gTgwZwb5FimCSL0nqS/daN56Vpgk1wgKq3XfezZK8s6RVFXr/py
8pG3zgs9B43x/2uV/2I8aRgee7E/q1X+O0PNlzR6Kf7X//ifP80lf//R36oU75t9GUlSpQgDEZBD
wfFblWJ98xxqDZJ7LMnE2uQrv88l3W+u41DaUDU4zPo9hpm/Vyn2N4FijFmnAWcCCYDzr1QpBmXP
z4NJJu2m63iW6RkIErnrXr7+DwK0VhB3LIKUcBYD9CnuW1L37OK+7BpUKoRjukXrbdoqfdCDJEdK
hSVWQDQq8OoqtyVxOmoJKKeRswwiD1uJCJ5tVsMz8UG+Lefw2OCHJnJtW4SWCW/BgVyfoOqLovkH
hCxcmNBNXG8Mz5ag8TBXo2AZiepNEDX0WMpkb+VTSMICN3ysT/pa9WI1VUMJxr0HuwyRiqkoq2ze
0ZzCabpBnd0SYnarD5gqkhCVsHpGxK3vqgIwdsVu9EArHOf0pxtb+ha2tVzg/h5ZbbHTCJISE/3O
RbQQOta7M9FAC917q9bbjWeH88pwa3a58Yj6vgeFOVktr0ViGgcs3HtyBPjtGKuvXyKJILQkYR1i
M5tTv4Yksim9uD1yy98yCJ1284BNg6gayCjtoksMbBWgGDv6Qwe7bT3fq24qt1XLphgEhYgjd+0M
3JeZCDVclUlfwE3aACG7Yj6BstFjNpm04ZtplSQNkHa0GZwKhnpXrVoQ+ysd9c0mlBfUZj4252x+
U141ryF+OtsBet8qFKRiozM7gAShPxOWxgonBblF3RRvzUYeq5ZpFP1WdDFYRgiWwDLkbfTpCKu/
2zdD5K21GuBjYkbvLtm9S+zZi9zlrt62WbUtjTakFOihRUQQu7mzvkS0Z3bF3DwO1tCcKeU2XWAD
U5FmuwbENS5j/QE77QErenaLqmNcES7OHmN4ap96N6yebJsc2RRt+6pyClr3YDgaKTdRWJrwbr0G
Lkt2U7ZAHOECM4PBK9h3+7CNsqu+YUzsCstl6CjQg00kYRM/oRr1ppkK5o2Yvo8WmmYxRq8j00I+
z2BZMHYgUEP5bdFXK6gmwBQ0l0gkt8KmQe+pa30rF8PZmKPxbDlJssTOw2iDmIEgUN5uzCe8WqT2
jiSIpbqArxJuA29ur8c4KhdO5cAzNQRZRhfmwiRh1Fx6vRgG0SnlwMlYMmmd0+l+SVFjA0+ut3xw
SOva+Lmkcheo1TcqT0A7uj+ceWu0UeKnFXVVj7PEH1F8M4oH9JsIRgYoYHyAW747OtaRD1JsxfBp
1Er46ZzOG8vWV5Ow5qMn7bchzNsdaHQgLrYHgCAXj4NkJl/CmZEOG0jEsJZdDTf4h/TrgU2G6DHX
aoy9d/OFQcXlMS7hLtQLcZledDUiuNFiiFTZK3zA3aLPM2ODOPTNuGAuSm5Aq8LG7zQl5UswDzCy
qNn/N3XnsR23kmXRL0KtgAeGnd5n0ouaYFGUBO89vr43gqpHler1qu5hT2LBZVJKMoGIe8/ZZ11a
1LtL2H2VXfmbRkM2mNEkIFp3pU25geyOLLpW8fKTai90QW+gq4K1V2YEEEDYmTJHOzBgcaLbGQ1Q
z/n5tIuahod+XGzgy6QosH14tnE5QZz1jaVvKUizmfbkYqiX5JFNK5XA6NBJhmXPOp8vlVhNhRot
fbx1q6oEjVWg5Ru67DQ1vIsP+m1tpmjhqimj+Uy1caybF24rHUEVmk3qgSB2s6Eb8w04FFM/lkuL
XCTgBkGxDGNA85mV+tKxoru4c66BPhOb+fulq15vK73BB03tXue+UUKsZp6j7p3wxzSBoiDhM14O
HVxHYBj3Nkkzk14tdbyJeOxnO81LYB3rEB38aI7dOjK2BJq661IR92lvH1sHWYSvFUsgY1hmi5d2
VIxLlnsPkTpsGgPvS0YyNAmafb1Quu/uDAWdEqbVbnYqEhxAuKP44qk/us5/y9I8XQ4puD/AjBsf
JCs3CfhRU05fIMyATAX0KYYUMKVqFAhfiNXWSMpRhqLhZkm4oAdpiJTBhd1E9WGI6mJnhDAg8Oaf
ejXoj1WPbQBLL31+grfQ3yxrLLT8kYKHTCrL3pKbco06ShElKeyoYKd6Z7ghLfnKMjaxUB+UdHSX
Zu/qm4gPYZkZRGFjFbvWQ/dSpyMymhljl7OIX8ClviRWQ6xJMq7q0W93urYkSLIAxtxugrqtKLBb
yQnecXJKWoseYJr4ywHEnNc2xgPpuLQxI/dADATIquyHHdrRS+ErD4qHTSK17oSJZho4IenA2qKs
QnXZUu7Z9Gn4ney+toIm7CcuvJYsEet2AiyGm26tYDfYQ0OlmM/679XW0200ljQx4vRnh/IWulbu
ivoeeTZsvsm72mU33JsxkvPCfXT0VvwwUnSdU4x60DRYtyCFIAikcdKrjh/N9rE8QDIQR7sqn4My
xoOA72yXJYTbN2WEdlyksHeKyHmwetBEAIq9RntORlrzftkdTM8EWNfprw2RxYuoakFyp+b8+DC8
x5Yesut6Oi7OgNBVvdcfGtx3cWYhIapobxAbcgtVM0WFO5fnsMMMnattJsdugLxBHvJsGgvBoIWX
2lWyo1c4JwO/yTo3ybxMfRg3cgiSHwTrZAejKKqjgfnuMKYttiv9sUimkMVJ6jCPIYcT7FOc9snV
McID5Czi4eJVGybNfuybcZm5WbiICHfTHT9+q2lO6SN+Eg3HEvEAZEuDuaP6/V6p2aYONP1LlCDX
Glggk+iDuEYzV+hkS7TPtD6hjqVgCclZEGHxYhA1A96A5ScL9xuG5kHNnR38i3Ebwisw3Fs69MAH
vf41CWC20P1ZOlrUotymrTUV7TxLwXsZNua906ab3uKZqRfqnCIq1CNJC0xc2vpEf1IsWcFjTcnL
B9O1VtnsfURU6S0VJjxHVqSskWLTBKxDCnBs8Wfk29yuatPfNlrTHd2Cn50RO8rkTKGULQfkBSrt
mz0dM4KVNLs8ql+b8ltOg3eP0aQ4EANCvS1WAu7sDv42LbsQ54yviYr5wqpYKcXu/M21qOJhN5uL
OCmDhoScXAaDNiD/Li+1Hg3D8vYk990nlqJfo0HgJLe1Pc6r6GChfFVnQycQm2tQDKCL+TJD/20f
ygpSqcZ3xKBAxfzqgNpJLW+OQz5gGI58Ovi3bbT6R01QAc6aIt6QJ1gsuXW9acyJD2riDXcH4YFz
byvtlKQ4vA14ehrfdCZloN4zRftpEohx8gnk3nWj/mRk0RMQCu+ODnuy67oYOsxQxCurGsEj2XX3
aIbTUwJwfxPG/H4Hfe9BcX1S4QTps8mrd9pyl7joZLrR2FsjjaokmaYb+tsnoF3PGjU6XoVuHJvI
ePXC+DkKqlcbhCMwS2hnTkOweqqtxtIh050cqGrORumhMWQaC2GUUvWXkL/CSClf9KRV3xsrPCNH
715MdTqmkQ+wtanD+6EIUly3uf4IHyglTPSb5ig0JU3tpvN/v7MM2rR6p457c97F4QY7iiycCMVI
jmRkOfmqsx2ngjy3EUSkga2n91ee0EyeACr/iSAALUFWjEYj3IltWreYQCNfIPNzAKizAgnzJD4n
tqeTJ8/gWOoZGTO8A8fN1wEMnbVWJz/bvj5GBEU9JR3O+N5oDqWPnagxDHGwi2zZChMdYwkeiL9c
Vull/SXpAWfIvydzXKVOg2ykZmKGpGpp1Gb02Jd9sISdtSU7Uz2bBBHDvlYMPo/QXics0J9sphL4
rbifOsF3QwX6NNjFKxRAiqQR3d6p6syVRUEP3jkYyHA0mWFPpLB3o7eEXAmyRstg5MQgY8PKuYIh
7q6dcHhsZoARc4XIFopZ5tA7pyn3mID33SPPUHdjdVQbZMC6HJyMuJmymlFic+g6OptHPnNjz4zO
vAihNduxdhb8gmmZtsJ40oBgNYb/3bK8De87PZGem1/tgLWEoBg+tS+j43vXkZvvueihn2tOG70Y
1WBvCZov11UKTKH0mOsTW/Fk6NW4Fizj0OT/0P3+CQ92d69SFz1R4Y+PUQB9K8DhVy9xshW6IR4K
T00eRzwIC6XN3F3tZVv+qfULDZZdUNblt4nps4D3tnYNWuuO35tEctjmLUKIfyy5WWNBtE5e7d9i
8uVAn53HNHtXLS18cjr8fmr/hcyW/jhNhNMBKgxwgXlafyxbzaeXPp9S+5nuLK9SartZoKoP9tbQ
5E+GCkk9xAG+i50iXVvt2O57EorUPLd+NjEFHKNsqBRjjBKK/7Pwu73fAp+s1MA/lNxnllbH/CVO
rfzFtOM7Ifrwrnbs8CkLUaSXObOI1ryj3WY/aCN4XccZ/JMoiV4JBYJ9NdWNldxtQTRdGvWx6ppt
VWPClgNlU+M6dkW8rQN8tJ8n5JaBpZ/kwCAFZ8wrPMVENKoKotugoJ2GcEhOcksOLflqPH0SgECc
lANMfbB0OanixvBQx02BgA+KOpULvMSYAFnzX4chWn0C3rF4AjMVVIZDbC53wiFEEr/uqZv67i7o
G744VfDGHOO7VpaoRHRyjQYF6hZIdGQMNlMP1WMGPzgrhEfFDed2vmAVqeLXrdE3oXIpAdTeTUCc
blF859jVtK4HcS9aZ590CGaHkYIhTpFzp431raMhdZvXT8usJqPOUQtqBL0KzsspaM1GZDacjXAa
Cc3CjKUO3c3kDlUNADVZ6p7i0E3uPd+2LimTxqAakntY8Ok9YWzYZjXzURHJbXLU1lgYUUsv2Ai8
fUR2OwX4DLJjE2XMtrrsvrK0967t8GDOh4j5aG5uMi3kOXu+ANYvMoRwA7yaf0LI3EFR4q2vN1/m
CWpjtt5Z78Z1OCn44GMxR2DF4D/iOVRcDtZUIXqN7IEFSNmdBxPnMGmY9VkHcIIyN+ihJrftyyyA
jFgJv05apGx9hDur0Wh2hTCNR6AyyobFBYlt8247xOLQUlVayF0jU3BrEjG3qdwBX/nQdcDVPGZK
MxZMmwcDesOupc2JRSnznrMpJ/kswEJuJJ2xd3OFz1xFr3GpiV5HnNTZ62gir1qJnwHpiefMrldB
yzxwrLYuktLVGChE2fcq5VIh6od4GCvme414mKHyQT7ToTvPfVJy5sdmPuK2n2VxXfRdd/EmhlUy
3ltaRXhS0O/hKs0QRyirblAfAuaIh2lgAWOZJrFOajPumICZ93bLvK/xyoiunV5tmzj7brKKu4MC
VV509MWL3nbCrwJ4zMIb+45JCigaJ+p/yONlU5B8paGOJc2lfYwaJl1aG34lGbtej5VHRL0ou2NB
P3ih5+q4tZn7cUdS/ItSpphqamCw6WSIGwIcyKH1zfBS6tMI7WA+CCLcPvZ1s+k2TsFqdcCTTLWg
NtNzQ1fa91BjIf7LbwJz6vHjbD2pNXI/KlEF1uKb4c6BjbRr4BNBpm+BNGx9H8RJr3i0GQI726h+
a9FX7qdFz/ssI9H2uOhhlbWzCLpScH4mhnLK6ScCq7/LvLK7TF2v7FXHmkNUq0d3an9gCCzXTUKr
MSepcN/qk3HOEljdkh+QlVDUAt0bVnmNiratbXdnM/PdaymALZlnVSPZvmLto9KhMdnKrWHFF3u8
Gxo8T2GpZet0JvCKyrgIVceTptD9qnkmn6Kic09O1wOR7qz6JUhIlIjMlab00XsyWo8xgu9vfWQ8
0/orvrmd8SVF//7W6vZXLdD7NzfK3lOtcJ661vrZI2vwwfcuCeTtaR/WwbI5F5ZhnsZ2mG4U7Kcb
T4jnOq/WXaGar5AXD938CYxdeEtMq/yC9QrNcnx00JI+tEF7V6H0pUGfEWluzreP4Xkc9GKebe98
QHbPAJjWlSJ+Nvlkbq2mV84AuWfvRk3dy8HzGwc90kxi4zq9CWeBeXGA7YvDT24mau4fnK7YtnVZ
7ApnGk+dTxJwj7PsrAcV4RZ+oF0mWCIPeYdjddIAGFY1k37PRdLXwcWuPQT8VV6yip+SbTczRCU+
dEy8nEy0ZkPddm35OBQ7DTRpOqRMn2r90pjjOYOasNCZDiMjnPR2TT5uQw3USW9tOKS3YGrsjcT0
B3agQsVz3WPY9tZesTp7lTd19aqkxY+yHTQgGA3zJcSGq3J8j+0pe/M9Tay1NjpCaTV4LNovltPz
IwcL7rCBqL4vm3XKcmX2i4qnuA/BmlVacERtPp4IXZhOcsuvo+kUloq5VYrk6Y/jf3etmfjdcWi/
yxd+voUVkqth9ATEUgopabgCzJs8MlBND/7vpJVMImxB2mJD8Y0gxgUltPaW5xNhm6l+om+MTaBv
jH2qzMDvAd9vXu+LpiYtpjW/ulQoFkbmtg/0U421CdgXJ2wxIgExSHc5K/SdHYIfLgQAqBYhMkl4
Gpq5IgfpLDHEMU5gOq1CtTHOWmErC+j+CDLn3dAJzHPStUeFHt82LEGB6KE2ARHzpsPnrjofc2ie
7btw3PFwSfdqmWqn3rPqBeUWQrd8fVh3vktlVnBfbvI6ONWmAJ8hlOZSZCzxXJOpILCLFGkppLCz
SE19G/B1PsrBgj2NExeLfDBWL73vONuiGRXmnDNbX0Wj8TGsNBZ655CaK0abgZX1YL0QI4CSUQW2
Lcb2EIJdXfNLT98yaDAJgIwvvQGRRuC63Tq4E16z+h27HvA0x+wfSODZWZRkfrAsO7SZuaWhrtw3
YrbMQBjYBF7Qf6WRGBoARuyuhDpUu9O9gadmBR3Q3sjdWqWjbNj3FqjqSjOdM0bj8VriE6EOlfY8
kuFUzIfkQN4xUys6sVOIFCIbvyaURJKFD3PikOY9meqFli0TPLmse3mynP0ughv53fpKJ+SDzFMO
wtIJAQShVw/j8WNXA9SwH8PuseRzPkMqJr0ch0G7AnsBVOYsD5vzYkMVVEMCn2dHw8wH1qGBi2qw
XT5eSFJdLypEPghYyOVCwStJ2yT7rXyrZ1JhNd4SdtccREhruPLGetMJFfNRXJ70zmZCR3k9sXik
mtPFzJDyDODK8LCeeuynL6GnrnUEDrcIF3KfOXd8C6ajGsT2WkTNtIxihXiz1AuIPZltNL0PXNhv
iZHQmo8B6geeZbkfOLqynmxm839cM+KEp7Q+vwbhm57vlXryr7EwDhUq4Es5hT+KKc9XnYMmRBnS
GKwLoNTKxGE+QdjGluR9LYik3uPl8VfqCF8Pur2iUrBtjYmqbFJBVTG1Y6OiyEZRnBwGqpMXVnkq
z0D4X7YB0y9samWhDmC/Bko7v7Ul/wYxIS3BvwkR6fDRJ0TWyJePSr0w/+jw+RHWAc+osHFZGiA/
aMh8wMMOBWVIgKFzNA16Pnz94yV2Yha95cDsNC6qtUJcK43wjTIFR+qI+cnIssN/+Mf9wUiQ/zjy
XhGLUGdyTOMPy64BMChKCoBLOIqR24PbrCZx36Qi2XlUXZYU8XbAzloKwB4rStf6qRc6fL78UTWi
4kj80V4g9V45axu6y8dH93/y5f5Hke7/zrj7/0Wkq2rCEUBK/oKY/Jsv97+quevt/0hofNfxv7a+
f734o/Vtuf8QPOAcHAG2za937qd/tL518x8IbTHoG9iAkcjOZt1frW9H/YdDk9x0Vbwzto6y96/W
t4WRV1U13LooeDXVsc3/S+vbmPW3v30thG7zrTA1nSqQaZl8Nf618Z2NnsY0vSEfvrDflfnG3aVm
cPMJEQCGDra20EPxMIRav81EeYr1vrhaTbdFeOzejyp9mRbO8NZQ4vgsB96RMKDmh1ogdIwxzF24
BdC+LoJTOMMd47+GzFvjYqjpG9AZyO9a3zPuYwD7Tf09x0z4kM5DNQcRWT2dy3kvrwFrU1nVNnK3
brOrHYlm3w6teSIX4CckSw/eHOr73365f3P70IX9h0RAwKdRddd1+JaiSXD+VDJrIghCdDYO8sE4
PSnI/DZhmtJFnDFGFlSOveFgYYAjWp0JlmoHCCMpYhxmBJvG5a4rz1iz9BMXIQ6WUM13SkEkdK2o
2s7GD0MgVaDyhlSkDL8gF0Bom8qmLUOhk2CsJk/oMvUKBIJxfAzqEJyJmMjLMIaz0UzvtaAcWDWU
MfmX1LsJ2sVSD3BUg7iInpqy3upTsc4U27j4fRjfd+Sr7nqyfAyXSUxB4/vAAtT72JK7Q5iSHTJN
+rhJhfIoj1nG9KMjH30xkAvHnKYsz5NavZZlFO+tynnpAz6KHDPc1Qy0+lrOW65SPqcm+CYiAkmh
ybRnffDXjTb5h4Yy57rT0DzVaahdUqKI0T0iHoVEIhNLSTH35k2576ppdpADT7NfW3RSuEbuf2z+
3eV/HNMqv6IdTF4dzuoXaRFsJyW4dDQKXtCusl42IppSgcGzszSThcTw4iekA/axOWN5//7UGDHT
kBelSTmQo+KuRAtpz8nTdgv5r6OytRbkJ+umTkyLhksQAuInBjFLjfvQIlK+SOtVzd8ZaGwl3Hsk
gjz6mvNs927xLaWcujCclkIPvZQjiOJwndGOxcFI+dAF322a431BAl0RafY+9L3g2fIXSt6aT9lA
1ASmQJYJJglS82C2LYM2/mQWMO3H1NPcRUoRA5KYQsdHEFLGo30TaVGF4riugKYHgOnkfl6CdfnY
VH3QtP92tA7s8jAZQbV3bNA8lWue9XpULyUSmGU96NE3O/AOXdHZl8jCncQUU0MaaKoJQlmkkghJ
IbClKeypolVpP6jvdtial3AyGHLrPg7xk2n12K7CxvUuYI0JUpmwJ3quqWz8CeJvOA+0appDRJQq
bD0i6KjQo5MOjfwtcL3blJj9o4eGd4k6kP94SAxt5VMKMCJignCau+fCEwQGtZ11rjZNruTa0kU5
dFDmwRDtr62cEMiPXRS7Gniw1AbH1Ti3QtcfBN+Vo2YEzg2hf4XwTvkeqoCG8DD2B/DKv7bksRid
YAq2a07e+TwVo9ggKlGe6+YXyFO/X/ux/fm2v72DvPZj/9dV88+tqrZh6tE/yH/FRP+I7AD5Az7f
RL5SDp8/VF7ujxpLeOqFU1sHWJeIXAgwpJzkrij6bYEQ/oFps/VA4C6uOMV/gR/YnxPdJ+BzfpGe
a+2OLBB7Jc/6TQB2NM/VnXwPl9YdZkIwzoRZqVM+bXTiF09lE/0agMbjzZb7XYO8oeDutpS78kLz
X6+WxybY33tmynt52W9v8PGu/Pl/vH+SNRuHIu+hHwT3wIoSgS9q+xQR37oSXZEuvUpUHWtMRAy1
bxPs6FEqdFJ7PLl+X9wEOKfFIAZjbyq2uRDBnOY4D9aE+fi3fWiHFpZnIh7llrym4y6VLUwiw4R2
9cGS7Wu1aY9mj9/OxjfMunnelEM5n+EPDm3250V9blxUABabQbtYCRAbKy/+OWQl67/e2WazAEYe
l1IYuTXIuGu5KU+T61RsVRZ55DQ4xF+Odvdg6y7ahcJ3vvhKQhloKk7xrAHClloe5GDPpZYubMtD
rXqUpcVkA02nA4Tbn54OT8+jHLy5oyq3rGZ01xr+7jW5KRapHRVhoYFBhyxRg2wXuCSfhpFZXSO0
BFfwD/UVAva0s1QsOmlAMJmq2TtqcKgEMLiOEGGDbwbyJoTZfD3ld1Qel4P88sqtzxPyWNPrtKYT
8c1WKvPcKTZrK7mZadm5TegTiYg8CcuIq50ush+hrkd3bTHaJAK0rPBCSu7ymF/bwLutAlS/csJn
+KjVJMHAWYovcutjt+iqk2/BepxPNu7ZJt1BB1J0HMtCHOUWNtxfu1HucId0Be2EIbWUJZOdoUQh
o4tjVfJwgnW1/ziGkAz6yMf466ooLcrNYPTcSS3PWCXAYBYCPUzhZYgaum6gKaDgKnbdGFWf7qjT
IRPuTxdUPeIR1bhXR8oODulzO7lLMyS6Wdgn5uZntkQ0BIBy8OC5V4F577saeYqaixj5u+L64YMI
k+HRcIlGUwNzOKmj0T8OetvDPE46oIechdTS7EZEBUt51rEH8wzJ+0WeNB1f5zmhf6XpivFJl6MP
SJE6yYwX/jhM1M0v3PDHQaVadvOnAguGOm8QqAgxcF3I4Y9jcre1yuiAHA/BHmyydUkdxl6MsQ+s
icgbn5X2Se7hZbCvPklJpKMG13QYu1+XpXkRrRNcyCsxvwoAIW9Quc0XJhuscm3qug3q0E099eFR
Du1fW8S0vqDKL1da6nUUrIxgXOjArk8RWnzRxOya1D3OrTlefLCmS0sP9UtOT5VbGTpLHF07UC/d
3US98CHBOFMHo78q4jRaNXOVI5yp8HJLDgABWaNXm5HyAoAML/5qw8umxkwcaE4/8SFIlIfCxCY0
aZZYgZYWh7pQoPnF9kYed4w83NC4E7ue//gr2nN5OEsS8o/d1t6ECul/oYI0FikQEo4O6kZclZTY
53ftR9TieffYNbZ+tLxLlUTzWjt9RkfXnrQmOvV0NR+zKtIf03u5LYc0pQJHW/Em9zSVD5UFVfpx
tT0QBWY5ms6/iRenUBY3pY7ZX+6ODnlpkB00XLScHWOvOXkJExe526XRdGvjbi/35KAgS6LH9NhY
tftI4fKsm5lxlae41VBeUaA+pBkF/bo2ka3/NdhZiyqqH9p1Nst8tMCqkY9iZ1R09VCUHajfMO3+
ZbMfXGfYyaOwC+xhR74zqlSXCJD5hqkEbvLb8McxuRujfpjo3O+9v17wx2XyTUajrPlm9pDwjVPW
dc5930fOfWsT4ZomSU5pm2OOOVGE7r8CnHRxYyXmfshjfD/spV5B8buclw12lYXKWh6ldImERW66
Vgv8u4JbmlTNrmOFeSXbwnwYJxjCNelzG59YyYfEqLNTYyo/5MmJUtiDXsLBnZLoNrmOgg+ypieS
TE+K46fEcWjqhQn1sJjAWcIl0LRlnLvO0aIHdo5CEx1R29/hyYH50BaQYlospTy2sFukB00kZDXX
GqQfrU3vWh0foG+mlzzj95POg9ySQ5eTjoAHlIOeNQt4P0/Zqe8fRujB88PTlg/VtKAHK/etz82+
9P2jk1PUpYmPUGy+copsrpSbcvh8D27eM697Kle+MJBMdGV1sJiN3YkkA+uDjeWbqyf3am33T2GY
uFt0G8rGJE0ED818szfGVhzlEMwPBLlF+qu5MxsTtGSW6wfEZfAL5GYfV80WxSYhcpwwklLfeo2P
xMymU1GAi7nrqrHflNxnlgnc1LMoK2U9JFhI7MztoKybkIToMC0H9H0H0pNiFRYMRs0YN9fQ0bDm
fsuZpgEKHN4TsCaedOKPNx6Q2yOB4vElEWiy6sQ0XuEd7ej9ON/1fPiCvTV/JpnIWRNSNh1diy64
besCDAJ+9rEM1a3CQvPYUe9agGN1nlrVcw+TipywyFX7yWmK6gDRoPjYjfA8832AhiTPerR1GkLa
AP6O/sGq9O7OT3DcW7ldvHf5sFPMov5S9I6HmBowHjhVnTwfegZVpg7Pfj5eizY/TGNc3xBK2o+B
gifKI6JzoYnqokKjP5aYXZeKHWE1nixn46sxocvxELxUrHGXwrabgzyrQh5C/Rnc0p66hsoza+U1
NarbWW3TaZ56tQWTZ4BGJfKfvG638mA9FNqVhhYOq7ylHcad+RonPooDhP/f6EgSrqzqz3lZDVud
L+6uDjr1yWjjm7yAspS6MOHV3oAbGscwR3UnT1AtLpLC/8aDPlrXja5v2yJ78DpgvDVxZ2+aoiEn
6mDxDPyR2AYrdb7y9xhxg68h+fRLhfjvB0XBaVur4w42wkT+ctg9sGx874eh/da4JI0pQ63f5+Sa
74dZuZwCd3md9QeUm9pvCriS2RcUbaYaLSHxhuEDKBUKyb2Xbj52i6y6C1REKCFyq2VJ3NdKgZP6
cbaEF3dz6OXSZ6p2cRjqi5FW8kUO0ZBFl2RmpAZiVDd/nJC7xmi9zt2aRUjuFen2Q9pdgHoGtDTN
JwSIyimdh5iJysIwO3NNBYFF7TwpHD3AO7wWghl78rjIfOts6xmzSOIi0lXYAwWRB+XpsFafJ5MU
TR8VzWFIjVcF+gd5HAxjTgQSqF56NlV+pwNGhSTpIFbXuxhDr27NoDiNuzTDVBigwubkQPg12j11
OXHu3fGSmEV8y5J+uBsVEN+hr2m7YA5PqChvkIZJNJRisxuUONkNI34RjVY9ykNt92SnQfIgj4QR
z9gxsM1jX3b1o6Fl1ZovzE8K2m/eXBOQg02T+WPrfzwmLwmEStUgToZTAW13+9uxz7cpZWWhhcu5
87RuN8LZMrO+2at6b6iLiVsZdhm/vZjlqnIt/0LBErG4YwHJJ+TzDmvBhghN/bGCoPWIxXRJNGB3
Az60GEhGOLet5nwMadEd0Z1Ehz+Oy90yxHQ6xS3C9r9e8HldU9TOGa/8IqzRCeFlxZuIO4QU1owb
ck320tFq0URsIoXJvNxvsW5C3lT3tmL+85ppIFFz83FaTHm56cXoIE2NEFLP7/HrfFa8EQIKIbfW
lUM+D0nbKofagH6wkJumF+FQ1EMcli4ezDEuHHP525nfNkGUXs2MyAqUYerC0lPztRbaV+Ix3Hfb
VQCXuhRoE+1oT30P1TYC5TOhsTXM6ot8GzxTVXEjVhOsStMUHz9GnsGH/CWwiGMyHPN1qM76UBlf
VKQlrE2sah3ZpfUaFs2t1kkyGnPYQJFF6+yY1FZzQI8xtNcpznAwVvUZc/n7rDJ7UY2xXIkg1aEP
2MWuLBJjX/gD1ZhOK9f4fJxHd4hBBk5t/x51mO91PSClcVAOWqsEbyqWcxyQ03eldMhGQYF27GPm
SXzvVkwvy2MzD/L4x5D6FU8p33dRNXKxPG3lbVnQoP/nlWbrA7UAs29t7L5/+vMETiqV7C0jgp+T
FosyabK3ycgeuZ8GP+g3bmDqIrmFBlzQqQsXLtiBQqDSo7xJrnzoeSc5uLnwTsl80yGeYavgXz18
noSw9usyeUxexu/1vQ80BELzKz+Pyy1VCX64OplF5WQVJ1gx5Smor32ko/eTR7IWd7fcNOWmvETu
1771RtKhgltq1gmUxE8mNaEfofpW9aq9tJEyUOQnWJkwbHBfYSLehNO8W5hV70FMu4ekUOf1/ITn
iWy+RHHV19AKDJxR+NAwryTPURYc5QWo2jXo+x1/QKY3bYn6bvbwbYkOD+cSeo+tECeaX55/HVQ0
4InzfhA6I73q5CGcD32clScGbqRrJYhZEmGu7uvRfh+TjnovbM77TrPFrsEgscXnEz6WFZLlIo3s
dxNUuY/R48WqkLLqc6JR42ZIT5GuLOUVCip1K+1JgwOvhl+KKmRM2hBROsz6ECF9aT1ljx7AeQf+
D4wnoIICkyDewQPKd6KK0yVKMw21XNouA6NxvsS69qIx+Scz9FoGCcXbVkVPXQz5W6FVBgIxlziN
ucsdKvFwyf1I24VULvZlXWTnQB8hUhO1fD9kLgk0cW3daYry7jP7OBWYeZKVbnX5KSIjBul6UFqH
CExfXaAsPFe2k51aLaXELPBuLuomLbCMcFBR5/BLuSnfyXO6dyho8dpRm+mYdfGvQXe033flWe+v
S/yxv3PIXtp+Hvp8vTz2uSvf8+/erqns4NCQOCyv+OMn2KXflIvPtwqc1uFZoDz/8XbyZQH6trVH
FsRvL1Dd8lA2JB2CrZywxPkbx7dsVkbzDYqcoebAJ9rACkltsZSbSl8a9hd5nuxiSpXyKj7Dnk9i
fkEYZEa1y1Mn2HUlJbnQdwRRKIgATNtZ4LFvIUgo/lmfspi7rgj3BPvSeYgU5oEKLI6edMXrlJDB
HOAcDCIPyjiWhYPcyns1BWXtPQbWwK1oWOddWB/Adm7RqYFyCE2U9OMdpW0D4SeiybxIh1Ofoy7X
Ypjt8SBQtMT+M1EuwX7wQsxfsZe+jZtI+NUb0+l64U4iW3T+rtVs7cVFBMc8mdsV4A9olUa+8sK6
vLQtbYuW1HGCm54r+JHXuK6CaxTgwxubca1FLPmRfZYtEbxsNp3OZhxZpMXo+CtqeUqfBUhTUryW
7mRv8iiZjt4Y8DuVm3IIUG0stZ5Evs9jcqvzCTL97UKlaKfjgAxso2OVwfAyiZtNiBroCNYvqSdu
CNZ/DcJI3yciFA/ykLxUU/DeAbPvkC6Rs7jA0jccOz24k5d8vh7j7nZMlPJMqSs7uk5xqxEpXsSs
WSzp6UIlQz3bBu9OBU+uaAbvIocpyYKDmYX3rWL/OhTY8OjddO8mPeVASwM6SdDazJYh1UIgPAUa
EN30eeh1ClppbhxHY9jV+WijM+3SfY9PTcvtbkmuNkY5OoYg82uVpCgi76bMf3MhgW+CcbL4mvQG
uaUDQ4oNeKlo/BawQUSBP5yS0U2AIohiOImIWNhVhSxnSVg4Bdb/Juy8luNGoi37RYhAwuO1vDek
/AuipVbDe4+vn5VJdVOjuXHnJQNIFCmRrAIyz9l77bKe2fRFvwaay9PpfW6AtIQVWb5minNInxYS
IyuZ2xuVKLdFhKVOQq+B9OrZbKPF4B7U3DKHi1hFg9fe4rp39mCDQKyrF07q0jzkJQjpaXr7hmUl
eL36UgBzFQp1okDUKS0lcAeRhWh/wuWY6m53E/4mJFKQDDWY/PARWCCt5jifdm+zE5H12G8JDYlS
569hhklbRcGwmTXUsPwyAUn8N5Qu9oi6H4q9nbJiMdq8vwdFZl+WuEE8wtT7fJkP+tlucJ2RWfb2
UnXR7VuZYlw8317a8ydDX8AnOCe9w/AnqEdu/VBn1EnSC81F0H01ccAJXuMdPi7CPOVr1YBYlU0i
myhMMG6XrgkVXOdj4t9L305eis4ZLmllv6SglJCLYZrREnNYB4EOBge7xUsGAJ6bAx8GoHT8hT3z
FPds7SPqt0TDP9Msp6JFWOZ6JmXgny4Wj3gqzgigsi+zS4BUrac/Q0GYBAWT77qpd4hls34+YFuz
L33S6Rtb0/ST0QIWWk9TBPHWtEo2RkitYBajo21gImE5zQK2Uk65t02wdDqVz30bJjMFNlF+Y/Hu
sStrqlvkkivoJrDAw44mnKmlNOVsWevvYT5C8Zr53OUgbh+tiP0H+Mhtlgf1p8R7EhU0bRaSgr9n
88VLPe7oBAGuqqDVrn1KqOMQ2N4unuN2ZaiAuzFyqeOlOJisjNrpiophuiY6u9zOrdOCcmQgakPb
1LkI9mUYb/s0pSESZSZgXvMaD0X8ao0xkSAV2WVtGtkHlucVEcIujaSFty5uC2f21mHRV2d7GtJq
NUPjPAYAVZ2ic0+eHABgmf42yarPaSmqHZmkPfbigOaSyDNq4MNPb2mqXSwJsF2tm6iWkFpih7qn
IlmeJWl2SNu7Yesb6VeRDZhBsgZzPTaeZZZQJPkJAEJknYSTXOwiuPuDaR5jowrZdEEUv8VzVN7I
p3sObf8R0YGJ7AgHmjKkqUFEfMqq2os3up+98lGs9vCovdMcau5JHVlzqK8pYiM1Z/vuJySwq6GU
jLV6ESCJ2WZAJ+R2ytviG2kCxgYQm4GtApBYPLgP3acXMUygcevgXlWPCWoQxYjaeAEJU3zFJryg
kGR5ZNA0Ru0avwZI5Y5ObczwYd18t+SBuxWGjT+8JcjLlAE8MBp7BBnels97evd4X2yTxjceAs7x
liDh9iWq7aceFs0mzSx/oxKhs9kggi5s9upMDWjfVO50R3GNCOkwSv19AgWbPBIccHmcfSaSvSJO
jflMnoYtOxctq6qr4F/SI6O+Z0vnUexJJfMztp9k/FlP4r2yre6FxfZ9bsxN3pODFuyR+AQXL4hY
tQBPooD7a5joym6MpOUXSs/n7UJuZ7+ORN53W61IPGDcwI+iUqMbnEngWuvPvK8Z1AU1qLkm1gLI
qVW3VnOshyXHvTh0tm6dFf+7x7h9VoOam0MD1LY3s2Cj+zNhhzhgaZ9v7BpLVgRYgVga2CAm8uaS
d1X0Oozpx16bH2kfzZ+1EG2oblKR83RuIHXFh3MiQmgR2rxDJ5B/8KPpMRvLRvOy6lUNuEMOxtgO
9zicq9e6G6edk2fk+MpX2DKWJpMNHvr7RDr1QMLT8cW0rHifIkZYa+E4vqi5UM/+FnU1bhKPFFA3
9COizzrjY9IBKETVyenYjX/7ptadei0rn6FhO3tzIBwNSeK8LiM33EGddu5qyHQs52PkHSvMGpf3
ecty3TM1uVNllB6FaPuDaefta2LyFkj71lqPbjVRzBw+ItPPXjK79dZRyqJwMCCfd5EfPwMjDvZG
7wj2GbLfO6eTzG6MUDD69XaWyWe0IYGryUGdkj2DBGnyfuQ0W352876D4HeJdH2LzpDSvgmJ1qKe
t5ubfHzlw6bHxsGLtHpbB43xJYpL4ElLnt7HtCqO0YjTURPzX+NkhD/g5/0VWnP1QSPTCtBype/7
WPs++0Zy9tvQJMuuGD9VUTMCcY3mb02ZfDLDJPnIZhYtwUDkvJ33H6tsbh52DT7WwpUTUAklFnX5
SvUVwiEdGDxjWc9irQmOsVuPJz3X6H+OqG71Bf1L0qwpnWNHyofhg10LTG1aIBeDgdiYpLDshVks
G1dky34m7gVRoL4j2WO5Tl2BLbSDhcfSJOb2AldlSQhycVlFXexedzD/O8cc2tFptL3yivY4uJKS
O76kLjXLqXA+tk22XUQE3NUPPQgK8lD4xY+mam0IRlrXyvVRclGDM0m+iN7rUAez4doUbv82mKjZ
8IFQHTJIDNx5ExXvJstyg1rcMt0CgRQ3j0f4jV0A6L5ZrA+z26RYGQkwn3zN+uA6XnVFLP8DOkRc
z8O3cdbBG/CWvYQfKiKwNpXXh3cg7reShPNTC8XnYBdTundcEu8sHiFuXAFIdpLlpeq4gWEVjXHR
egQPqgfY6NPQTx2jPyPpGc7qSA1G6EGutPyf1rS4jzmrCQ/wk2DVVKX7CCOi0KxMnJJqSnYedKh1
MzX2a104w6uNZn8Z+Z3YC1Bw6EEeAPAFqDhNP4CMzZjcdTmE0tHs4hkpJ3enQ7/kFslQkmN+93H9
5lSBl8kb7lZO8wgpSsEToNbxgLVmClyyizfO1P8jKmjC4NUdYtZt3tZZnUE5LsPwMPTjSblO3wdK
n8VVa9NyP9jGP3PSohTiD7n1u7GFI8pQS+mfGtTawN1ii2FFaXXPoHewNHlqJMY7J25xHLdgk8Ib
jdcOEeVLzI9DgIJNJJHDkgETUocn+6iW2nW0sKxWa+23QzWrzq26AIHuNl/cKTXhikBePethzqq+
yneVSQiwzkfkjtY7ODiL93dnZ83dHF3rghBrywvtu0daxd4n8nJl09jMtr7eROs2renUqctk3iE3
Z/HCezmm51D0d3xjwattd4eYF3+JyGODGoHz2RyWW5vqMsrYv9LtwNqksTJ2xtb/JBxydiNv3LsZ
wAWSksuLQ4ol0LpAO+jsZZRxufGJHnA77kFOXVm3udHNt0Fddf6Gez3erArRW1eBl+iFiJ+j1frb
XrNJVynHhl7QZIaHashhmYVR8kw64hh92Q/kHXdVw5yA/OZeDm5Zzk1IVt8uDPKoi8ezDjhqXyXL
bK5bnQhi0dMtE7TOAitojnbY46wq8MNeHK2x1oJVJqEG+9xdqo2Jd5ZOmrVxAnf8jrmebAV8CLuR
Iu6FbYsF9dZaHoFrxmezLVhe9rL90uBhGsB22uNsPruyzldaMZs0bnzzsdQ9wSQuSFN1WjfkbVFa
u/NXzbYz2Wfg9GexbQCxb6yuGm+TA6dvMhxgCMThBgtOtGQhH7R0tWqzELZyKVMYseQ9353Gdp/A
+GV9vP7sDp6/9ktrXHfQfdf8H70DW8BqX5rGa5zF+W0u9b1DGstah8z0mvqBgU7N6/FaeBZWgnJj
sgH+TibJg7hDx0y1Z+cP8w0AOGni5ONSMQY/2SWJOFN3KnnTVHzozAxhlDokppssXJx4gA8X6zVo
Dda5i/0ESTlBzFrEzhLxzbYb+2cLTIJO3REDvvmxt+Syb4oX8BGO2EVR463HAgwHCV0kB2hOeBWT
9M/bIcDJvhPol0ua4KMUULCy+OJNuY2MKmrOQpja54FauJyuaEedgpB86VyeEkED3jHutasNT+VD
36KmpU4OF9L6SfbWRhhIrrhLZ9uhDpx9TOd/55mD9qCI64YyVca202ePAcHqqXpn2rSvKuinhRzU
0SxDBKJjlSbEWoplQgOMP4l27GDRuMSjP6JiDaABCLt+5lDKfUJnLKiBVoRYRRdPr8fQ0GMTBCrk
zkQ9RNouS8phHUcue7+FTpz9pS144g+N8I9FLHo+LnT2xBDWF3yqX3Vncs+FGOzdOOBCBhTgvXp6
o9HtROFciemeoGEm/QqRRCqbvxGk/C3aMH9d2qW4toD6N+hJg41dUNokYwGWbGmV25q0h21dtf7D
9pMtC5h91hviPs3lhzLELRX1TXugIIFtRsw+pN8qXQODR8xDYtG5IstwZyFgWwV6DC2pNLOvC1bo
TZ0iDElHK13PaO/Xk9HYG9DSlDZn0Co5EVm3VrQOpKL8Hw9F9xVb8SV2o2HLIwNZE6mDNxdJcmzr
3WmxvR+9LUsFo/2P5T27BXOdHdfiWacf0NWPNDmq6EfbZctGnyH0RyL/NpjpvIvKpbiNJkbeqHWa
r2USNGyZP2cdbq2hnUq2TgzWSNRVziIs4LawAfec3tWQkC95r1FHbIzBD9ejV2yNwGfhBMCSx2n8
SZ0B7ShJYAYxYjfg3JuCMgWbTQ9ef+exlhkqpLS9tfXR5Tw74BfpEHU/JgewKbXHL0kOfamPfRJK
JuNTGWKcTWHkQIrp9ewWzoR76xhvK59trQibiyPajlLxHj0U9rhwOoKRsJ45cEbK2y5C1TixvhQA
Z05znUebyK//yienuEy6bR80f511WXluyeY+i2qhQIZu9O2JPtfiU+TnQqJhtCOtq12SkSgSpWCW
1L+cZibWAzvN9yZb2BWx0eUTgDm7exptJFbBQiFblIq4291ZGXX3wA/2eaSlR91g1TsOdMToK7AY
l78Yjbfk2rRQ2i9DnV8XRAbFMpJeaM7Qv3J9+r6QkGQmbXyOExGftaatiKv471wdvQ9NbIbbwp2D
VRam3d2a5lbCLr441OEvphP/GmIaKScLNiB98N/n/3iZuvo+Z2VUbVyXzBv5jdT8+9e/v+z9nxFi
iKnDLjPb2X//6fevjU1uIdQT7wBKX2D6Gt+WxYs2dgTTFtdTt0N52z1w/2GWHUkZWLxg2GWa4e+r
0LK+5vp3UlOyL1TeLODhRKmbDYUM2N/kJu0dPmUvhq0vL43B+8Ymw3pdNdmYrymIfh9LQTkC82tb
hCcxGssrXhnzEOGIXpf4Zl9NOSfSPdkMwYuaCS3DQboHerQJJrgmTd2wzE7ugjfRt8DH+YwrOCoZ
5jwqeITghDcXAGRD9IDH/WkJTXtfxksHntz9J8VvwWpz0Vhx9f2XQaQfbau0/knTj1UTk5Mi3E+1
qyHkM2BcR7ycdzT3Rz0ioj3Hm7aiZpDBbHLyTUeYxaPodHtHrEdN+aDMqM0E08HWqBFlo1luqA1q
YNQCA0p4Cl+3S4JHQoLvFTs06AR5QXjzTzPPrWcaLshDF3B3ar4BXzTxGXkpprm6oIH116nFxke0
hbmfaUSTGqn7YNSwKEQFxT01/LpwDWFn3Ak019Eciqg8JJ0ABvB/v8zqMLd6Bju7Py4MxquT+u7t
fTqy0axZNY5rNccyPryzcZ+yfCH+h5sjTzEcy0npvppWnQgeTU1/AprSn+qIgnNX88mE01eZ2zLI
v0zCyk7wIuYXd0QBQ1QI/nR5OiGgfGm0OluT5VFBOyTMq8C/vmRPnFVdtAZFO1SFxtOiap7gDOon
QVhzPlmPinrUCZXDT/UBREkb33UgdyuR2N1ftS6i3ThF3bFMqCnEnX+DWqB/mFvjUEZ6e00SA/6V
2X/KwwwgcDWK7x1KmSHS3A89vEqv1wcs5WG08Un+3BKVnt7ZFBMbKAe2m/Ge4BlBk6ywuKmJj6Nj
Zhfdbp3jHNjsNoxuY8AeOVVz2Z21me2Wn1NKgM9gcJspMmK7A9gTUVb8cOCP/N1GPDChy+GN0lx2
REF9SAGTHB183Dp2mU8s/rBHl5q+o76x7XswHVOkp6Qy/TuMpCqu7EGn+xs+7T7qXg0MMB/MnnY4
qwH9ok6D2hk3TgO5PnLsu3xPf21dbY3OJfwxkkO3ppLDJqp1ZnidwdeRHK91oU/xl6JoWVwSgnRM
Cy3+EkDkH/2peoF9SXBapa38psxoaUVt9HD9+hvp9EQWlUK71/DNdglmiM9UN3HgW5FJ1qiefdKB
ujTa5H4WObkG0TT0FypF4dUW1t+RNeiXBCrB0UqmfhfXOO2FW3WHVgpaM7/e5RlFdOXWBe8CH0ju
z9RFjzoWC/vgVfM17+bLIeyglJsy4JfQw/WoRd53Ef6TxTX/kIfINsIa8upM5gDlIdvXfcdqTYg7
TeL0ZQaL9UKd1tv1Govjyoi9G7CHbRPb/t0eaAS0s8/nTp6mYRrcczlIO7AYKQA4nvyrJMWOXn/D
4xVwc7zQCYxa4xpr0e8Du5L4EEzet6KJrHnly6zpsKVMjypiZ2mh9pPm92kx8/LFN4zwdWnZhWCj
q04lqXzTSIep5aP6IOqx3XZEH21Ka4gQqMrJVBjnOjXdsymQzq2qutGPc9hdvbzESg0MZ5I2AjOw
zLMd2Vh6/zxkzWmeQxPkHoV8qFnF3/wMItxi47cuuQHCJJ3PQZZ+L92o3zmxO50zzGK1bX0mzKbY
D1Op32dRZEc6CJ97T4suS1VhxpcDqQrAfKy5WRt8sPYJK9MNFgeP7bkmDuXYEkHb1OJLXuP57tK2
fnipHVyh2uxN2lW3Eh3TbQD2dqzGZVwNyKk/Vdw5qPAMP/twQW2ANlINQIt5w5OO8CCDcTyM5pg+
u5TSBqatTxWyxDMCyGA1W03x9N2MaE4i4vE2lweAHj/qov7RxP7ysFlRQEeiMO3oXvOBKlb6ahIS
XJvRNscggq9P+gE7ZQ2UAxGMsBymLNhao9dcAUbgGZQXxtF0TvZg7COIizz5vYjahsui2onol1BM
h87mR+UZinp/MNqUSMI2xyqYRoAeElNS82SJPZTFdnWUJJVM0dMdmqgEMPqFz8NsZvk1gPZTZ4Qe
ikswL/qlipOP9O35o+Sde1tEuAom6sHqTA1TyfsdWo6HnoA8IweCaBaISjJm/5oLR1xGORTz+Gv4
Y46uCqwsTBOrPy7MlB0hzf/3xVSdtE1TFCQLeonx2zdU3/qPOf2lL8hAx9NeeqtxJCqSUmG07ztn
Y4ep902gCTPdwfqxNGR2eV6L9wKtZF6ZxtHxQimiLfMnSNVuLRzkmcloHAzV2pSD/t/R+1zX6MY+
MfW7BqxmjXmJkA1ZXFIDGSW7Lp/SXcRb6pcbVP3JDUEqJxIP0hujlPWkOv/NLRq1pnER4+m3KYqF
j/+Pj9X708bqyNwf0wfF7RgmeAUZHv4b6RowRwZeoohPcYN5NYYL8jFJ02Vj6hQ3ZysG+xF0GrVr
PgBW1n5urd7ZGC3A6gSlmAsX+KoG2hrjdYmieT06oUULkgtZTw9xpQ4Dg3CPoWd16PAz2QY0CeKx
uvFEJ3w8mXUU57AtOEwjTcCxRENnlJ/sZu5TtPINfAM6hGzaKbLH3nIBUl/fE79rUPYABLJH7yTq
ILJh0O7LxGtPaqrn5z2Ncnh7hYfXKB/LYFuI0cZIA7d75TWFfXbkkMLF2fg6fKIk6iFa9Xy0kV5c
Tb/RT/R7SIZwWBo0suaTTY2Xr9S5TYlzPzcD2rZhZWk+kC+jMLJn3+wWJBF33/8oK+HXPsqsS6P9
NaWzdjXssNqGYwZlY5mWW2R0Z5GxsIq7uTmbkrephmF0m3PWILGgGnyeexeWWM/9ax31cl1ZaNlr
LVpvFwAM3HSNmb8WBCofkYHD+CjEx0Cv69M4QN1foRNxLnoK1RorByvErrgNHmI4tCkSf+OdwmKM
UirZMoZCFj8RKI+k97KatkrKSWPR7HW5T1NT6qjqPLEBnQWl0CybWx8vgKrl0axbpKCN8CeDJl2a
xwQQKhsBmeh2/yOmzrwyisR9opEShtPfLDslMaj3AGkZ+m00ml9DCfzwhrjrH4oPVAsb616mFuxg
qFQrPTbBUgUl9KkI2FOoGc0jKpvkCKYHtYw3LVcRtsPDY39ywP1grbXFc17tUfzMnTSgIZPPl2wg
wpRW7Ad1Fsc1TOQK1EQxdLRIhcTdVYtjSLIapRpa6z+o6zRnTQfUWTQzfwx12KDPrhBBcWnhhtyY
id48Ongm20rCN0az6i92tfTwfv89VUdugskqSnATU9KSNeAyYXnElpRfi9iCZ+uOeegcFrmZAViX
n0lKNk8Ev/H0mk7OFFCIlkMjT/+Yez/FUoo+sSjSHS72ZDOHVHMydtfD3m/1fFd69YOUh2s9020C
LNkmN8Fb7FSMyWlYE0MY3aDpxcbGBpx60/nMj7mRn9TZ21RVDSTIJKS95sb8HMOkWCt8LGAN+WmB
HvrGlCVONFhneKBhpjgkgRhVM5NiU0ASKbSAhjeKkI3usC1u2ZZqyFYvakjd3KEiw6CO3uaidg3/
Ijy/TxnYE3n8ZQ7Wm0VzN3qY+oTrOmZxrk3I8YZXjqib25s6s4lbPrtyMLIhZ0MpXhIHOzA5oBob
axRtAN5AYp/pE6opIjjrSy0c+vDRuA90dzhpTTqeKkz+1GPloRpieVOL+4CY5tHpJqyfkE9tL5/c
C9R8AjSNfK3+Uws74dUYlx2d7X//L+qCOmUpfo781DyA1RxIaWqINnP1X0dqznCdbk2NCS537htr
UjkAiIt+Zn2rF/qJyh2HXTfqpyGE+jYtZJfLW1cth6hBB71WhwbwzYYSS6+jN6YM+A1st0UnKvRo
D3VRap4Up7AsXHy9OPKMxpv3JHUl2Ykqx0CtHIYLRSfzkui1iXGHSGS7XHqWN6lm7bS293eUjv9G
1Ia2ezRD4Pg0gbqgEMde65uLVgKqWqlDNZhjgYejIkUBZzd3VAMeuz6NaMTc8RKE5cg/xKkaQgIa
d77QbOdgAm1y6Hrf1SBaazp6nf1D+P/oFW/kZYRLNlgvRpv0P/LSfAo6tZghVslk5z/wXiMHXKKv
JW5HLwiXYxknPVAs9q6dHMQ4Er9tyW2suvI+/DFXZ838/2HVeH/gYHScaY7QwYK4hufS1QcM8vsz
ukY31jVaOZ5mIiAOKejkkyuVH7E8UqdCkpudCeElv+/SwU6S4TgwHWqrwiftDIMGjQ5v2gdT+tEZ
SPk0y3b+Sqb5nGbGl2bxzCOf4A+lVnydPTOCWuZm9dWCmL+J68pH6K3F2b6Tk547fRoT52jXBbVB
8BG3igTzvZu414EYVdLNtewS2rndggzsCVgDKU5mhW+mENf+vW7j+s4TTbTfRlYUqw5pcsfzdOou
VVnSOkn8acceJ6KSp3NFTb4NSHfgq91gE053QLDmdC/Z8EtNynQfBqyzuVHtdaP9fX4aPN4Nbfkt
78lSrghE3hiN6B9q6B2/WhHqYR2mwXJ8xG1usE90VuTlGJvnoQyhSDfGk1WpdXRNMPRVrpGoVSPT
2C86eTzqci5i80ld5Py/r9DwGv6BZCGHxzSFbpq+QYixb/zx13dioAcowxF3go7EdQD7o1oBJEGX
i+n22uQonUCRd1+6oKoPai40kwaz6PrtBepVckBIEjXJNsmbnJJjTgIe8a7BpTKFMbD1nP1LSW1z
GwyEKiO0mcPcgxQX5Iji/OmkhkW6qNURddUYmvt/VwYDS0wimseQ43mogy5GAES83KpCvVaHRXYW
s8dpYiZckZcDCP+roIuoi7HRO9KZLR4R3SbCrOpmHc/hzSCnYw2yZpxXhd8M+FLqlAA0DKluSr4C
IO4TKgeftAN4SMQ4X1N7znA8kYZOe2pCg512sSO1LDqdaXnIJpEosSTPt76cVFfoRJ21iuyJKXby
p5hLb93k+WEpI+9Ccm7g75ofS07aSmHnV3c0+rsaklmUd+/bbxMenReP7IMt+m33hH7R+X2gq7ox
SpesAnLWz9nQl+duCaE1ySM1qAu5vPr+kj/mCkIZwjr3D2Y/gSaVtAZ15ALoCMDPHN+ntKhmUf12
To95HQ5eRTycDKGr/GyN+E5b8+mvUD/YZMygbS3P6lwded0EtsVBBif0Krmiev+KbWVPHGR4GlgF
tNL7Mqaxd1WOF9thb7gaCmQRne7ne3RFkospr6Nh01c97woU0OgvlqaeH84o5kfo9tatIaHTk2el
62Q7amLEaUX69LAnaHc8xzPuM0EerOradXeB3T4tivoGP0ADK08+nylWR5sJ7vTb2zoHLrKl8ESE
+6KRqEtdtzt16rBUs/JcXVencUlzY/V+XksjZ6Ht4BHyLBtIiPP51pnURiEZgc8i51sEd9hK/jvX
O1/S5jBvp4a50TAMPOpMsx6in9zjmGGJavVEQztf149JbNS1RCcS0A+076BPaizPWXMZfbe+DB1a
v3H8pk7SuQCaN68HrU8ucWtQdO7koTpXQ95ZXDG64JgRTPL2krc59er314QoPQidwESUdxi1XORi
VFEG8+4XsJDVEdbzYYVN292/X8hdY7i3xAjUppd/Q4xHcCXdEXgvEGjaOEPqaXXXnrLYNTLm+5QU
6VGd5XZqTqtBXoWjN6wzrKk8n/OvhoGPxyXn5uYORojx1521TTsGpwgqdXVJ4uOcAE3kOycOvPkh
5P4T07cn0pRBHamO+/80p77k/ao6UnPSowdqP/k+ALc8q2HmJ3s7UqdQe4ezmkPpaqx1i2VQVRlB
RcGIL1GX+2TEl156O+gerC0Jj8rf1pZ0G3+tMt/nfnuN1dX+Ic6M7fvr+HSQwNlbexu6AMEgTYDO
rTA/kGfuQYegDV6XFZ3GjHCTW5q2wc14Dolt3dSEHyMONDpnwQs9RbRjtfBt6HWfWoI6D/Xy1xX1
GkcPS+TYTz6d/b4eB/oCXA+4yf325eqVs20nv77Hb9/OHKO/PNdLDhZk4lvdsnhFE+bvHXmqhq5v
/Vvc6cm+XGaUX37Nrr0pK3DMFCTRoensExdIu/LUK910b3V6vTboJ0/1gKm2S6abRuPzbbDBwZx7
Ye/xexmneGpAuOoZTOSQiPEuG+zTCJkYsQDQqa4RW2ShNjzz5fdBzc3CKlFIESOp60t+HpY6P7vy
T8dzF6RtF+3UlLqo5tXp5It6l831Fx8up1irjdZCsSpnmcWe6+3QKxH56O1upDd9XViuXnr/1Wus
70XAn8oV+vRJavzlQ+SlaPLDxDNskkB1RVUP7YmtWWiDUi/ReZ+Tyc9oFOt/42y4U3FG0+m1wC/+
/U+nXkRkXyaDJEy6fnwnHt6DHCy8qRd1apR+tYkx2q/VBTXXjbF2GLKI4m+d3hM5FGgWJt2wLmrK
q0I0e7LbnAs9XBnDNB3UHDuyK0tHdue2Sdoi0SXZETjZFSEnHfSGN9tVK7R/D1HE4P6wbfbL8kof
tWO3CQ1F1bKuuH/ri0u44SCfHFg9SKZQh2poob6vXI8/hp/Hh9irgYo69gWnRnXRKITlRAmSeIA2
sSnXRfAz62ycVPn3AjlXG7NfcQyfHZsUNYxy0MEE83iTh+9DadkkIvJgW1dJSSBgHE7xedDs+Px2
jgIVCVdO+kDJNzlopVlDLu4TSqUTYQS+RTAzTM79MmLrWjnF1F9zCDR1hfDY6dL+Taqn5oV6iZLu
xTwtJ1vTj1FuzYdwpPMfe5qx84t6vGi9fa8Iir4PVLVcF2dnSnfkpuE0c2WbPtTBhfnVXGwp16fR
ml1YuxUx8RCIUx+ON49HU2Je7Q7R5Ir0hPpcdeh4PBuzsl17m7oKZ2LLXOSLRWJOZ3Wujoa+y2jm
gpRSSutgwUjoR/A/3tXXrefQusIlKSSiyJNyuM5gF0VwlbbT09S6Ek0VrBMvQBGGnSVdj35xM8u5
uJIHApDWwl3XexT/K4OaPyvO6e3ofc6gLbXtc6KQVRkjCMfpFEYM0eLSq1GHTlJzyA9MmSP9Z0B+
f3K8LDh3k+dzz05t7gPvh7lX+7u0Hr6quaocAu5wC/mzfVUDAeHr1KAu9J43kvklXwPFxt73LERa
NQeVt6zZZxismJF7RtotPAp64nc1USdOZ62CxnspWHNXVCFgkflge6ylufhFi8l8KK/4U8kna1xX
O6nht3OexBqlHHEIhBtvo6y808Fka2H1Y3Jeejs5a32RnNUpXDiMBd5ir5FyNxBA4BGeZp1c4zEw
XhK5fMyllmKG/bkS7RBtaOefrdYM/6mGcTPlpvhL8638GskF99IX+S4pm+mqhiGtya0Yx/0k66Tv
AxxG/388xQ0laRDoTdXjdVHqNzmo6oIaCkRZe/+vbgYTT09VO8oS9NkH3B2QTHxVg1v389V3NJMa
2pgfuyT+7vt6fcOw4n2MhfnR8/ikJyWL1DrWYBYaFftEIRnrcepAUZG/1fdhsdPw/H4qWh5NoR8c
1bydbas6B+IjKcGpAgarQzXQ5oT0oSYVz0Odx1bfrskptDZUzkF+k1N3sHt8827Sx3u3GaFUAo6r
Vq7bmicKp+ZJHaGN9XMUe4VzaBC+dX4Ib92Wf9Nw4M+pyz+swaaYVGwbEmZO8IshRXk6VbhiqL3j
rOvDLYm04abm3ULMMptpraYyEAhbO0nzLRsp/z66+bN14+CjIBXjhPNhfo3R5x1qiepwsuhzUXvD
2Vza+RmlCzTJYYLY40yEmGOB2BbdSGRrXLnRva79am+hSQTfISfbIQ5Ob+vpOePhQX4lXv+FtQPm
QlfQQJLAl7fD1OCmikPXXSPLri409NNuNSKFgDC/IMIW1QUy8q8hZOVyrCzSfuXG430YKzbOlnK4
RNLsovFhPbsGaWZZ69P4GypiW7R4n/SYlBCaYuBTw9v5YMVELASLOKTV8COAQENG+ES8lI7FXtP1
cEfvqLpDkK/ube0jWkorAeiMuVbOqQtGHxAP47Hy6gCvr3QqkZ/aAuKH28Zixw9dftKaat6MUdke
nFYfXv/3jb75/+zzfcexXcf3/w9h57VcN66s4SdiFRMYbleOkizbcrhhTbCZc+bTnw9Y2l4e+ZR9
04NAeUoUCQLdf4CV4VpoE/83y9OPlQNWiPsaB4sNE4gbpE5rKpjq3owDDJkCeuUQCs7xsiaoCoM5
PKkK0YGN0Y0VJlimNO1ky3tRAbk5jbSK+9Ve4JXzyXix5HKuS3E51VLBDuGQA41ckWvMNh0I/RMa
BNXnEOJHGT9im5Ym3vBOzMX4jj358NjgLaSGIrzUf38vhMxp/CxD6/ho4wpug2/gzmrob+4F9coW
TikIN0/nVbCGpH8P+X5fupPzqHpz1Ujf+glGcnxGsLZ4EBPOV2PBrwjQgHS6FeRoStl19H4ufO8Y
BHjDO2n5xDp/EmPiPkNKMt61udiFExVk6QiiQs42FjKX7C8lnotzCOYv9N5FmVk568Jyd9iC9xuB
C+vDEnXiFNtImgS60RzaGF1/UnTeez8zv9e8KUfN9f6KknobIOLWrmFGfzCp6Rw5JhxL+Um0434+
q9YgP5OqBTimqpEGCA+/v6vI0/5yWz3b9VxH8JSZlnj7iFVukU99x9ZZ6/zuGlI/g47aPU524h99
2MgPXsTWcVXLTUFQmB+wXW0RIqio3yKwuYPm9ZcbT+aVdI55Bbld7OsBUW/DWngu1aAK6hoHgtY4
IpeC3iInv9IiS9VWwceglTgdYReklWQySVcZJRk6jH1yMls0+5rSUj3g5aEI1B265tmKejRIorKH
OKpGVSjkoJpZct3Hj9CY3hWVTwkWrc2Kr8+toNTLqlLphYBY0IrfxHKRgRdZQceilWK4DaAJozA4
8hOqkhLkmnpiwGYHwxis0tiy4/ZxSDPPBfhT76KhX9qvdoX+DDgvfIITMKQV6E+UusW8LTRgdwAW
wyfcB8ZdHkpjjsGDUjVaA9D9uf7mCcc4AI5xP+uag5JNt3ysqjG8dg4VxIrkxWYKZoAiIO3PKrSg
q6hK/ehruAXuTXt+VkPmMnpYCPRXT+o68kpxDlTNKU2j88KZPdwtsqkGbxchOYrTQthsJ1YRNDuk
d8GQzN14UF4GYyNx4aMcVVNqMI6PQDsoF0oociaPLapVyNa9ex+zwB/vu2h4UEP3cRYAa+NmHWY8
fNVeBU3vUqK3QdVPboKn3fX3b4OLfvd/1xhqzAZ6IxhRgwS1nTeVbxSSkK3QySmIarrOxpxsnaqG
/sxOyzwPXQ7LRbZUSDPfPDtUQzaLE1LAkrtN8LL+WbWAYnOu83ATsUL4D7w6i8OBazzWXlXg9RL5
+NIhU/Ha5Ilot2wPKI0DhIJOKpyPZZ54hxGWLF4sUTluW9EMiAFkxkNTT97a0kL9g+NZNtnQ+bns
pwoHjIl6HJy0h3biFuuz+U+0pPGlDPv4QgEuxnv4MHscLqe4qtrV1FnxRV2hoZcxT27WfB/4Dwfn
Ido7IKHRIMJsznQ9IJMmjI710lFZ5L2eK954QimDKDAHCEMSEIU2PvGw4SKh9/YuqHod3SY9/VQY
vn6KwgGpaCrkw36pzMuI09Dv/36I4b/9A0r1bQdRdM4SfC6cNx+JqA1IKuUxiNzKNo5m6BsW+JPY
Ps0ycxR7zncqVmFRPbStqZ1H1yhBcS9iW+Wls2nG0j1n1dBxdvCol5HYXv00RiGh2E+e+OQ3bXIV
WtCNoNhoGjjSrzpLMq9yM7mqsTJHKqy2V5HbTdgIxDM8xsI9pLrxRQ1Bx0eQQwbVBc0m1tCP8Pmb
yEZbGCDsQEY753tI/9tVE2qsIcF21hLct4Sxc7Ia8rVkPXmJGz9aVpY8FoNZ7G2HjHk2jtPVnL09
KPX2uGhl83nwQfLjevt+HmbWA8Cb3l5HbwEGrYpdUTUIzC4zoCMZdJnCrsk5b9rZclcuMp0brE6R
/AwTq2cP24SHztdesDgeOQ/AG9+Ybp9t2iFntbWKCVNW1SSlnpdhfihHJ92JkSUWKciajW6AiJlq
Dg0ZpTQYvC3Kncae9OnZ+LGnx3ihXOdx73AWIH/dylDIfLUKN6Z0lC1gbPq/FrePrwFsH1x+SpIK
s9ZwCsHW4comP76qVpt/aZKk/LdzX4asc8/wfdxz3vc6wo6yWbqJe154pU4uGIkgyHhKJk5//IpU
N3UMLx+qzCwfVKtFdHllpba9U90CzaRdlIBj7bERPN+DE8dDfRsUfpmfRv/c5I9u8QGJS5+kJ8+s
CvdHGH0bMBKqf2ve5/WQOrqZQcZRq3KDz4XY3s1n8giLmCAKz0q/WEkcK9njuMQHr9C9v1TPhdj2
h5dSbSF+3rm5uqkbNgIsrtTfs97u3HqT+99joHau839L9uwnFVJ53L11E3i2YYO/leou+eQhjvXj
QsAKaFjJ8GZMdT3DyraNQ60zDSlo83H2Uz7espkOgF07LZhLHIHy7FwWPa7gS/zv7Ro5exv306dF
k5CdxCSHW8nMrSML8G/7ReyLTSJCGMCRdraSxf8SwUzaDi55qwkv865Juyso0O7aJFQsVq1MguPw
VGxczf3ods5nr/KDMxZy/LiRa2fVVS01prpp9yUROiYiud3ilQrtVMoGxIs3DRur0ig9ZHa5CzI3
QpKU0MNbgo1FolB1OU4D78cz/ga5SEO8e1ukCzmDQm4+6Voc7xd/eJjkRzzzWyiRufuoAAKtRAmo
cRVUF0df2EF9dCT55p5U8Hu8hzA7rtf3MYphgAhVP/KSFtBsPoB7Ax6HqRWqC7KlAlVdvJZU05Y+
SdpgHRHEBnUVU3wMsD06a07ln1UrRL2pWd37sfy+GiMnPy/xMRPySI+oAzQVunlDPhrBQnmyRv4y
5PApmwk1iC24a9KBmR0/NF2cvIaslKxYV9+Zad+dTWPKT4PllxhlS1iCKdFAXobmHpZ4eE/WTLTu
0K2rpXbXlURMKKyXCm+69zFefG68C7bygOnQZmqX9pTgKCoVXTF4PMRL5O17a0rnFMAIeTNKmtE6
AoJermbsQLYFq9auDdKe6lrh4MqniQHysrY3xr6/LDLEUdhvPZN8Wz0a2RO0S9S0I/2TGOrsqQ6D
BTUqO+FXCJezI88WutVjWoraTYOVdVW21FUbkMqSUpYn+fAn5xrxFqvA+294NkkSTExAt761xeBc
C3YzCWsMo4fuWttmCPYJi6SS5PXHsO/YZrb510nPoAVG+FNkaQuIXspZGXYHSOlWfEy7nFtHYjZH
nE9i4q8D8FOdZ8DYO4tcVUB8wBGM7E1YYpO3THVwgiyQr+CCFOdCpsM4qYYkaOb6g6elILQD3wTV
LPnjOgC1nY/kyR1klNmu5u1UH+j0uJ6DFD1TVVKY9WInrJmtssr1NDrIv0qiYVS/xMPpmEO+07oJ
yuFAYjgElnoNckLUS71m1Q97+5F9kVQuFMcscpcDJTT8MsNW4KKZ5w1yHV2xFunSbqO6izaJI8zH
2kitxzBaOH5AilVDvPvLEUJjvJ8VOlBP27Njde35/+uWUHCSKK0RViSto3hWinalWgIpqXKlxQmE
DjarszMtGCwQwmqcDw2GdBGL3W1IjZtJpt+6/miQOkFsFDTzJwt0//sb0m+2cWQbZ2rRmm18tiYB
mqCe9oOdWc8oskqDkjEAeD1Zz1T82MCOdYnfml4LeBVu9LnLMYRLeSwHFHb3EyqrlV8456g2xDkX
Daq38xKIsy4DRrp+u+tbknSiA1MYhf+WceQ82lUjHrUM+jI6ZdGhGUkSNOFonKyMVE9SachRSS5v
ayXhFs/sDL4wTF/ByXJcWbl9itnYHofKjK5OEsZXXbfJvwHr39jpNLYbBEdw2spAN2qzs4DhanPj
VCzsee+hhuS7+/2n1TLebHd5szgJmK5A68o2rLdI3RnbZSRqS0CGZYMReWq0FxVqLzBWiOLVlE4o
psPbFDshRQpaKbZlyZbrs18dminBV0JPtrOouqPO4XiLlRypZBlUy+gG14RCmOTbwAjQ1PFL/9Ki
u81msH3nOTUmJItrrOe6dV9i3T06aSO2v/89TUN6DL3ZQrCbdyzLs3Qft6M3+3otKP0F+KF59rxw
DedhacD58KlwcMNpoP464KgNp9yqQU9+P9wCbstKNZMci1GsGDCXybMcEJSdZpsRHONmCKfyQYUw
518CcV0mm9AvJ3jRSWdtcHxdqFUfbL4se6tPPuNobl/sAevC1XxvqlFc+qY1bIl2o7r3gI6tfUnR
D92U3oStLnllRFLlRvbWrH4UA3QHVc94qT83cuhWGqA6aqJedJ0LUVPpTZoH5JLrB4h53zS4Rwc1
PkQzUEuPs/uAvi4WNQStC2eQBuGT5bHyUSTYVlKMeAUlM5OYgSC8pG0ZXQo16tbeh66Frl3bQPNM
9+wienW+tVT3x5g26PkGN/MCPU5IErNUy8dc2MAqnK5okAOoW9ShOY2Qb6/F1bBFh1jpj0sye1mF
s5NUF3b92nbsRXpRQXhxdkkXmPnDYLCFkBMuBO/NgFbobalVi6wK/X3R1eDY8M7JjPt9nnoDz+ri
P1asFJsBHeOdYYbDc+vp/TNUm71ezBdUPcz3GHVQXw/TZRsh6d44YvzUWF+8tBq32sLmUpf6ZUo+
IZrB06zufTWIl+m0rZvimw+trFj1kbBPPzVVX4XBi8RJtWYr2hVVxfdKb9wZhpqnb3y399Y++Cqd
LxdOpLdsEqrP3MNBPCByDBx2CcO/RZVdtWoMPpJfWaFiajll/OA3trevl+b72MC4RyUr2GtZe8ax
Sv8gYbg1jgrv3So2Piy1/TfWC+V1wlqlmj4PkYUShCuND1Tgc7qLjD456rZnnE0ZkCPDnasLwAwu
3+u8XyhwUyCZ8vqqo2YFdEDzrNuYJ0GvajZIaraqqm91gGkOalRMLqMaRUNhdJgmG9qI4mkctmd0
jTggyJZZza+t+wR8lEDyBGGMBRXkLBvzu2PYxg+yqnPy6+QFWbvsYSoX7Q+2XuJtTsjVLUBjcBsM
yyBN+naNrdI2n60ymc5hVuYbE+Qn0BgAX6plOvMnQCotKwmsjaxcposjd4+zjhqe6t7HTLAKW1Ct
3IMVIoDORYXEL91bqxyD4IAPIixVRHt7KQuvWrbU4wt26vRtySO4sfSjjeJC91jEgf/cL/qpzDQ0
QUU8XFoty+A7oHZrj2JYc0rGYbGyhpMKIx7BIRmIaZckcAvw2fJPQRp4J1e2VDeyvaXggDu8zoQ1
psW/X89JLf+ynnMzIWG7LOYYy5lv1nOEzkXQWWjJRhFSMZLkoZgfP5E+VP8e7tfMPucHdxg0y9rm
g5gOZhEaR1CSmDOISAvRr8ncUx+OXwuYR1sriuJNLus6kajnXRVT61Hnvzg29NfjIoClfpWVLV7r
avCnqVgeHNX16qjYWfmVnEZ+QIsnuaiAas5rK0XXidpduVXjCpWlWlXqxbdr72P3HyVLHB4nJ4I5
hphvFj1gjA0QqgRlr1oqIG7xbz0s4SHnOMC21UYQh3R9bXN2ABZU9FdYO6jTlEG6D6qFGTnWuIA+
uF3Wupci+oeIU+0JWbfa2o5jNJwM3ypO6CgEbm6fPRlU6x7ejHkpKinVQB5eTegtUpc+bPqNQoIj
kMKZSO6C+17j1OPXaCx2oftvLxHnXuwDvmxlU/VVKCaW1mYHawe5zImMetsNBQQsf9qGcTKUO5TM
v6Wz1e7KOqsx/DLn+KJueD7XIYXYIdyELQqN+Lu9UyFv+eN7U/9N9Ya8Lk9uM9cnM5lKEl58+ZzG
rw+OJFYodsXYd+466vimQUaExO/5DlqYIw6nk1jglgfBuHOC5mMfhpCUOi+yt0CWRx4w+uAyWe5M
su0rL8ELFdCSpq+E0F58uQe5H1zVabaa10YA+kR1VFDnWdUCjHTw4FcgzqM9ZH3WnYACPapeUnCu
2hRzcohN2zirMUhB+Ik0er+s+7gfsczCAA2wbLQr+3661DIIJ50uUWBGmzxFHbCy9BR5aAg9YQVq
BfhDu5kLL003ajAzu/qI6+ChdtoJjD2W1EvbS3CIBT9CjRlxbF7Z2P405EEq4eQT+1/0ptbRPpNF
tBTfdvaUYBSTuj2DOHHecZwx97UP2lR12Z/MlGV8b2frqbObZo4BYS7cJyzfK6yPHZxodDFcSIoM
IJnA7iL7uPajHHuWCu0Z74dtCbucCnkB68kqB/NsykqICsIiW2H2H2ABkaROE4LL+Sh02SNRoqML
BZsjqJqRYZKZFdI1sdooNztlPE0hCdtnSwOmV8JDKstTB8LsEWx+L2SJS9u5Y9N/Qa5a24SzngB+
lpsFKmapuR4inpWkEn8vAu+60OI4qlolkO5TkgEdWqm+Crr3ravi9gJe2wINQfACPd+6sV7hIKe/
jt1n54bSdJsu6dXZWiE2W1armQ+jhm4sOqiV9RBmyyGc0nafpb5/zKp4EBscPj6CrUGHTaIJ0AVi
Y2+13WZO7ALwt4/Mcx8iaKzjwd0W6CPfhJeU+lJFwvwQ5ixkMq9cz9xo1+gOZJTjRxXIg/ULArE8
/WBSDalaVptLcvH03YQL+/mmZlZ5OW4JkdVt1RUxT8ztsntXtSZ9foSrH3MMHaBDTs0XyqIDi8oP
iPZP/a7aL7MfQ7AKXB6E/ktvRRDyou4qhrk9WACkzp48D6NPA1C+64HqliAJNq0IuY5ixEm1ih+t
JmqCDapNeIkZVntatL49ZYW+kKSW/dsgN+jWuo/hp/E6ex9b5HVRnf0FidLeqgKnJeVHjQRieuAd
1cibuqfTg4AVfv6P2cXtNuyD6NPAJ2PDWXo8qq4RF/8C+2jWUY2W1iB3C8G4gC0q5e6hk33VUuE2
Y+jR/+Zt6TJzny+t5JKFkXWwJ+CEfDK1dchZvmLV+R9R1+fVgpSho74gfG4dyEtOFI0NHtUM6msu
+cmKpKy6pa3X182S5hTzUBxuyYBUOGDMLu47vnEckcDy0JQy9vncW/tuFMkKbbKOBcSg0p4anO8m
CRRXAWDnsktjiixojzMG2W9Z9V1FlrUmcVCU73W4S09CszeoEVDP5Tg0rnvuywEbuuJ9lE/t1bOj
97dZt4Njl9vmrmKR3qozkG9P0QWtpuh2JLqPqZYKlEejiwhStIPnusP8WVzDUaY7IqmBbHfmeAuT
044XNYb0YHcutX/a2j3NJeW5sTLQLLRaz+WlmN3LrT+bFGZcL8fpNko2zmyEwLo5lwVCS9pVgSrx
rvXNfz2o/ZJoyjugyAyqr1p5EE+nJjVKdv8RXJYeS/mzgoiq1uJOqHA7OttttBkd5zA7kpNVxUgH
JU2LJ0qThJsIscxrkU6oNaKf85S47RFBsQjF48xDhzyPHjVtxOks6KH+y25Zpj4VM/IgQYKen1ZS
+1WtSFaB72NYpVeH3B2PCgyVaAlivMH8pTQN61TLoMbfdJH1BeKtZvIo+Y5Ytg1fhEojabBV2aGD
ycbytQIZeva4ATXio6CbkGblcM+OMtXK9WziUx/F4yMFd/zZNY9SS1JYa3se6pPjOsZTVaHe58Ux
/N8pwYnADcZjJLfbiv7qoyFWrFT/1vQQMt7ZQDtXcyKCpyIE7RhPxi4nwXopJ38/zTVqxTKoVhqE
Dg+y7McFOsZgck4wQXEOhdp0CjXStUBr4CWo/p2LsNQx4vCq/1MT4J65ayuSttPIMz661t9Q3bZ+
OO9S8qsfG7ZMH6nDDQ3FvOSzwo10EkGCKQZQz0wiLYM0K+uV7pb9FmQpS6Gcj7BmW1loHpF0lUUF
+R4EM3Vj1RXGOG38yAbyOo+HFN7ZpzoNqr3pZH/BuEHYTqKK7uFmLSHH2NaVSPlOGJWANlJXlAee
5YCteheMxtoMdLBvMixSuirzkti9DbZ+BUpO92f9WAwg2XEDXbnVEq3MwOi/FB4FW6AiorVuRY5b
fYOyon00sy93qin+ww22GeRd1o42UJBAFbw4siEcz0U+xIe8sc5zoHXnMc7CYuf3wa7IKNRnDuxr
FWKttSukFfNPOef1fSp33aYZk72GMIU2nzc5WzUYyxm2jMGGVTlGghK+91Amq5Hy/6NQHHAdpf0E
7Y2rISdrKyjxrAB1j1lIHQX6CzpH4lLApgE1Ys2f+02y9qSqFre8vmTx2ccZFsNHDbF/PVq+1MJM
d4VdmVhFyU8MK193Ui0VTB8js5Vq2qp5n0fX3/8DkEi8FQ3gmOx6nmuAWHMclpE30IlJN2oN+DDs
hzDaD2HzUkoIczZUwWMiA+BOfy1agXCsZmqXyPergzmUe9tstWfTwpAnK8DPQu3UnlP/YWnOTjKl
5mocmgdNhPkpkFyAMoCBie2JNCvgzk8yz7qoECFXRHo82qhysCoCxwYrQzNZNSKDfbRrwtbYxkbX
fyjKWDttTRQGrh06VC9ggFZWnxab3m/Np7ELz6HZu8eoduGPGhUwRBlUizNYdS4QrWUvAfhMZNof
zsauvFH/TXXaBuB8Eiu2bpuGIe3Yf1Jf0JzeG9t4qs+N0ej7dAo8ZBmRO6kbp1ybsb5gJdtgC6EL
0O2ZpEemLcqSqqWCT8Jg3/TDR2lYuAfW9t2VYH4VYon0jxMEvSJBrne0haR5g9swTO1jkUGqT7xC
XNMmhfmWZM/o4sj/CRq3YDFObR3uSSW3SNQS6iHh/73OcvzAFczWCURaXjoDMCirHbDUH3gBU4IG
VFc6pYIFQDYQcLfJJlrS4tQ0/rEADWbkaHca7uE63gSQ7WB8eBfVcmz9tYVVXoERRj1KyMSkfYhA
l3YGLre95JIOg3tO/Fg/aLbkmwad/+n32QvL+fVZF6ZlmZSy5VfCteT8T38i7FaRH4wtBBpS8QDt
oaE8jcAffuQB8dZO1MjP41jfYCD56zWd/AeKPCp3vm9/SNN49LZDSXcZm095MUZoJvSc+Kcxm7yt
at5GpwhpwBpkG2rkkKaDeGy5EZI2No02/WxrldRL1ch9WLXqAXULf35YgtI4luWEePSEoWaBIvze
ME1vo7qdM7U7EuMFdJjuazu0rnNAVUlsDFnA9kUcsucRGigo53OQlCHsHXr3cXUZiHhEIdWM6kfo
HpzhEKt8VCdP0arF3+61pcZco/3k+GwW3ow38gewko7W2AU4m5ZHDgHfxKjwMKsr6KbyybeuZlmG
h6HsvkbSUsvRTDTdps7FwFb41J+sUD+rAIxxyD6nUZe/+GZo7pJm8bd+5OQvdjjvbyxyh7Tu0UdL
FJ5Qam4mrRYr1VVwY9USFeiF26Dqe/J/oFr37oSi3S7hC9XPVvjVK58NBBx2VBnCnWJCjPJTXAAk
1YAc0yzb4gW/Yn/HnpcxRY8w0fM7SKrqaiwzRB9G37tqFhICUWL35BuRBHCM5QFCynBQQ7rJvdqo
5iy1pUcZrIBytBOKc6xEp9VEgt4bGG05rfrqRxB5GNaLUUIfUldC01w7yE4dZpk9yqTrZUoBGx+b
UGKlbm01rC64XQVMahOYFScASa1R/BorLONzcefbzMg4gtH4MQ88DeMoaRWZLPYus7PsKRf58FHH
ONyZ7PHTUst6x1i8OI4YHgbOoRo10LMte2pIBSyRetwlsaWmcoUvgRcfRN5CGLFxZwT8Jv4enFx+
053p6ksWQgGyfDV7KBgMMC1uGr+LbwjKSgjMxkhjUmaSM62sDqKOoe9FZX1U+9SfKsE/9WVNQhUm
+JvhxDGLj7frfoznWvEJfl64J8v8ypNXjPg3XTWGMH5+MayvkmV+VpT6+6WIkTsHDLaPkWSCBKoK
qZo/9aeg3GcQBshzQlucblQOxBOopytqR2shX762Bco55HGMVbVQCKu8sDyz36PMJ1v3EJTTzvTb
aBNIP4RUt5PPWpzPnEeDYht0Hqa9wjevwTB+a7hfa+65/a5HYSXCzGDla9HW8PqCpD4I2EjvHOwB
Eucht8mGuqn7HMiEtKfy0zJoMkn9ZuzexXPucCuozEaMjKwEfihciNnDrlDd+xilTnPrdfP3VQBl
7xTXuTipliZXWRX8H637xH0M5cnjTahgboHAqSpQKPlJKqjy0E/daATWTBpKPwp+7znCb8BtfLlP
Epc4C3zKVE1/MLTinROgSUy63KRk5uYkF0E2+KGbvosCfGzGT34/D88lub138/ACV9941jpbfw7S
8j2A7G+A8hFzFN+R8/raI1zzHCy4L7Z+8g5IiTkiDK06yF8n6OyMO5zJgut9CLnJD5HBR60VJcrR
vZbtSHu8z725fQmQs/nDPgdX9bcbHcD87HNsudnxHd95I2IAb6fEE5zj7tCAn5a6zjUGWrfwpmtN
I7g0NU2+9m9WRW0HTduSlffpvdsMX3If9iNnzfgaV0aFYYBsRoOwdsA2vy0Jaje3n1f/8q1vNtVG
b2OfE3HAtBtk66BNp3BnDZm2c+SCWKRNt60cDegflDoKZhxz14KiP2ne2ktZzBssRMoEtCxaau+m
ptYom7vRFZLicOyAXTftFF21ELiKQ2kGlSI5O8tgFIAX/aQtHgKc39aGNAPNqBFeS3yNIW9k/Rff
MSsAkrLba9K8ht/nJ2/gX5rCDjZzH3gH5Rocj9O/odVDV5HU1gkdIh2Xp5NitSpSshpXLTWWGnaz
TbHUBepbQkPVXejQmPWNZ9VCnbEPkBFh0AIxN47OsE/scXgd+2lacabNuBjWo1mPa6WMo4KrtaTK
731FrFJdJy6bQ+ZKkw9Q1pk1VwcPvRvVS3rh16sEPOo5RTS6XkWyWbj61ypn6+eNXc8HMIxxNjeG
a8zr0Jlx/66pfWM1j958QOsXVzQwrztnCZvnfEieiqazkj8hHX+tFYJQ0E1hCbxxuRH6m0e6r5zY
KZBxPb+ecgdnntEjgu90D4NUE1qKDgnMAtCxmnAr0pJZ7FpbbwDltdNSUhy6Yhw4kjBnTXiK6eH7
ZsoLWIkwEpVkAno+2TZH73yDma4OkhsHysb1hdQzGnBXtj6qXo9Z/AqvLTL6Tt6SXRrbSyiDFgQG
+s8oslaw25z1MvTOFvWzb6U2447O/j469/JTPIzjfEwMd4USG2jKRrPTM9KbCPlXshli334GtQFB
NdaNfcTxZBUgZb5X/gF+QGXbjcvoiMDvuUPZH++Zqseips522oCZ8eAYzm7wgEsrM+yoZoOwGjvk
+m4D7MXdQ2ANW7NptHOQR2ZzDbBMh1CeAX3DvyJMlmwfyD0aYmvs7WTrHu5jdYz0ZQbuGNfu3Kij
A/K9wM+cvoIAZbyzMzM/hRlyYRH5tT2Ui+CaGn5wVS0V0G3Sd0uN4YaaQN6v3tgtTqKAGLUrEEPt
yivvXQEtj3h4IEpmrgI7nZ/8RUxPIVLUiPu1nwczvyrdu1zgLEauB+J+Osb/qDonmj9o4fFHH0/q
GlUGVS0Eyw1jrZrqylsLBNOmwZ1vlU6zicq2RBeqMGuYyOu2re0X130aa9Qv7e4lnPryyXLHj5aT
tC/tzM+G0/ke0rp67S5282RN7bhXk2o8l5O2ZwIgu/8Edhn55venrF9LxLxLUMhtlFNxtrH0NwmF
Nm/0JufBOGfz9D6AqMvmGAxhOPyvdR9TE70TVhUuC1xzD4lJEaWogdLdf1j9nK87+bqc8/ohjFzU
mdv4OBbCuQlxFFG+BnTDewTm/KbbEdgh+E9y4Afy3s1JiOVZoKT1Cl7wJXjBHCXcuEHUrU6wpHOc
+KUt4ambNkYjGw8R+NcHz0+7j9ZQkXXFaMI43wOIcYO1L/tqDZEBe/p/k2ocdhl4jNL9ywx1d+er
w94k5UFUGKXRhJehJyCHDJH7GxF4iBT4i/1UyV+jNYYXxx3SreH6f6nqlvoX9TaiZiP/7QEB73p1
79+nB9Ec4TMfowHo3Ng89gJbEMcZOrF61xlZ/cheBose1ghvDKzT1BT2SbX8MgCtfu/HpY4atJry
bOw9tmaGvfbvHxznF8AGmQCbDITjIZaL+O+bB4fbZol5Ni2kV+am91edy35PVZc7WWIWuomS39u+
I3OCWgKJAJ9A1akH3Tq0qIpFsOB5HurkOAswWFW/NuGVoWDOWrG4VCrcYdafKzs9YjexzUKc61e8
4sQEIOV5lmICKnQx7qhLjUktBXLU9DJQHsj225UmDr1DNjYOcBmdxvkf6LDxTom+oRT9KkoX1U7A
eij7N7G4Gu/qItfD+COlW+3EAWm4WjJoFUxsB9+hLYnDgCIneX8oRHNyBjvzVE1gMUsU6zZ9DsFM
g0gPYVILLgkGvX9QqrJ+SWY5aJO5umcL3fF+hf7Gmp+PpFDIJyvVRzO3brmJu7TbZGZ/G6aNBdBL
6JTht6bj4zzBNuoxQAaS2cujlp/CYl3VOXA3xVIRxhQdbFSkQHYSzG7Ckgwd0KSbXocwXfK2fswT
amrWh1hWRAcj1/+wSDm/7GEdm2XK5zFz+O1++eCbqVtZCRyb19+vwhExR1Vnn/LW1YujaWvMTowz
Ivns8KI++4KRYXMpauoKKMCikDA0CT40wfCsgtVpfyUc8o9App4CznTI6xniuZw+IxfLikvtjAxd
D2puzjtENZQeZYFApXuBaOeufalm4QZCnGsDOVO3wetko/p2bICUzQJrPviAwT0DJQzJK1eU8kSW
g1XAB6LcVfwtqfyyL05d+31TLNHBQFRlXTTlJ6+zj8aUhc+CR/o5HNKNNUx/V/6c75Vib2rlAjNQ
qdMb+QjzYsp8rilN7/Og6HFOlui4XgLh4hgsSe9gDqvGQi/80x9HpeH+k0l1hOE5huUYgiXhF+TW
YnlN0o61j24CFXi4XBYLwSKRrfdgCPJeFBOBpcQgITcejhYHC4GSh9xfvuJkbW4TXAvWvjx/dlIU
FUfF19aijcjLqhm398dDhb4rJoQtHG2CrT4PqhkpmJvDluiMa8W7Pm6/Z3g/hlE+f/n94meIX59I
Vzjs8SzT1HXcYd6kj0XdF36HsycVss5Hj0Gdf5v0rFpmH7+2RM9YXKIckg7UVu6zurxEXWd6n8Yx
bD8uTor/Rz3a+7jquk9zBu/fT+P0wTKc7tPUHPXMm1+CSpeir0O/1wUiIu7gByxW+Ar1VcnyM7qm
vQnafFzX0iQaUBn/k8w8xMpcGhYqKA5TS1jLLLJt9RDEZwtbOJQSBvw1VB/aSXJr6aHB6nrvq2uS
FOAjZibLRk1kOWclPVm+9BUPWtE57jZ1JuTu+zKzrq2erWNpLYrl7yqJi+n409ZJl7um+/4JHUup
llrlIatPUa6DuY6vY5VeKynv52IvcMI55dm2aoFCySJOiQyqW05zjmGAnFGD92lf4vIQsCvxc/Lf
63om8Wt9WPxdel5/cbCsx1xdNlUfB7vi0mEU9H+EndeS3Ea2Rb8IEfDmFeV9VRuyyRcEKUrw3uPr
78psSj2i5o5eMhKJokTTBWSes/fa0iMt1QM/p4K1V1sOJmlDTI2YJnqRQPOS/pCPIRQFwo9LOQv6
sFslsd6sXaDou2CBuFZVtkY9huMB6brCz5yE3kP+YqJb+rPCvom9sTA8T/oarqTxIJjCeMAuqXaF
7REIG6oGsvBhY7pKeG+dYK2RorY3G2K8eFtqN55J+q2nj3dDF6CtNQX8mbx0W/NqtHl9azMgnwgd
9BMcc/s1QeZF3STNzvIyGKbat8JG/XmJeQFjPGBTvrrGaakI68MgEL+A1K+opCrxv4jRpeDz748V
12aDSwfAA3Zp/apFp8dVYyps83OpUy+SivPMrdgHSLG5vJbDDFaZfMx6BDqhL2cclxeHWKN9zFfl
LJfqsZwPjh3vP+p4H2U9uZZPA57dbtrbc7l9p6F5ZqSvZYnxgzEii4pyLQlzaCMfRcb3WmRcUEag
vO0IRscwNt5Rl/iORH1UOQ0W/vigzVst3Xhm7V3KQPXIs2CgHPc9WoJPuNmyE1ivDD8Vs49BiUqP
f6upXLurRRSEsR5Y0BXnr5iC8HBb4hDzH1N5YDHYffiUXcNNDvZ+Z1vha6+oS7IGhhyfQ2FZlsNC
PNYOCv9Lq0/L0YJ5qa/ktJzcnqf28Nv/fnr+l62j6+gWz05XhYfwD5uBqyajQqxDeS6N+btdE4tx
mAURQAJIJJBkYD87L7TsTbkdFwMEs/zk1ltFvOnlMjbIxM+SDPUp0WcQFC0N6+dkZid5LYdRXMo1
0+2KbVmO7AYiA9qXKIMDbikRp0YKPDYpS6RkHf+cxvBkttFSfUeON67MbvTQO1ChYmvknuRMDo4Q
8HtiqMl2T+z4NPbzUm8hECqbqSCcT82n36C7e2sbqwOMaRolYmi0TDulIhqqmOL6LVerL2U5NGsj
bAEZDbzy9M680q0LTj1hQPeEXd6/dJM15x8tNgqCKt8tC5WwjvH/l9dYn6iZzvatPtueWh0WWUTV
hLaOeuJ0XMSs1HgMjSVNxI+1j498rIVStS/vyF/nRTyr9CJ6IkUmusuBF3m/m6ns+B9rUWRE98iL
SAUyoHOIz/amfiE50j1XUaas8yoeN6neeQ859CM1AbP6rZ1BK4eioD2JgrYcyqnkZKZTV/240bqz
sfWqJFt73rIcdIJOtlqy3AbFxlhpEyLEiwMtQmzZ557DRyHSReQQUAXYcZL6XVF6TmRLTsVO1moI
aP9zapRx97OC8z6NURhsfwpU1YHuYumMxHlJkDXHnvosZ7ogT4I3oTsivMeiVCWX+qIddnNVvn04
/3sH8G9h2JSs7VnkfSLPkaoc6y9pjrwsleCAUanY292Sl3AzK1TAnXVwBaZQgZRd+g5NgJWn9kNI
1RXROsaP6RnvmrolkIcMvjK1QbZpz5WRTqdCDHI2iuNcKrTD75cwj/Zh4L1fyY/pRXcg0KY5mnqQ
XeFZZ9dBKfOrOyD4BhrmZ/2gbfGuhndS75XbJGbtGg6dvaaN6N6buFkBRezvAye1FYJHjKJT2p3M
hfQlzO9/XssZloaft+0CCvPSHwbBeS/Ea9ySb3RTIN/tv4ZkJnUsUDFf/nLDrZxmVXUqVWHxvYeq
G+Gx4WEgB7n2/17KG7gHJ97TwELkpfwPTO3wLwVP8x8yfgxowIks3aQZbrDN/nsjvCrJcjfcVCUv
RA3XEuMrB8nydXkrbo08NPx36C8kO49Mz+WzTYsb/FLMkaFvx5dA6HvtiGJtMXXtZhACOqmik4MJ
shYJVRNsSG1ApyF9nNLRCUenIrSRFjt8AHpYOv3d08egiX+nj0vVwttMRdV8glO+CSs3eyTUNF5I
k02QT1bUN8VlhpDRT5MJeoZdvWZeXOzJd88uWLXSS5qzoSVdxSn/5RzJX9qvzRBhjiVzg7wD+kWc
mP/+N6mkXUcImE6huOFPLzzs0nnAVo5XR0IvmLzjqmZXx/uE3DF+k/K+vHac+rXWqwhfuWc/afrv
Tp53jzyjM9GFObGndp3fsM9SFACLtVNyfgscvVhszKJek/tgrd8XIXVOB5oEP3LiVT5VixX6Xdzz
zqgt28cd+CVStf5pVg3zbLnBnSyUy1KB7Fcic/qP4Ze1AYkjB4CEw9ffP2xURDqRmtTs8ICG16jP
w2sxGEh4cjxlfy3JdWTo1qYWfyYUXZY3LcUKkIW3KaIq2tBccp9c4rUusRZvWt1dNsNMMlYbVtaN
SFXz1tWdcpw6PaLgrRK7pqXavDWp5D/Xw6SdIZx8k8HCIQXtZwKVjlleDLc5VN3VjAp8Uw1txKYf
AyilEoTDNZhSuSaHXtyIOCKM2CP4YBIjq28L0n6azj5IH6Xh0C+1pvgZ2FBnv7ssdXn4lLcHcQJ1
oFS9uy4/LvssGuyNvPbE1iqmx+CPc6ZeoKypl9wDwFab2VYuYfwFsyqncijSod1FsR35o5dMs1+p
g3opxCBvm9B1ff7+plXpqIT4gJqsxMvf6NulpkDx57Wcyb2B+dcu4Zc1wSTmaSxXP34hija/Hl2Y
V+L4DFlmweoXVNDndbXfzKUzELxSE/wJMnShoB5Hl8Ixw/8Y5Fo32G8xRYOdvNnoNgipXjkQFtdd
66EeLjYPmYSena508zpw2j/KJFuougizxRx1nDzEVA7yzpQNbe3LqTU35tpV9IQoKSfZ8aPNvkup
RG/LhVnQ0ChNtEfiehWurZEUXVo63o5iE4nbotoUiSGuAqJJXV6dpalRXMkAjAe9fnMy9pl+l0Vv
2uC4h/dLrx7I/tOTJ9xR2COyelwTihd+CxYcuL02PXG+cj7xddG3Zp5rh0DzSnxclXZExo01a+zc
YYP8tFHS5DnDjIrJYZ58zx4QPVups6Oj33Aig0IROdZhCLzmYY3FvImxWKzaEgRMLYZQrx4N6kdy
vPOfSzX+yb0WBl8nPapOVq7lfuPWExbJZH5OBpIFoji8Jpautl8zdEvbtKyHqzvd2IstF3kRNLaz
nu20W6lZkJ5Nzr0tdjem/LI3LzbSnbwhB4jHwETFzagL59N7BaAwJrRPwvnRq3hA5NAUyXhWe+XJ
Jtl5B7hA6XylFmObAmSzm/4TvgTzXHUT/twwI9aUDcNaXn7ckJdOPiZs1PLoOGU2gkxBhpeDIxTW
75dONq8RHZId8rEmPhcI94ErBvk5eSlnco0CerP73yeSfxZQHc2weC1w1rQNSqi/dBS7ekJPCdD+
TAAiITaiuyEPI3KQZxNObHdSwGpyHsGWvR9XJLtMHFVqXQlJ9EJ/ZRkd/bLQ/ELwWrtrwm45V2II
22Q5y8veaj+/iyj0IRxvk8WPzJxDtawU0G5tGOafdKd/4hzZ/UvJHvnCr68/sdE3RSFVBzFMffHv
rz/6lWhaXJOdLvVrDjPtUTXqQd8g6+uwQuZJs5erhuviweBtPfu6QXyXbqgKwK12PpS9tWkM2yPj
VTQJrSRQTnKGab3emUkcreSgVn39Sl2LsNk5i86uVj0l8zQd+bkNVq5aFK91jHlkEWisJtbnNfvC
iE5R1LTQLlk0WpASVkEfT5s7/dzHNgXPWjR6TN2J/W4y1Pc78nZLEOLW1jmtykChj4GjJnwRezT8
pQzqDW+C4mTxZ6sQc57saaLmhGKmOzVj7HmrRqzKW4uJiFB1nDh+LZ3lj4UDnrWCU6Qc+ZsdN2OS
xvS6sICYg2sdja+0GaxdV+qvpiA1sO9V+U4y+xjkWuLGBGsoI79ZicNFkAt6qUVAIi4bQcOVMziU
P2deixHY1EV/pw+oZycegXIw0sk9K9zXsYbr5+gG+nkau8f3AKQq06bfldm4496k4Q3OsaVt3LWn
AWNevkW0AqISr/HHDV4QEwnNBolepsc3f0rN+qzjC/Y5dMcvpsM/w6jRfFRF+malzukmIXvvlpPp
9T4oxVBsltEIVqnVuzSxl7suyDtSi8hTRoH88udl3Uz8/PC+ZbdFHt6m9lCH0Z/dmyp+HV5ZmHYo
lb0PixUgQv+4lrflB//bWtPjPvvfzwZE1f/41ths1cgXdy2CmrRfdahVBkunS0LznBRZuJoEpyPL
qaTakfJVXtmhbVjb2BShny7PSomt/2tQQ9tc1Soav19udBPgeyVIIN3b6gTS1pWjXCa0tg54Vy5E
AtmZvpqkSKRWXFqhpOodijraWEpPKoYYwIPkl9gFNDwpS7SpVDqrv9yQH7E5XIxIHHKSXGm7fXxk
8QTHtUoQLI/4GHw9onvlJpqx4TikX1SScgV/tUUztTT7iTbRUd5AZ0VWplYBoZzTZQVlZtoBV3np
yiUn774ornLWTx6Rbq1Rg780Tr+st+Jm0dWURCxCVMWV/EWLhpG4hsq/GhrqAO2gZocEzttb5Lkb
LLjuC0nOJVkG2cadowH/tRHqD/gS8WXiHbzCxaTTFB2W1WL38baYxvSe5wXpbQSPHUo3Lq9JVt/n
IFu+G01CZIJhJg9SHTB7znrsY1SyPznqkzJ3y16ZMlTSlFc3Va0a/PtXxSZFOe1TJA96Xy52VdZt
0j4kNVXrzMvUWwYSb/KYNFWdt4GBP48vMYtEGFmnDKe/my25tqKv5+C7cDLKepnXQ/sWq3IawxkD
iCvL1guyHdl2ttOE+O9eKJBbMcjZ+50FbUQdG6smVMc1acfBc+Q27Y1wnWNlm96zHHSbTn8ZEjiP
OAeVXJuuqrxw3+qh+Y5WpftRdvqmrhtSC/qWHzhCopQV6kPrijUNWxB6jjBqXgdNdzeZgyyI5i9A
57U0fPSiWiBLBtReedL0jZMAPhB93yismMp7TqqWe4TWR/nxRN6Qn1mscWMNsQbixyCos106Mjr1
hVD3EROuvPwYlsloLhBtGvZEHK5cVX3B3PtmGGF/DfmyvQ+WuBxrtdvQ9+tw3P15Q87kh3szI1t0
FIS8v37tx3/FSaP7tFgOJAR+qVyXHzOMvLxqD7kQuXy/gcQR7BOH9kmPLBfJfmqdwrKbfViKw3Ws
0OtgENO3Na/f68dA9Xu4tqiSOhPYjvysvCnXI0zJ1KxqEncXbPVwukl2oHBvGxXTJSIvy54e72uL
vgD1m8oCdXnURWBb+ThblXQ7JiUh7b1mn2PeNkQOiamjNQ8HIA2lcrFWDVbNHTl3LKDVZu/saSWZ
x7JCPZ177pdeXC1Cd9CIDmONVYhn+F/XclYVav0v53aTTvQvz2DPsASXmAa3Y6lYBX5RG5j9AObR
TMojCRlHs7EvEZpGsEz1DMdLZeZRLyyWe6fb2leRgTirwbeM7/amo719wuxhYfV2kVgV7HT4l1sB
Ol5pFk+d3GqbB4GzDVJNAlVdAFVunD3JoVOy4EC8ZO27S//nmmWRI0ta7+KY9a0HlXmYkvRrvFgP
m6CoSxbOytYkYJ69U14fpxK/TS0MsK154C1TPdliUIbAb4uhusur0YOvYQ4j5GxxszfzbN8h2oCT
RRimboQXo3KTo7ziz0NprTV5wE7ZshnbkMpKb2mQnwzAezkHNfZzZLKl0bSQNUHcHOgyh32G4qLi
aqyLHCyjyBe/tTgMNunFNGaeOGn5JbWFv9OJ1DPW9eAS0CpYj1kakTXaQllt0haeZDfu5sk1H6oY
qKL8TguRHk0wmg+5rjvRNgAwfR3N0LsHPcKuSru0s3mzOqJUVwT6Yq2bo37v6jmnDVc1iCNKj/JK
Do4WmqvG4tAhLweLmCrOGp+wQ16auTDZZzUZOUbRTV5FGunOdlLe5RX4T+MWR+09fs3Qb70GcWTd
UOPf3azQXxur925OGb9f6Zgc7nnW3WxxL0vC7L6M5lV+chjT6t4b4ZWI9fwxODy567HaZ0lLix1n
2wPEEImaKAl+DO1qNlP3R2iRyRdYkQfRDONM1SvDIY6MZZsRcPDZ6lPye5rgu6HxfSxcxbmDaidO
rmuXDU0r80sQYK0Sn0gVSh9D4RKBkA9IjRyCIBni7wEZPqbrfTeiKl4XKlLMQJu/TRB3D3AQazAB
1fQlZzu9sosBwktmPvjr9XZjwQ7GyOJxXfRd/d0atqVdN9egIdgzZUfHO0NRH2pQu7umH8dDy4b+
ZhYmJrt6Hr406J3c0UkfSmNrlO4ax4/Nojjrxpx/xkiwo8Sewr7RsmeCO3ZyOZtLnOuuvlXLBHd5
ltqfsmYifUytfpvSHG/hUrpPMUevA9Et2S4fnP4R6vEXimg7BUjPiTdqfSVfloTRSdkiVIv2eYfC
BlHOSE2qrjd6X6LeLox7ULDjjRE60grHmpo717J169Msas1BAg+a7LX66AbTJ7n0PpBFq6V+a+jV
Wgm05bs3k25ojN80KhWbZmg6LJNfrEJvNo1qog6tjCnZK8CN/DRc1HthF+pddSKHtyje02+JqXIY
7L9R7NTudgYwhZ3Soa+1r6mrlL+7Zrtp3aT+1hu5yI3Uoq1umN7doJGcVK7zZJZqwrNZRe4RV+4+
LXP3SHpmS+haBOV1zlWSM6MUTx2/F1P6voSxS84ofdhHKCco7Oj47ovA+aGQSqZVAeryxdigSbU3
thWVR7xPiKntgGzGdGqxisLSKPJkL2OEqsZw31OFUFRPK8w9yaYl3rut0P7z9biFc3QPWsqlIAEb
5M7NQPN6xqVb9i+lPXh74V2mhGJsexIPSBmG0dqIc1thETvmoycf93nh3QgL1s8fQ6J07inKhuwW
FqQMg2F8rZ3W2WXamO71yLM2QdOjkCEEPFfC9hmK0vxaBxRBwsl9VPU8Hce8ecuUjHKCMByEVvNz
SFIMDqJZG62JH05WeTHZp1QMchYmQbqiCfaNTtiXZTbn9WTg/ktFiCqd0v8c6noOCVjjNan1Eeci
rO1+QqDet7rJLuTkGsiGmkdWOfUf+Ry8GSR0vnWK+pI2QJi6Ul3DwaRiOUYUiadSfelzxQHThNSy
FCUHOXimd6FOuuzkOjQkniIqT2fFtuCpdYJr/T4FJDvtuqZfzeAC+UuF89nSSSux6Gf4OmNwH9i0
e54w1YTGKOlrWMKjffZy0EXYNn63RIyOnaFBQG1cbVvBsvGW2pp8l/djgbDm+MHUmThIb0iGQxAi
PARlytkwcYxDWMWwSZDe6Edv/6Eaxd2iQe58S6RhpbJe0gAzruHyp8l6lCKEfBl7V+vYXSJc9sCK
eW8eSlRKfsTtDuqMV1pOp1F7MwEEbhXyNrb1pA8rO8JXGi6V4sc0qPeoaMYdPS9kKRxbf9JralEz
50GzGyQHToa+iFOFryp9hu8vzgF6C8EIzAzrOOt6uObNBZQ055yvDG32sCsLUlOtXRBeYHV03BjV
6jB/Nc3yxdbN6rm0guBEXmK0prZUvrCn2TeFOu7KkHpZUvFqmt0sfh84z1vnrMrJSWIpAh+5soFP
rEqClNlbDtqptkiJtVNn01sqXTrhEJ9EXx6I4ucPl7je6Hx/1WaF0K0/EcIMA0DOxOAIQsDHZdzR
5pnQjfqjKMvKMCaj3hM+sUnypti4VVDfhDv3UEQuEL68/eZ0evAFWjJSlWbEoddjo4cQYWH8iid6
lIVZHGZHe78Kcy05vX8kzjxt22TTvrPN+Ll1qJg2qU0yH6EWcHzjm+U1wb5znQDPdxvdWnBrxcCO
Y1mcL/OkpL7V1NWdsvIq7DL7KVUvda5GL7aqRa+QqU+09dI7b1XIDQ62dKNId/CVzJXbR/yn7C64
O/y4H6zZ/aMsDI9XeBzcY5UcZwB8r2NLOsEwc+CiK7/c+an7DTZNzPGGq7jKl7tVEa/nqSGHYLGG
2GjaTbTN93EbI0VOmq92E90Rd45HeHnGRQ7alJiXHtfjbkLv3+ohNkPPvsohILb8NLnBrkG0fXFa
LdtDwvksr1JTrZF8MNRe9MLPerdrRFYUmIT5JGftjDBLaY8AUJvN0g7GZoij7LnAVvko9E92qKXP
Mol3IuIrsRuN2m88ZedRDHSzCV8s7Xgr1z5uOIk3+/k0ceIEevycr8LG0551MSd0B7YNhOND6BY7
oIoJm6b2WClL+cdSR5TUA3Mz8QzZVl083l1q1A6pka/dlI/PoCD8pWiawwLdYRWEXcfubKPQBXxB
rx16iv4UOtYfxIshUhR17imw+52nWGSihn/wq4tzwgut9Yl+Lc6ZN7F9T1TAc6FWr2stKfbDYpsn
TFPhlgiJ4VgIBYxna2i55FSR08D785Zc1KoZ0WOFdsOpK/PKRyKDN339UpfzcnhfCwzUVXFabXoP
8Gg3IbKpxG9Q1YPxmbfeSont9CGvgFLYa8NajQTT7Kai6L+4HenL9bzc2fcdU0gMl1wMXsVRdNRU
IpwrArkJb3S2ZhGjgzBRtLtZl/rVrIdPjlNqW6VL268xu3USroLplJY4lzmW0fNI889qyAm4j545
+kRPfPXGXdeVtu+Vy9MSqt4Pz+QBrfrtTG4TeV/IBEzS4+XlQmjbzrT7r4XBUupVy0sFMeJJj/qV
1+nLi2OSvYGY/TygZkeekBXfYodaw6wSxV6B/twlM0CVLOHfPaut4rPSXye+U2E0aK81qSA74njt
XRNVzoa9v7kJkzb1x752f89SzlWVechTfhpiLCjUhlql2sYKEDVa0QvhU1Xmt3EAzHJamkPseMXa
S6fos5kvNF/hFu4IN4s+qyXJppXVGGd518uMnZcOwRMAZudZ9wLOKR1Mbr2xkHnH1QPKdscPh/Ej
KdrXOs9C3l+TcoWYToYYNqVTO2d7ueSleDb4zqi410zPn9yw9g2g/ltJZ68D3TsHXVo2azlNOnZI
PVhrICXKTa1qBvLhV045vhDg2l97/JD3ukofljccPF6pey+L4J7M4YmClXWoQiutwRD5g9CV58Lh
6cxFfyyMch1lKftce+BvyYVdXef2HPjZORsKMh66Tr0nOjSernXWUCEIcQ11b/NBGpCzNIyybc8O
MdQS9vGmFzwb3dA+iJBfi0QW3svBFOOJn+xjthj0IGNvTXzDZuY584VoxWLfmw5qfYWWbdzFwVlR
jPK4tFW4HxuTbKwqf447TjGuZusnFTnwKerIMzbDFFaNZlxTdt9U/8uNakz5dsK889qFTb7OqH7s
+8heXvmTd+uKZpIfY9IlLBuf3WBHDabNZmFU1CJewdUiGz0LCUNBAYASzT4tEy5t4EZ/ttPAIedH
28oPsp1Gp5MECCPXKrQGerXScSpdp54TcZRYlMtoVmn+qFPsaDCRpNFshmvMhhf2vNFe0vUa0Q/U
bUN5dTztDwpB7NicmYxptrEv8ZjO6zyf9Xteqf0WMkdEWST/4QiuUMZPzonq+Gi7a1Lg/JRT1jWI
eW11XTqstaksd6641MeGP2tnXacIq1XRF/ElSZ66XGjVqcL0eXukBRK9608IB/45k2u2GY7rDu4O
5Bh2mj65tGR7KgHAMYeTSaUkD848IW2b8QDeaTz3JRoPDGTBtJr76EcFtYif7NK6GvZiXjvNyq6W
OmirkqyuR20O1NjC8a0ltf2h6MRPQXV54uk13YJ5p5Cctg6jvkB81j96F0H1XJ0pDo6No78lYREe
4YMYfmoYewSh9T0YjegKfkHZyvBk1KNJ5ZsaVA8J9JCLcqYterlWvTqCbTQ1mCV2kNMUxQfPrdwz
nJWKTYpfxGtzk2ZZvc6mwr0qYx9cKNGGoedc2XuDI6ORhCwShLzkyL/j4yM7zXdRb3xzBCKUR9KT
GjXGTiWvPjDMyAGf38XHZCbCUlVxDLWBvkktQ9m5ZQHaWJysekv5pqekLZK4Ut2gXtb2o5vJrQyW
3H2/NGu3g2RD1a4im6Q2kaLT5P00lwRZhumQn4gPyMnwZiYHK3HAhEYtxWVYEFqduTs3y55cnrqQ
16eBIoRK7TPFs+fD2gqnta4gfrZRSFXKdDFKbWJzzlFicZO9TEWWgcgYUahGi5BkMD2UvPNzA8+B
n940eQNy/8NUx+WTNhuvgTaAsE+WSxI0+ZOx9D1Pwxett/JtlyYaoZaGtem8gMeQcC/KQWlwL0bC
wmgX2u9EDRAfJW8KLskYuRUixj8+4M7N2haqL7nQdoGzy3uSRRRdq++Gxza0sgJ1r6p1fZcDLslm
3RfWMY+WbjulWfzJKJtPjlk6fj5PEGxKivpz7A08N1z0Nc6sXWyXjVnCgUbmJaaO6NTrkf4tTRAD
GCVSgo8ghJm+jQAWi3EmammAYpMJrxCgSTBIf7mG5KwdACJrSGY3jZIQzJ5lj9EErqjbownUqVtu
vc3RcQwNbONma/slgV6rcCGXpanMANnsq3SS5gXiQd8FBbXDNPMZxKXKpssELd07HE5aU11rutHe
6kI36CDgVdcDYh1tUJO31qkwjygaP6xZ4V3fBx1BxKxnF0oP3nXgEcJJktgCo7BNoACEUBGLFO/K
YYCo2XBQ3OpVjdINRu5mnFQHdauX3ZJeWS1K6H2iczcULa9qYN7VDoaA80Dk4zzQWH9rhjFDxcqS
OyIDQD64bwTk7ENIK2dybdawZOi/z0M83QboSC+D5rJ5j7wd/qRq6xhF9FIXS3ig/N+wqXfCl8bs
tX3I/n7lOa9z0if32EqKhxzGPhcZwemhSc0n+jPCyoAI7JpbmU1JurC3VjcNVA8Z1IK6aGTkb0Zu
kN84ohhJhukR8NzNMu+ETSJeLZlDlaRt0quWRulVzmrrZA9Ke5ErYUtPI4aovEJAvEDJYBhGw1sv
tAH91uvg6BnhhMgj7z6ho9b4sF5u2iahzA9oCWnvOH0pkvnKrkbf9oU40QsdZyhEnnLmBrG9K4b8
taORfuHV91qQLr2XVxANKLhHQbHXM8V5zJp2yxVCgVGY6L5B+3VdWPDga4rHVyvNlyPNA3ov4v+O
WVPdSKbgf6UPpmoSr7yJH+bJonNg1OpBMvsrQfO36JmnER5EBCxnTajAk0OpjKhA85J8Us9tN4qS
f1bGprvppd7d4kbxLl2JZ449tE86drztMys4t2Lo2iE4y8taI5q70q3cT6KIsmVeYwU03PkqBzUu
kGTX/Z6MXOOSUJPwrRJemTO3A4FwWSEgeOUNsfR0KQdrA32RhAJxJQcs69Nl0KnWLPV4MJspu5gh
MX2hkw/EqRZzt0bFu8mKSqcaYYdA95oIAHsMpLdA6Z2U+VYJXHdlximFBgHAobU0AqMYhP1XTOWw
EHW1rVqimEVkTm1jpfI5zKz5jkYHuUbQVuS3U1PteHmjhVLi1LzO6D5WWcwZTZ978xoMVGWygvTX
pEODC+dJeSMlm8pCWbdvea1twpmKS5qNxUlZhvqzjqaA7NaaIiz6cM3izO+W2u9R7yjwrSG6uTPn
eMOOeO0mXb/OOPxebTMFvRH3IIxCzupQhrreanbmUH43QrRQEYjZnalq1l2nrGZlbXVsl9K84DyP
t6E1cxISl2MISp0oqWVvO653H1JIzgnM3/UCIOqOpce7Z64LyNQStIJ4mCjiRYfFdAh2mJ1+7nwM
GVjddXhsJhICv1V5WlrELa8XFbl+vVTUcbC68BCB+v1zmltRtU1696tMIW30CHmcnEJqmInBie0Y
hdXybJYxezZB5nIElGqoiESQM0/3tH2l2Xe+5nQzIgDC8J7mNYciEA5yEUekddFTAgsUh0BhTzjV
W0NdjaNhH3q2k8oqa7If5gj0eIkD80TZxTzZ4m9SXhrGgPpLZ7/Wz2hXV6ECqFsOgmDYWzz2siG5
Jvr8Ne6a/MSDobvnMLluSfFF8yqTlKXZhvSbJ37Cf3GTTBpJw3jtbyX2lJtm9XAh5yJdGQm8IiGC
bymU3OWsQSHlzENy5hXjkz4wHufQM5VVK6SCRqzhzMHbOO+EWN4WCUpyQGVIAcZcdh/JSjBXQeEV
Ciw+NimFSOGqNRxaGHtPPaerq2L2D3vOrIO8SvuI8BYMLKUQf+diGEQ71+sUmgTspRE/WPpBrpUW
jRgr7E+WAJ1QzW/OFBFIXoep3IObrS+ep5nHomnncx9hlqn5UXhNOn32RczDNswM9+SIcImpnr82
2kAaqFiSg1WDqRjz4bQ03qTsB8SXpVWY6FLY9EC7sNyjq2boPqEIJkjcCT8jpnIDN6pcATHgLLWM
C+dOcpDVS6W2PcqiMljbI/K5aiBsQt54/ww6R6RONYpdeTsBh2oXSnzKOzW4oQYedxpsXF9e0nhk
pvINt5Q2vpMsGvtR6sSHdEFQpen5euzD8tI1dXlpwbRe6K4UK8Wdws3HmpzJIXPMT1mQTTsHt9M5
NSZ75xbZU5JToN+GYQplrSUBbhyRHKriZRZOOiznZOkQ1vJaUyFHodvP7fQY4RprOX2qvmKMq4zT
xgHgByo2M21OHmzM01wY+b4d51OteumFI7y6C+blm7yyzIU8eXJYNgX4fIoqHFwl61YOkmJrC5St
vCzdhLRsZdz0OFvWtO3mF4vcsJWGR+CQJvicDf7Rlc0STdZ2wS7jD1XBT0flvHyQ1jFtPUP/dddw
0l+tau7D9eiESO+wMVLJHvq7qqF9aXFR+UbkEPyHyfyasuE+6XUIaT009FVRw0yIC488DuGSSAyr
vpTkMV06EmkMivXbvErLQylY8YKvsggRTZxTOK77uALTYY4PK1SMS9Nbe7PuxoccYn0oTtHULZ+S
afgSjJb1QBV4K9vaOjuzcVsspBC9mye7LFXi9WD8ZhUtMMpIxGa5CFAaH8+lYMn0+UpJNJCeuU61
Oxe57BWkbD+23X2AwIEgJQRnNac7yyUiR0OghQWvqTZKXJYcKsz/Y+zMlhtHsi37K2X53KjGPFy7
VWZNcBZJkRpCEfECUwwJOOZ5+vpecEamstLarvWLBwBSUojC4H7O3muTJ98O1bbXteBNc/Nm5aQW
JnNtCQEKFT/QsxPPiYaHqmdc63xyaIdeRoDo+wac790y7xjwT/oOlA81hSua0pOnOCfMde2tKVE7
2iTJ7kwR1XuEdsolmOrwcTCNYFcOWYnG1EvIZS6se7PXhM+0TTUPUzH3wbBlFW9SkDoOcikvN9vA
XDELrnC0uiRtTWqyq2dxdu10eHHJMfRx+zZAYKfyQpEyvbSHqzeODmnpNJif9CngjyKq8aaP3vQ4
WB56uehLkxDjZUVVdpYDQu1uT2z2bVy0gjJ4Uw5wQvR1MWlMrnQhXuyatLQ5RQChpyEyqWXoXQP6
AGS7MBuX5ckiM71vQvTP9tYCJ/0z4PCDckl6rMLVnVrcCcR8hsJS7mqPbKqoMQlWXzLVnaK38Q9M
5ZacPPtisJw+GmF2jfqmO2v2F2753RFk4F+H//lY6EW07Y02e0qd4tou2afmIhSUW3JwwbWM1HUP
9fJi0CpGvVRwYIbxdPt429++dFgYOFYSx4SDvXfL9HRqvOnsGk8uQp4b8PLsELhAt3qljaHSmTN1
8UWsbtTY9GbVB/rdkohXL3eiZTFo63m5w4L81RoMh8AZhqQYxc6yhbdChTI8jEGq4pNIve2UmKi+
y6FZpWHVbQc4j7tisrr1ACqeyfViyohirBdyc8yVei9C90DRNNtluYANDv3irCy0djnI3SmPn/qu
q3wrgN9pkMFCgUR5gVim0gzQq+2vj9GblT23p3OCu5tbgeEHi53ww5VHlDXZc8u6QB7TmhGoj3zP
fRMWbrhBBJ+5a6W3klUwzi+wklRjZQvV41qq+m3OzI8CPOIfNI/JTm+ImRkssQ4X5bALxmBvusGh
XihccgiWhlqaL6mB13RxwcihnKIducwVzSk8MfKQ3TbpWe4qPVUiT8m2zE2NFyAF6gkxPcBO5pAv
OOftW6DPlPh4kYIiZAaCoLmC9Js8NJPuu0qcdDzVZW9eupr/Jc2/gbVnCL03MeKtw1R/hAVMFUZP
Ver2QG7vxzgFAn+ivblTgMtutSgQK1upfuLed8sqee1Rx6qqA5fHNiCG18EJCdoXucf8w7dGiEyT
ZzzFRnN0xLIIFcYPGRAQh8Xz2DfTXiYHhLOJVBa9+lZ14wmU+JQlaKmHBBcUW92yhHFZlICOwLRq
GgUxQiUCuz9vCFSJ/gjflYpibnbVrhhpP8R5yG0hxnonhxxfs489SuKTyjNC+eI+FAHVmqa+ajg0
X+N+2I5lJZbKovXiUXVCG1kU2joASXSyEi1/SjDnPVcNoQuJ++pZ+G7nwfbjRWv1l8HlXgfRtF5b
sZgPA/phZONEu6uDoacPOSBwfNXNU7MwTzqrDI9DoaQXsmVArYbRY5ji5gg6s/QDZyiDtWrSqNHd
XeaOz4i5hk9Ct+qTcOulZz++D6F4EYnSXsXSGW6t+rYIiAdKiSIsnadST/udm9H4cJbEtQrXCL5k
BrmF8t8fxyinKsAhB1zKWQ9sKjlCh7O+mAaDvjG2ilJpz07PH4PYPgWDyeBueeiMe6Ok32Avzwd9
Gnv9vlkvLuOIJuBEcTvV8rWW6fWjblXuzeGBtgsKC52K1q3xhae3QHN+eEVzsSWmwOhADt43cTxP
W24+Gk+nrKUUHWgHN+vMT4WhbhRgLJekVcjLQKzWLrI1uXUf3JrncojBSYqpPwZ9YTJWXOi/ZNYz
P1dJKN4iAzA3QWh6fhwO6dW2pmtDu/joxon+2DTBlwnmxSFY9uhm648YC5NNa/S5388V7exlIApv
CbmR27jyFFb+LJKtjqwUU4ujkxziZf3aizY6haFLipii28l+pcXVY4LcuaJYOVunYBnysTwGRcmU
M8DQtk263UBN/RMPXtpNM/ojzeviJ091PxFMltDqq3JtPQiMrpHtnWfAEec5S4Kz66hi1ycGTrfl
hYgyipITFqBTcwb+htq3VoprvkyGi7gt9gj461VVK8EjHXd4DklEiS0xggMfSuYjSRav3CNZrHGj
zcGZADt1OKRTFJrcUvUVEu5PxPjurMU1SkciPbnUy7cBJkdw/0O96Sx40J3aoF9ffM96TIDgxLrO
dR3rC63JcjVwQr/R/I58bWQCJrixrqc79d/t3VNmxSo64r5dhRSwH+qFchEsVIuPXUyC5ZrYDIpL
cxonPKygjWRF9ENMxbzNbZWMopxkQ1NpambieCM5PzE4qSiy4V6Z2JrkJgQCCGgRl7BjU5i3NM/b
NSUJxOkS2GGiRiVGD0VJXeZ4H0LglXLLZpYMoO/Pfdq4m7xPtPQhU3sm0YI2i/9hWEugRBQ8Hiwu
fRCd3LeUn97CGIBGOlp+S35H7MJM0vu4e8aoedUSCkXqaEJ/U4rolRsNqWJ6OhydpaEuWjBA2HL9
1ky8bSH68MWdG8KtO844LTWbg6FV4zYU1ispyMF72NqkVLstuoWhfhnpzIQ29NM2HV+sLGq3MnwR
kM2vGEawje1eVeyd5drJo5qw2kRLvVhwLdoRinkcJm6/ZqPMe3AxnGhV+kj3KX1U3Ljc88Bwn9Uu
/IarpKREp4P2k4PVG9qmwmBPw2KJ2ZX4+VrV2ewdlHKDSjhTdqg0VzwRIymePKN1tsJKBCuDrHRf
CdMD8YzjAEfaW2ko5bWo9f7mLgGL7dpyqv4mBw302G52zVfHBMI31Hn5rcmHrxhAzGdKvl1Mk7T8
FTtG2WQ8hXSEaN8GW6egr93PxeuMnuQh0yDqy63K05OdFUbXAgMT85o2/JZ3VgdWSqHBZY8OmHy2
qBX/2vo4BgMg3hi1ll1DzY62MpSQYnh1Gby3RGWtKY8khloSkW3hVKwdkk7UbeeRBUiYXLkrgh+q
VYRHFhMYLhCZB782KzpAR7kvt7qYKrbLMpcwS/01UQA6i2WQW60yFkeBoUuX1YcsYv6om7nBBJEF
Vs+PZ1bfmL7dzA4RFll1QAnh7RJNdbDIacrSgyOsuLbyg51VYmuUJZAeJ2lodiybditWGRfhkYbb
Ca2MYF34R4Kw3cOV6yLk6GMYP0MjTQ9G0zkbkbbKNkrdfg3GMXoM+mzXaU4GfJkBGyYY6jg/NYW9
JX/AOCjenJ0RUmcUJtiKnHjeJ7ZT+UU6NgfVwdW2zMjs0LTuwyxxpXL/vmmac7q930h5jrKsrZ1s
Y5Ir9aYCIVy7LWUCugLRiueAczQWZZ4ctCXsfVQR/oZ29Vp7FyuccckOlbFzgp6MSeosUvyeWcqJ
Gpa6a712ICOrwVsHjgw7xpLbIIf7K3JTUN8VKDj2lbqkJC9KtVZeDrbZCkRhoVhLK2YyQtPTM0jt
ZffLrSktmWls0tkINPhWOV5RWJowzNDtUT0AGz9SKNuFRtyvlUpxsEMup4cccnJr7udNVMUk2OTg
0fXFcSzigGwrozsYnkpHbjlE7u6vLbkrhxoOAR45ZlKD3p30mZbFX35EVC8/bcz5fBvLGtZTAdon
rdz+Sv+Nesy88sb8pkeGfZw9xeY/Qsqh3P049rFbDDExODphLhjYj3bBBYjZ0B7xOtEu87TROSrL
YFoFJAFXbzdinjlbWS/txorIZKMPjLU1VY0P460q1goz2yHU0EHNyJbW1ZI5l2d2uuuE9lZHbuJj
vQRakej6ubI9fDER89MNQHFa9xFLcko4zU5bJATN8hC1vSp/5DqkOx6suHC7fWBZxTMdqnaraihJ
2oAibjWyaCjCqj5MDU2sj0HUPeZRLpeaVI99E25G2YFbhiKtvW3e0/e32td+cSPJQUJjP3blVq6F
eNgjQ/Frqlmnj2HO2te80RR0Hn8cb4oX6rXZJeMZQcSBVW+GSXWQJdSohWv7+V77aUpaCXLReV+S
unJhqivch7rPBrnTANmWiKMRds/g0Zp3omqT12F0Ab1oXZc9M9GD/Z2xGYT8BeUvLfeb5lr0RnzM
KmZYK4DADtZs74ww2dkB16HOY/l1AJq1VAlY0LHxXAuqML7ZZB49DA2yYp40WwIoIBEndf1Yju4z
K9pxpyVpSdoAg1jWanLB9rHbtr1yQJ4BWGPBwHrmbVSzfJ/1BdEOrRAan1wOtIDnrnoCvPgsHFAZ
ck9+hWI6vFHuy3fLLRoBL3aG1/njfd3y7eFsNqtQFRUWKDwwuRbXZ0HHxke+VG5yS+/4o+j9sWym
FfPt5qkKx3ZNNd7h5EOLuy5d1DZJbhIYi9HXpV62oiEJe6WYnsoCq5rZlMhplBAmnhURDpcSsmS1
UIgDfXiobQXzjtyUByfHPcba1jBa6r+tUl7kIArmfYm79xpNO016SWdHOIc6Y/4qD4mELBsEU9AI
HfCr5tJrkcPYWo25KbWEMmFtfatnuzyJNtfpIvQCB2lSYVRJXZ4iYktDOzuTr56dZx0fx2oO9Phg
zeVlGPgbkzl8CiMEC6v7CL6lPbcA82JaVpTlSc5y5khZ12GdsnKIfg3wy6kwyH2J2ZVb5dB9B7Ji
7EzFop/XYqAFsKuVW3JgxosccrvL9RUAtgU5FZ7vbwRLN15mte73njZ9/3hzOoh2g+nYWKlpK06T
q9wqQpW3cWMgNbJr8rO9RdohEX7IAPWTE6NkAVNtreRuEJUEfbu4xQ3kS8/qHJ4ifCoVUnjbNc9y
CAM6HcHS7pC7OozjzZw5n8whfwH7ZsS+UDlU51G66dIUB344pRoZmLWynyoEhUQSerfASA59OoYY
pThEdVh/dBQQMeEChrHGdtOVKp3MKP+RuH250VuVTnuW2yx1zCezo8CD3up7UoLTor4PPaPPPcAv
rI+5rumObrDpCWKNvJ7MrEHdibKH2dPgyV/ilNzRy49RTf1PaIV4jYo638cNRcZgGr7oZdADEkIl
qJJxlPCpu95Qr2t6ab7c/ctgIjOwg5lMvsRVTnj2LoWAomizVlyZxFjyDMyRtoQzLVpOjx7RAcxo
e1sWBSErS8qL3HJSIl1Gu//6cUgeH3SW+oWlNivLMPVjOfJMgV/2ezAb6z5P0+92Po+0GN3mBQ/K
vNFcrYCqqZekf+cXbZrmXaQBCCoL2rxSLpCXfVujSFE7orYz4F4R3Zo4AN2Xqd9bCyUck7j+aTTU
8NxE2hmHQfQsB9Nh+tWp7UpnPgm2Gzf11PbWruRO8TgEWJNM+6dIhmE3UoSQhnXchFm5kpvS4m6T
booEGTId4Pz62hhctyppM04kmqs8RCxeSW7p6KHutYxTbVZi7XJ6Mi9X1EObB9T5TdOadyxka1wh
xfxYt1n3aKszhTr7ko21fpsrEk8V29wpVppgACjSz11nHrzOap4NrXtGb3wUE+nddEZNBIl2zz0D
K09Jod6hcL9RSE84wWiJF2s9m3XuDKeERflDmv+g/q/vQ1V9EYtTleuHZ67cvO/bhM4HeR34ctes
au0YQzyi/Rqe4mVwFwu73CX0i76xRvpDPKJ9kMccheQATR+AK9n6bmjNYptlhWGshTK4OwpV0Uqz
0Z+t2llM6J35SS9UwVkjWDjVCPxhDeAsCKb7vir4e7hOc/ZE9ksYNCJh21mp88ZnZtorV4GCQ9v+
AUhSdAnsAXSHPg1PdfZGgTH0MXXaN8DsGThpWp7SAHqHESOoZXWdOr7c/XhhtisDCVkp/FxY1Au0
nOlKaprvVCXC1UCva9fg9Th/DNw+4OYvw9iaP6YEgLiHGY12+JIR4amOt6J41qyJOPd4Us4UqnpW
Qg9TwxPYtpNnJt2ExLR1gfhu5g4wxyyc2lG1DTrLSXXB9U2MgKfk1OpBsIMYggdep8ET38zchoVd
ryFuEOJHfeeoBkpyBYewd1kPunrsccUGxkUqeFOb5XpcmpThRnqQO3vuKrIZKdrRhNwydUnoTNxG
0zDPmEAsPNIMzJTn9VDO+TqvJusQpuYXs6ytRy/VLUAjYBRzow/9qE72jejGpzSimRFGXxwFgE9g
UfOlnebWBoFifBbVg9zXTHww2pxsp2U+MiyD3AKcGwYbuakXI10QloJuOFNTspzp2MTUolZyXw5x
AIZN5Qz++MaqVeP5Npc8neXnyhdcs37Pas/aWlqdtuj7RHlyq6Y83bcC8RK6JAu0XKCwUupq71ax
/oDQjwlk2g+AWbGwjLBFc5eQVNnWJtQ5OGZOkxy16NOAO+owGO3NdrhfrrF59qgJgu/F8pwGuMsw
4i3iHniQxgBjeWA3I8Q7XY0VSqvV8FSZ8BYAFbSbSgn5SEOk7DqOY6iSEueXZSw89NS1orUZvRr8
YS9UC99mB2M6qdydipq1iS9ySNEFsLz1bbel7CmEcothWd7KtkzWbfijywqxToL5Vx6g+HNrRoW/
T6zmQa435UpTyfmqldzX6dtbdhkcsoJfMdQuHwPdLO1iRm2/wbfCYxBbR2dQLesqxboFyJN2U4WF
EUmsdass/KaK3qagnd+BskZfsG9TxAmCdeS6Ldkg00+3KGwkQxO0wf7OHJQj+gIghAtxTA6edcPB
EjxAG/AgP1HKkoPZTpvCsdujYulTT6uQF0LNck90tjjvPbzGbx71yA22wOlW9Eqwyz0r8keFHAp/
lK1OT0vwg6osDNMS/nqPvHXTBOp8k1+DQVL1kS2Hu/t7iMRUWZir1v7+PTKr+h65kQ3aqZxvOs0o
JveF5odJ+lMrtew8zHQBlBL78hQ21kMJgJ/PpOfBU+j55GO4LTZ62LponDUXhVNfM/EzkVB3Iz/Z
+oqdUG+RDy4sg9xJz3R4exWvEmll/Rp7HpMWVyQ5XilYoDIsRix5Mn/b9VJK+8Bp7ScaEepO8lSb
IPlFZGWSQrmCwgzeMpvH5jwRRdmU2g7KbfxUUoiuW0R4ci9LVOvU29Sny7xDo9FMVBEKlspVnrM6
T5NPdUlNzZui+BG9TY6WUwDfEi3WSIHiJx4IdJuwwB4zPYI9AAZ4PS2RGzJeQ26JDvnjHDerFgmv
3ROhVqj0SkQQnOSWEv2xRXCRuw4DdG50oEkfd/LwktkQx7xg7Ajsy4CCec1baDZQA9xooF/h2A+t
Pj4085ifW9WjbH/JHPy5yH44IodJuERbKxFXW/8zMLsOJVJKormOFdzKmZRpXIKVQ58Pp/Ar1K72
SQ6FMbtrs/uZzgF/OVEXJwKpipPz55Ztq+8z3HhKPS0hi1EVVo/AQqa9apGNInflQGSK8F3aF7u2
66Z12oWUK/vUJmDQ9FgjZyZcgiB8wFlIeFqMW7An+hy+EWLXj13LSLutiYBHb2uq4GOJyXHhe0nW
dNKwTMKscsKpk5/MnF+tibma5K4c5pCpmxHU1qlKlOfSUsYXx/VD/Ep+vCRlR3KoKZ3isvgqDzmm
Y+HqetTK1D6Tmt3vOsWNQENmOeHgy0EuEOuMhoNAr4EWYzbH/d4uqnOnUy5F754Vp6lsv/bOnB7c
oEuu5JXzF656yj2FOzzggnwSWtu9lLP3LQuWUBuIVefUqbGHtOZTnLrj58QkZZ66E8gbPHgvud7v
Aj10XuyhWuEYyD+lVfENYsGuUVUdWjFXzbrVKGR8gMmIlNLWZqpRPkBrMRD39YLhY3xBQnisWpen
rRGyGMq9+CIIS/SjxHJXYaeMSGXc+nwf2qGha6A+DWOp73H82ptMS/OtLkJrq/e0eoc+z3FNNR7q
897ZJcSk8uxpT2rfFPsyoAiNKJEl99yYayNd8rWKBFn31AHWkThnHeKkr4NvJTt+CU6VgwvI39LI
ylWWCNWUfL791GFwGSFfaVMUYc4oaJmX9tNkxd4hm8cZI7E57bXW+5YsezOAx3NJ+yXAyXoLnDDf
RKStbIhT7W55WDebKKAW/NiN/IcTyXqa6KxsHNMc/HxlU9x/LpM2JRgpjjYjHp9tgl71OZodcRuK
0G+1koWaaNNNDIPtlufpNW0C5Y2qN3r52uZbVUN/ZpUy7AYuspWNbuyLA2bed+qSRI6Z/qUe9N4D
YUP7GcgZ8xQ+Wm0ai30UCW4Fgyd2WqzkUOF7c0e9I/DoT5bdA2bXZH3vT3ZNE68sYtyQiVHxyOJe
fRuDHgfOYqrQ9CafVspU58eaWF4VuxiPejvhEdmnF7Ld0gu4O02FjuKoByNKrjECkYta0KavTbSU
bohaTfxdS4H4J98GvfIFzaq6zSbrd1tDULxSlqRVM0UFcq+i1fSQqMzimER5ae4TTz1PZfzV5gm4
8wp0lFh2qXxI5kc4BFiwAK75OXEIa0vtVL/ijq5iwYc7mqot8aV1fVJMVHxA7gjl7N3XcoAfm82B
si15HL9qPX/iXBTzTscdUyFeuNZakm0AudmXzu7zfZB66cEBBWnS+DioAaY3tU9U5kPVghs29Bui
3NBLrKvcEaRI0MAdou1Qp+qDHNLA9nOajgdt6rBso5SpzKw/5QopVPRn8ksI8QxgUPMs0qxaT7iJ
qXC0XDAYhDfO5KhXIXKNaGXmYRF3rItdMvsw9T1Go+nioZmmrZw2hwBN7GNcYfPnefBudwTuFVPe
virMWNal1WzoNBm3qCGyxW0S6yfYvjGsKVYNzUthW9WKjNTmSXDK453c8J8ydiCJrYvlJBixOrN9
zpZeiwJP22rmhcA3okos3M88h0tfmZX5kJlG8ykV2W5muv11ECXXNFKUQSt3Rm/M+6pqkEp6w9c5
ZSnajOXFpdLjm16onENqu3FbzZdWJ4M8dB9xariPmVudA5KBwfABatAK79HuKKfqE9OFHjMXPTvv
JZwBerdLVN8Hy1tu5XnUryGKFr5t1Vc9nPL9sPBhyTWGD7sMXLPkrsppE02GZFMMg/toh+B1wrbG
Sg0FMeYuMo+JgeygoX3VLCLNioAbaimYpyPb0a9BCHRgKGnGu9wPcLjh2l0QBEC5jauGT/vcQq8Q
izDLM8IgWM1jveXZMoreeU8jUpiaRHUe01mEvHMM7i+E84gGWdffWrymeCRba60uwtGm7z7bfJPQ
jryvVZTQfimS4UADQ1+TwokRfLBrf8w0dTd2uCZSszrrYoS5EVTHnDLrMdKa1y7pcWKlyGuNIXgL
OeUetDxomRMGwdvoFMRulhNyXy8138SzmyfLSV99qXPFWOM2R9SIxeZEVl7JrDaByq+TLswc3h9S
/JrMmfpPo9OQcxuk2J0dV90kYasTGEe3ObIUjACgDzeRbDT/OaDmCPjGtrYZeifCfuKuP8TPSosM
Wu4aNYvN3PmkLb0QLyAKq5NdEj3IkoeqK/oduboX+WreVOaG7pSAVlQ1207vf68WtJqyUNX4ZFz4
xc2tKET15owjcE9h3aYWNU8TdA2kZ+qtkK/HjYXBtHQmwk1o7V97zxvcVbJIXPD1HxXKPMB1vvdm
EFwnt/c2M7HfAPuFe1kYwBIGLIcPuHDVe75XRmQlzWmx7Y0p/DzUE9hALLsXPuDkIdJyjSZSuSsT
Mb07yEHXWpC0p6hETqTANXkPxWBtFTGUl8x8YtnUJfvI+lxOyEOzRWNc1DyM3HJ6MPGtn7nJ9Qeh
zY9yzzbTb5PnjltltKMHOSRjTPAD2YEAEsJ0g0RwHFdBZ1DdGbIjQZ11mlILlUVNDTfDZqqjLzFa
vZuZqWAdLffM7CiHzRGVayh53qVAu4X3dcIj0anUPmMnCy5hVlh7vS6/V1NJSRa72sUxRmMnq/di
kaSEyyC3YkF6UYm3gnUXZMpmGSSoUg69gWA+qPSVPA7aZFXMYfQZEBuoNEWjA0qujS9i7InlwlDR
iAw/qHTGKaRPTGh75atpTA5hDHHBCkodYVhMR9fr9VVZezPTaKfZIjjStiiVaO30z5ZbZsfUVOf7
rjzGbHUHFQYKVyy+tWb6SHak8kMfzQNYm+l3kgg2InJSTufOpvnZu77XUUjWFvC3SNzpyD3Jp4wF
G9xtaezyoB2vXubsSh6n72mrwlGMnPHJA0ix1dCCbWbmSz6ZBARMTd+aIBjWLs/uU9EZG24p/VYf
0vhLoZIAbtcby8kbHnApbM1UZz1vJ8b2I/bxnvMY56iXHQzIJPGqDy3zqbpiLVJAiTzhVa/Woiy0
dzwaG5Ur5Tyr6FqnYbIfCnMOfZv57tssBjAftVpv5S6RJQWTRJXCqs0KRJmgY9cEJfhNgC4ibC3l
li7l2C5CxmnG5VkemkwR752hwXEENAvJmnvNyjT2U2DLjw3G7OOC1vU9peleK8OcUQcSqz1+oT+k
hOt+0e13fKL+vdVfaSj97Ska95jDit1s9va2ge9A+b5H6j/mDU3ERtmwRMWya3KqjqWyNuqZVvHC
1sgL60sTo+2Vex/HZ2dwDq6qbchpsU51Ac9BbtltPa7VMmj8+wvMsw6Ji9WoDcmEmrOgP9N77c+9
ovl10tFeGW11T4XgtfNU/dJ2FcAaRdEuBiZjTUdsi39LJbHIbS4Gp+F9cI2KVDIyJkUgtqOHZXVe
lCgfA/LNmTkPn/8UFvD6G6d7qBe+YEuXfGUNXRu85BZu6TIuefQnmNnVjP55vuzCWu4PtrAyX77K
qRheNUC6SWeb/AqF7b6peeLsgmXyFhhzfXJni86d3PSyiqilgDMtgqOS4FjiXjBUNx5u1S1uqNDk
ipfcj9kqGCelRrjfo0PeRp5o/RkA9ZXqPiKcjHjCRR5L/4z8+WWLyWqyN2Lt7PC2zX1VOUBdX6P2
cW7lBDYV4xszn6IrVuoY94+e2v4+9FTQisCE5gVcsXjQ+BGohlB6bsF7/CgqSzdBSjZvrUMyiDJ3
Bsq1bEgfa2aX8teghYZ6YfkN5O/C7C31m6aed3I3D36mWtacmzwZLth8Dyw6ogfoBcMlWga5NQao
kELs2mguaFGTVdGuCggO6/vuckxduthayGQ4GJv07muQ5gb00t6R2tln11AL4G3MjO+19ihzqJB1
4UGk9gzSyxqSy0AqXBQOWP2mZCQSqC3xQZucLwHEuGkwpoucQX4MFfOHjVJPcMGWqeVscO11vdim
Qi2urlN8KjFcPAx6W63DuqPbVRX6m9EiPHdnU+VGxudq0qbGnQEa4u5tj9oKDEbt1ptqSOItJBfv
uTeYBbiF/V5qk/fMRew+0yHeJgRFrJou7PdqAye+pLG0V4K09jnliIJwEM0t2s4M9neyrrs5Bodc
rDsWZAdJ9vzf38f/Cn8W13uYTPPv/2b/e8EDUIRR+7fdf5+fty//vXzFn+/4z/f/e7952vyPbziL
73XRFL+3f3/Xf3xXfu6v/9f6vX3/j51N3op2unU/6+npJ2X5Vv4P+A2Wd/7/vviPn/K7vEzlz3/9
9v4jE/laNG0tvre//Xrp8ONfvwGaRMaqWX8hoC4/5Nc7Lu8ZX/z8s/9Z5+/T+z8em58tkwzl/6Tv
Of/+v7/Rz/em/ddvpvlPz3I0VFyQtvGoGfD7hp/yFeOfQJV11VER/RokGBBBkhd1G/FFxj9dw4Za
YHFf400WEYNNQZgJL+n/tAj/YaFpI3XTVM/87Y9P5T/+rh9/53/kXXYtRN42//rNkXjAv4QJAQ7U
NKxhqukSVqipJp9A+f2ddkLI27X/5YwdP71Lio1re9+0ci43GLxeXavHiOag2apNsc+zzCQCYQjX
bequDN1Gz6ZiaZwx8nD6FZ2fG9MN0Z62UzXxQwsV+ptodKBdjPg1DWP0baGtzEnVUIeaFpoTlB9I
G5NRC568PtaJ1sOZPtffKuLptkFc+S6FWMSHgBLsCMjL/Alxpd2h6nXdNQCDcK8iqieF3lT3HhLE
ILtULQFg/fcltRUU16MTdvlhLJvAT38xLEaqjTA8dA0JPn0Mv1GIF7ea+jSWt16oVJgskgYO+Ffz
ZdEb7vQ62WSlUFZKjTk+KUM48WLu0a8qup/advbo9Wn2OGtOe1mo+NMiFCIFqvWbmrsuSK3urc5u
Ea4dfzZNfjFE41ibrE2ng24gxAhoijcdySpv17mdf0KUUMAJDLaTWvB5QJZalSM1hbh1nkGhlfvO
muKNHaGxb+oB/CCNTi8FSwVQBFljXlzDmM6VWusKRVm8zI4HhIkbxbAlViBeRY5unFTLQN4Q1Mk2
RZhMOB59oZLq1wzMyYVJtBOuetEr1OadhqwXMDNsMeqqDgmIWHs0Px1UIqWYj290JPuPqYuwQiRg
QqcsXvN/fq0bHqT6y1iM1ctQvuVaWj2qbfeaaml36MCArlh7dX5qRcZWeN2PKJ/gMYXqthF65bek
uCPJf9FiazXaig0ohrPJ7A+kASqrpq+DlWpmXwtaBKcyqXaVMoAj8Mx2O+QqPrPZQPkSsYBvWHNk
QbYlqab2DarGvjrNhZ/VVINHPaGaGnv9RetIKR2aOgKSRYUBN92qajt7PSR6fKp2uT3gsPPAhQjW
xvnsIsrVrauZtUcvpV/SmOkVWImv9V3yHaKMcBRcZuT7PjdAYxLq3tscIuPaRloZBuS8kQiKJhsj
Hco966ubWtUmLVIFTUULxDYpVk2KXVQ1rCdt7GBNh3T7QOq5m5Zs7TBE/QU6oyV3XFOIChVQx8ZI
PKV216yFZXZ+b+nWJm0RtbhZY/mOBQfNTV00Ji4x7Jy1xUF1nWdhIhm0es2gRGQkqwrv5RWkVQTT
eVMgTDkaHnYsxZ390qI3EhUaEIS2b/1p7IBverlzGdwRNIQLsUbuyiG1Bj66HBu+GzeguecYlbnA
/JUCE5sNcjBX4D/+L3PnteQ2sq3pJ8IZJDxu6V2RZaSSuUGUWt3w3uPpz4ekJLKrNXtHz9WEIjKQ
liyKBDLX+k13FFqZHVpfiVaqKcAQh/XS13w+EvLMVVAObMwQlWgclBvyaU+y2HjUo/QzYZFun7W2
uakHJJDglwKQ0iNCE5qFJVVurwpf/1qzAHgZCJFd9E1r2UAkKgDFITvEUAKXpmV8gH6SrMy2UA8e
Ea6isyGKRe0qNtOWeFCqEh5yxIbkC9qzPWY8RsftzBnDGhbYXAQWn0LIhm0xiAatxykfTjoahUeB
CZO/DD8JJY4fMGrrVoOI2VSM57L8Y86KLIIx0ddqw0fUBsOj0QJIBno77aXqWI0LTT4U3Tp0EW5A
Ph90KZF2n7wVUHZd+8pBslr2ZCg3Sv1HVg1z0KauF13SYBFfJnsSbOlTyL0TiQm+nRrRFJ9UKFFY
HwO3FugUSmRb0t3RYfTU6EEWwWe1ap2VlVTkAkDpLbsT+TefTa/yR5EkPBXV/NhV+S7OUpKSbtFs
g7w5wt2x0Sp+jZUz3gEPWTVBBywLMAoK5g1lhmhHXpYrCA/forZ9JGhbQ5CI5uB8b6CMhfEmNOmY
nLtNpsAclgQuETcPCEiC3cuJpC2CqR8AW5beYZrTsBlhAh3wO/48aCAolv8VgzpzE2CRdGwCKKhF
BnhAt79lCXF7HGcz7Cficyu+e5BsDxAs8oNf/rxCm+ToGoPO0yleapVlAskn/V462XjOqs1ow+JM
gNSsZAa6mnK2tCA6Yk44vcHZHa5xGaAqpJ3ziiMCqpggCe1gbXSfh2KTzHdYzmuHWEv6jdFz23P9
lsy4preQvkBGj9DE0X941jM4/2oNJKqGOEzk1j/UNrTZaTw30PnOfVc8VBG2oWEd7LxRgNHpv3W5
P10UV/E3Ho6GS6BFiDsEQbYnyxesQtAyB4iyL2SN4sVU9JiMp+b0R77nvFMQOVOLtZ0KHwIHYGA7
tFHwUuONQ7CAo6w5rCF7uAhgaiVyZXEPsyI7xWHlH0lBFAerQGi88DNznSMe+cG6qD6EARxFPBOX
ZvIRfMvaYjewNdjlduisXBU6Wcr3jscASaxF3ASc6yrnYA/6sCHu5x8GI7IfexsgYg8BC/bhxJYi
TF54C8qLa6faoSzjaaWjhWvY6uf8VIkpg8JcvpL7TeDtBLvcaPST6X6YyeZeH6vfeqwdJQCM7YW2
xQJGrOPg1NiTCcLO058rBSDNVOBLE6jda80fuYgtT311MUeFxOMBLElerVBLnoWqiQW+tOeQs8BL
iV4FBvA9T/XZwisEVBwX4a7VrW9TW9UP8EmXWCSlG0d33ZP4qwj86IhqBNCUFnTvmOTokgAR4WEl
msc8HrdV4TiPqjnhDBVX2kptu2IHCCfEOjvNjyOxXzV9bmNvWWGS/AYwSVumTvbBVDqipUP5cQiK
Zz8envO6XQdo3R0yzsnLXLeUi2k28ZLb2R9oGkXHAuo/N5fsz0705RL9chWkLWBQR236lwwdEq0y
bJRe7A7tZp2oA471D3hhiktnCzyYMv+hbf3poe7j9KkAvLhMNZDtZQyZ1yfv+70LdevZ7sWrC7nE
L0x7bcTmtOzIbO/SmW6aetxXoy/QjKLPTkp4vMq8apObgKXrqpx4GnbESRPMN+JSfSai3O0d9pAL
eyi7te4gvQqy40upF/ay1BWk9Q1YzFVp6wjtdm/AWbsLATCg0yQ7UKLWsp0pYpw8QovoXdWdSg0j
p8IzOqQVOJzKwh9m47qJ1INnj8HRidNvEY4gi7greH6HRBKxSyWYa/vfm0RdeaMVHgbNeG1LsyKz
4hRLJHWeen7eS2X2A0SMb9UY8IrAEjrQ2QrkKiHfLF0DBo8XsaWehfrwrjSXIuXOi2ssQoUIZh/T
MfsMTGlVqIq9CzVkXPmurSyrh/U19a9TZ8Vbq8YitXdA2ag17I2M+GIv/KcOi61VEJKLHwjPjj5i
PdW44hPol3Hf8dHrWrbVonxV2zjQmkjryVMut5qWbVhnLnVz+JS3DppqxcdWU4Lz0FTbLqrbPeJd
2xypog9917G/tIPx2zi+kOU41GGqXXQtAClXB2vfwV9hivhNsz1BLg+Z8aWGgu4KidY/EexeTpMW
H+yODX7ftmKJudTJy5z2bEZ/EMjvN2Ct8yURsEVTtf5Rz5pPdWuR6xPetC+04UWkWX2IEPda5VaN
lFhvfwr1cAXnUX/w9MhbKGQZSEN0WHygcNLWSN5YmU+uBdPpcoirq1Hkvzsp/9/OuX87PP/34/Jv
Dtz/356UZ6uP//Pz4PmPk/L5z+zPpv7nsXiedT0WW+b/cHrFiVFzVRXWg0XP7VgshGq5huOwVdVd
8etYbKv/Y1icVueZjqbqgkk/jsWsR1DXMCyTIzWxfUf8m2Ox/t4OyJlP2C42V3BxdA7us+j+3akY
HBGb5ckQ+7Kuud0gu2fYMYACeSkLka/1YgCc10D0vzVLnr+syo6p1n7OAgrPkWeAF2I1ibHARbRa
pNrQgIOhQJ76x5XFhjhZyLoRPrkwnPbvhlV+8Y9Zcshs3Hn33/YjXnAfH3AINBR34QHCC/xzdY3Y
gC00W9qk3n0Q9oDwllEbFb9ZQ58PEtGhqPL4eeqUjW7U+lmDg/yMLV7/4Cbi1OVZz1aqJe/O3hBp
KMTNc5y8QhIhl1sh4vAxaOvhcGuSV5hhJ4sU0MwuBnxKhNWysosulGSJ8FK+EXNVDpQdbTgg5d+m
UPD/3oE6asLuzcuW7zr6LI93YWGjxtQhupj5gt2OVoJoQXf0q4+GN7k49mmCiGRTFcb3rkS0AzU+
/xVelblKXZyWYNpsBKY1pEe772SSmrPIFO6Bc1FoPdk3fzjLmhv5DjLYSTtuYr9LYBP9HNfXqnYR
uA0sA3iVG9mRTkiBlpVerd28mm+yk/UIFTSHOGvhaK8o1hc3ISXpcGA7pU16/s//1bphvvOAFLqB
1BA/HVNF1EwI550Jlh+ZZitEV+70FomdWhHBhURceAlz+7U1VXRTqpoISF2e69DIV2WVVgffilZe
ryCordnap97fgaZB9Vpt64Ued9WbtVWnOnsTbVFsUItHIykY/Fcn1A5EF6o3MDb+ipPpcBJZmmxj
F/gCpgdPfm1t8yBSdpbibPu4qg+KviZ8ZW2cUfmAMHl6cHkWHOy5kFcRkW1In8qKJ5i44CjrbTiC
QQIO8asadCfcR4RNF75R4NgwJDxOOWYPFqgCduaOumxRXMhSJwA/khlsVeZfJdSXfjrKy7J2tAT/
M36mXl8a9mf5C0XEwlaXtx+v7IdGZWtrcm8bksrTsWiU/EBo+HlufpSFUhkDO9G6WvV+ZnsLYl3x
sXGqDy246WadNu1SOABxbjOSGK8MtLO8LR7tzBAAe3m7VQ/aAV8qDtU+3PAgBF87d7MP1x7VSd/X
E/QkuQwoHv3RjupLnHMiSBNuYEKv0N8B+k5hcx5OM7+4dFYbQ9pFDn/TeVa6vA6qifdsLc3HskdO
ImWU7YtoeLubY+nQ3zj2P9y1GTXu3q3VIyA4vxZ3Gu/cuD8WKUtChx1bzbXZjF9bC2g5ATXYzjXK
8Wc9QVdWL20Td2m+FXkwIOkrG825J1CzYKu7Snk3+jrbRRHgOCojME6WubbJebIu+MMm2y/R/mIV
yBc/X2+EirLQaxeG/twjB9/eSNolzqqCr0rKjlVvHXKZwkW/rlP9L7Jd9cyfi+L1dwhJUR9AQK6G
EdVnQ1i5dQhId6logaBCnAwrqXxXIGZ4yoonowLMBnkneUrN2j1aZfvdMbP0xSdr+eL6RBA6YoHH
1kbkeFCBu3dxRhZKJGfu5A6aqi3WwjNwEWl/a0ybT6XfWVtYTP1aVkPQ1kvPyP1Vm1T93jSH9FmR
bBYB8BiFj/UUdsRV6r4G+jbrciYtUrdsKuMSCbC5i4yND2MayyBjJl1Uq7RTBqgYefASlxyuEn7y
a9kn20xUT4ETPeMDFrwMaeysI4Tv1rJPFpo4WBEyEapRlCe7DD9B6yv2pgW8TOqtAaF3H62gMB4g
J6GcNKBjPhdZknuPtV0vlRqna9nUDzGh2iCL1lPJwW3BVYW9budu4Ej9NTa6xU9bBAvoodNGnTeE
SKbYWnjQp+jJqQHLlSRAT2pY8TFyo5xOsi6vqjpzD4gKLFV14Iwi22QxVGji3tVz6ykoe+MoO33h
b8wECXh3tJDZ92eGeKJojgYxmEsScLTeSOIt1FQEnGbSOIrerbW+jprZjdehdwvcZslGCJovkyfa
jWzv5UK3IXcvdF1Yvsbdm5L1u5e/u3w/6rrAbe3G1b4La2rWNpAA9kptliy0RP15KVtlPWyT8iCr
w4TdwsKcx18v76beXcpZsi6H3k2VS12nvn+p6xv4xyqJZkxLOdaS7/D3L/4fFvs37/nuPdi3F76u
cPfW3/1p/48vLqclsBv/+bHfvefrX/3+JdrC0SfixL/+4+4u5djfv+ff/yff/dV3L3y9vFv37vL9
27l7tayBpre8+7Dkf5jixWKtat1Xucj76Xdv6+4/+TZUriYn3dr+6wf3+/f/7z+4uz/l9+9bvqd/
fHB30+SAu7/x7qt199Hf/rS7qb//tr9f8O7j/8flv37PaLPyH/j7F5aL/ddP/vdf2bsP4G6F37/f
uwHgGZxFBowO6JM2HcKyuS/8v1flEMtlO2bY1l+3sbI9j9HeCgCBloief9L8Ekwzgiuv4NCIzneu
/7GGibVUqtR7cackWXW+g4JHHHdrq3bSFUxMcokF+H8J+Feh41ySUQnW7KEg7tQxoSvZWJStv7Fx
0V7K6m20NzkB0uCefuUNyF5ZmEmf7iqd9KwBaYSQ9sw/Nw0fZ8xG/XJbZRqK/qy7D2pdJjuBYBsO
jFn/KItuvsKtSdeAzd2aEefpoZtow4ZHqE/4e7L8A8ZG3+T427jEmXadhSapbIpniYK8UNXVYCPZ
AcPrx6sg02Cv01psI44TW5OIAHYWfvVsRMTmcGfwvxuDs1LDqfqaCyFAczYAgr1o56OD/tExwHXE
bjYfLqm6WoDuRJ0GJwyugnWSAP+EfhTt0QzuVvCVk0/hCL8HxapxV/Vd8onEHwlSM8/OsrewItSo
0+4jJlnhU+oYj7K50kcdIT+ArEpcpp8sy1agUYSYSM9LpiBzFm2oFyfZa1g6klFN+DIJU+zjwLcA
byPNXv29iKP+iPFAfLi1lzZZWBQn6p0Kk//RzkihY/Bh74RrtY+ysErH2ZaZwO7qV5scXNkxf7nm
X8D26muEOKuNMgYh/K/WOGGWic5e0LN1tgPrLc6bL0mUNTtryDjLjmbzCHoX5+vOvMiaD6YGezkD
Od1KV08YKIhTGmnpEjUubVXkOi6hPfQrDswXaItrvESKeJkPAPebZrAW6SwwE8sCoYCVWfJu/Fh7
Ls0i2ZWzubsL2uhIVkmsRdNz6LBLn3SOT+YU8V0dSzWOeIHAOcAuOoh0wSvfjMndetbwPPals691
3SZ3YItFpODB0bIbXnYWADnb6Y/jbLtalOIPX/ftrfRljfrZt1V2BCbotyqHyWI7w0kWUh7fQb5/
5jykgTMhjqUBFQvHU1nCo24zsjHCjL8g8eN9qQJOuyC5DiIZNlMplJM5IcU+x4ZeMqM89bWXkT/H
e8m3M3UHa9fExoLvTVwoCA/0eP0QSpj/AIhf9pkkbv3QW+y151qTNvbZiZJzjwUGlAwc3hX84Y7G
4IKXMz1/J+FwbqAgbNA47sZKDUNbXDFyHJZPaVitBSIyD0bDjnIm2KYphEHkY90LucpkO7s5HWWH
vIrCmPyxrDfuNFjzHQ1WkTNL8TRtjMpdFRjbwCQ3npTBiHmpyF5KNbP2Cgd4iLxiPPUWys+oKqVH
JbPrleYM1dfY7DDhSQt0ivlloFtrLh3CAltVrS0C2118sGIO31amQeQpB/PU4kWhNV61GhwUm5qZ
UO+NurE2Q6vELnBE5JUgyDl4cYKEb0qd1I+64o5fy260cdkM8g9JTVwtwAKmRN4HdLLg/O3al8Zo
nMNQ1V8jxBheKzxZl37SEMVJLO9SB43zaLft1jDGdS+yhduV8YuvWC1mp328Hm3dW5il/YCnUf5o
6JP60c8wWyoa+9KXXr72YPNizzLT5foCUW58mzReex1q7nOtpi3ojrje96jorLUy9M66qny0/Ex8
7MZ1I6Cb+YB2RhQ+gJTmQkUxRjjNsOIsNj3ks5ZmDYlj0dr2KlJdZP4jo3ktS93mWROp+7BR/D0y
+/2i0tDnWdq1/qmBcrlXBtU8eEXzVsez2hlqk+secxvsgr5OUE22BAAfAzUycPQhV1/m6IfPzIvB
CPG7C7QwO1deuWs09dQA6wBVECFXM0KT1eqo2BTVFH3QIKQuFJB2KxFY9bqI1eBpCuN9QahmZRkK
+nN5AJsfjepTqST5XiiOvo+aBklsM+DBNdX+Y0TsBo8K69klGf9WW+iftlP2uYZ4vR3RHgN7EThf
Ug2luzF5w1oTGoKKz4jdj1+1uLYeBX/2YzMi56kM8SHkJ7dKW+iczixpq085RN9KtE9aJaCHzDcG
fxYIHlHQ3iSzDE0sCoJGskfWM7yRkbFJ9jGxAPwhtfyMQoHPdzMfOGNqqI3X871poYfhV9DiMF94
MHAbSqo/02U0RO2f0B4QwAh0IOlN+hxa+G/h/A7sNBnCDYgWvLfmtgkGxCbqOFsjKKFc2yIiqTjL
lH/WdQbQJYrR2Jvm4OY8a/o1Ff/p5cwsOl8XmtvTqP5DNxDElE2y0LqYH43TWptbm1dg/KLXRgy5
klldNhMQUrdepbqnPoQGaA4SS2/dOM7GDHNbOxtLyKsKqv0K5TsDOEguHrK5kFeyV14VGkbdLaju
zbsOVUsFCgBwoA3T9wlc/Fz0+kquh+xsY/nr27TrDFnHQM3fqikhW1m99sgXTbTyQ40pwdbi3n1y
ISLwyEC7SFaF30AglZdVWvsnFIX8k6zeCmOel+omGHjF3F3H/homZ8m290vZamVwy5iQB2f+rWiR
+9kp3XQgmajh2B3ox2Iu0BJAil5ejiZPTHP0E8SOGCMLI6j065WcksvR8hLYkIOY/zwS14yM6Gaq
8SGxpOyWHYoLr81kE7rMkNvKcKWfUTfjrO14vXSRhD3YcyGvZEFslEHvL2W91IR+kNOvw31slLGw
XQigSEpRZuT0YTEHrWkcc+zMkUKnkFcD6tcVyKu/dcse8oEgifCxX1+nVPGMU//7Er7dxjjfz426
XsCO0RDdwVtnGw7w76TGq9ukE9q1LVpPPj4s/VA44oxZUr0apgE9KjUQ6LTOKrFmELbNSreKjx5C
8jt2S8TeqxaplmYs0HfBfggSZ3YOdYSSkEvBWObWSPQ+B0tIN0oBp0jB/VJAU2OrW8LT9RRvEWYm
xGU8oEl9L8qhxCwgH79OXqGuYD26h25gA5mpxmPa+9/SuIlmz67uFNhqh3cWV85cvGuLE5OId5V9
uLbDNtznkK5MVAgj/CesI8+06Q0NbQV7By268FAMkP6c0OqaOzo9vgz8Sj56nshRKbTTTadF3krX
I2vd83Kx5eSvjYVvlQFeAj24MfiE8PC+sc3km1eIcqml3Xi2YbI+lC2pGz8Iq49Oq53MSqnA1VgC
Nk08PnqTOTz6MRlt3QJYcGurYCpc9PgzwP4fo2QfwtYILyMRikgr02VbF5YREiGkRG6DoXMYu8Ry
s8UCB8wC/Un48RdNmcVsJ5CPmNQAfXSVZJ876XdyC0m0bntTbGJTD5DmnetRXKurydXU1bXeqVWw
tOb8eGUoz36fiS9lFMz0WEVcpqQzHjFi+iuc24sUAF0FXhVOReK8wk5cTuQ8vqR6gy5JDVdCTsf7
dJPlmfrRHjJ/X+JzOcSg1SrDCl4sHUu6Vle+IMNYQhShFkZ9cLiO0MP3I+Qkd8x+jJATfq3h9vzi
rrUSn+YGxwAbrYcLvgD2ZXBVtvguRPy5NsIPutipVbFPzT/KJnVuku36IGr0ldVgLdtkr1xIdRps
CiDE3poGGxcFDcr6bahcI1bY1KDwkwN8wHFNSzF/zpFG3OP3Yi50zJfSZdyAYEjN2Yobka5nxVE0
TOa93bU2N2mpEq4xBALNW8dTuhx8Y4XxKPdMcIobqRdaFvp4rGJhEaGfPsmmq6So7PC8BHXRcaZ3
6AMIe/ZraIxeB8hLffKGZdZi6437MNulYAUIFlVtkfxluCoufU7xJR4Lb9nkvXcJs1LfibYHwkY2
+DKwm1jV2PZ84cF+ySB3/ZWn1hzQ5GfH3TJRcPGJcT2tMuyfTQNhYE0P9TfsFj5aSMF/gNZg7evQ
wW3Jzvo376zhFfc2GqW6jowoQm4lVx/boHkYwHI0wgKN2aeeee6o+mZEFV0o631VDvbc6invRxSK
5xG/mrq5XTZZAIgHf0AMIvM/2qjEYOwDBaipuQNNiK5mWjw9BxP31HJ+foCY1Y5om/Fw+lWVV+/a
TCth4xhaLvlXZkAEyY+qvgcwHrx4JepLFambuSKLsQQSzG3SBEJOm18xoC6uA+zYRBAbiZPW5Wni
15M3+wt4T7Vb8UxrWnNl9KbxVNSXAJEv9lIOQLSOA8LD9ZJcu7+B4i2ujcPcI4tAjkQ7J901Dgxy
WZU9UFO9RQ+DZWvBtXwYvOoDICOvAAzT/IGC4KodbNSnxzlOkNsPQejacK+4gjEEHNTxkZsYnmUl
q7Ao8xqYbVUrlJqPE+zxVLDWiCnASkt10HF5xK8ATQvkKmxMT0XWLK2+KL9oNsIvJujShzwMgw+j
VRxlO+QdbaOHKuePeZiTTRtI+dxz5+ntPJ3TTfF+etBWR9kekibYiHm6XI088vvpclmSzB4wpubu
1X1R5Pu0GcoVMDIeqWQqtjWal5+9+KlUK+WLR8Z/WysazLi52vbdyjGE+WpOIKRhtmi4UGLptuag
K9wF9o/mge3SRxDczaMVDv4l75INgCxsF/PAfYUw6u/SVCf2Y6bOazYVOmChbth1bOdfowDv6xoY
5EMzV51M23Utj6PUgsloNCAH406b3mA+HkUzeB8bKzF3wF2fbB3slXyU4gOF601QP1z58mbCox7J
CBuTxVDbB4mGyUykBG+Rsg6yyXwzIg7KpTEMh7Yzlec4skEzxeZbDAcSi7lIfVT0opl1tbKV7LBJ
9gPkSj6DLi63vSW+dVaEvIRaakdZaHWgHS1n+g9VOc7TlHHnQE+WE0YTX46F+LWKHILeAY3yMvfV
DGQhko+QwzXkFih01YYtlSbettM8vC7mtrp1rM1YqP2y87LuBZdt/cD5HURZpHYvqEa3MI5qDJ2r
6CJrg21FmwZYHEk6u1p1pOR3PlnKRRVZeLCn5SsZffePbKiONgGgv6K4WOEr30Nx6DZ5kCGbUPh/
QXsoAzDa2mYIx/5PVEEvCOplJNoqSNGV7y4bu64fxhLavK5gPtCQQfxmJcoOnEf5CZZAsUVgs975
wDe2YcU7GWb0JLyXD62BMkhI/OYBMPQ44GzApcRWKgZwf8KyW4Q3H6YpeZISiX6EC7OBnh5i4hMq
TFFmp81CyiXKLid5ZrvSHmXF97pqXVuzxvV81JbFxLcX88lI2Ye9d3jXfqtmrptsOywMwIGUHJrm
+WD3EhwEUdZQ0cRd64biL0r8EQlMom4epdg9yQLxIniWmYlQE4DBJlP1b56YoHMikf/UciTbdkpf
7zslVi9oQLtLhAmjr01pIggHB0IPIryOF8ElTX39Szi4J9+L07/iaNyiA1y+5dOI1jD2M09dk4pt
Uur+oama/NwiJbMyUicGnjF8mebHoRrxBzTxTnS+dk5Cd3y2ce/ehILzpoMq/fMsTf8sOuvS1wr+
rPMI3w/FUZTqN9knm8q80JeVg7bzFKWPduOcELC1oIOAqHXxxTVm3y+CpcZZm68C/LVWU4z6S27z
PYSm2zsrr+pdVHKROq7N+gMa1eA21BFlL9mmuOhdXLtdeYn4W3VMCbgVi1zVM8CZmDtIfUfL9WNM
cWf5R4KNJRBPVOZlD4oK9MhLWSi1ecHXt95b2mg8XOdJmLBW2vE+Ntqn29i7uX6GkgGQ4W59E5WU
K8jRPxYApakjADMvHCTi58tGKWHjqiKqf5sKR5lzhaxPRfHJMMJ+J1eSk4EbuOvCjnROGJpycvVa
YVuG3JPrhOzl1Ezprj1m6fsPcowsQkNHWgrZGEKvf+uQvbc2SL9iZU4z74dow4+13o2x+3ZaR0X1
4z3cJt9eTrYFmYo29qgnC/k2b+MmMRuDYgA7646B14bDJS9NrO2PWsw3LhG2D7UMaS8BFjZSyuCA
6WaASVrUwv10ENBjawd/BMj5UV7dCnvukNUirpGPDM5JP9afXJMES42d5F5Wkan64Lqh+mhyhv4Y
h3AKigZYaRrED4NKZJXtvvlaE1ZELeIvxML8Yq3Gw/cwtlQoR2r6OCRK+uhqYbIuEMvMbMN/uBWY
qOVsYMDc3NqgeN0PkR2/G4fBFgwvD82XvWeYe6AowXmCIa0AKzrUtRqc27nA1DxVMU7CiNz03X6t
J6PZ4xzUcBQJ/R5MzFxvCOAeE6fgT/85US4omgrBMfDtm1q6Ev4qhqltTwrx1VY3u0U7tzezeeEw
JZgXzlV5lWB9bhilvpdNsKf9hY4EwT4P3c+JHnqEwnEETdo2ftK7EBXfMPMAepcw4cuxrQC7c1R0
TDN+suZC85ElT31jWss2gt8knnwU0ZXcFJcRjPBmGDjVTtEI3DwFJHxB4LxdjkjlbSAuaxgJTZG4
aIb3aQwmZy9rclwuB4snPLu183Wo0QMFigiNy1HXAZa1UydF35d6aRkbL23g1WTuXvdjMiJhV3xu
Tc3b9+2oLDXdijdkqHDe1Xz/KXdzQGwCJpBsk0Xt4AJoCr7ot7YQsOBJVa1D6df+06293Sh6B4d/
XlAWQleOou7Uk1yeXaX/VPY8/eu4CglyeGKHRKq2cls4bVPTiS/Av78qxuh/V+2KOLkHkIX7aFZD
HlmIPkTGlqdLhtAkipZNuGPXPp3CSf1xleWtthaV2LJLQCDTDn3QlDU6OqTSdoRC0otdlN2q1Pvk
E4qI3zSTvIujglLEMjI/6WNWkPihMGB9E2Hu0f+mJtu7BPj5QkmJ8gyGF226Mj0n5tj8BTQbZY8G
euQEzx+8Xrio4EFPQZH/2Q/ms4uK1JsW40TrtIm/6Fy7P/Wl9kYAEwPcrONcVGDBmmIef1cVaCLt
nbhCin2ovrVg02125Q2CEz0ewrOI+LXgXHAKsBtEKe1n09xpFuiR6wQmqlyLj3k75uij4ClWxFr4
tW7Ruxat9b1thrcxtbWPZjWROJ40dSslBtUi+qk2qMUpDz1wpOu6KfSFp5rOSbbJgbLQf8kVjhWY
oDj4I4m0YdWlbBikwwqgQwXIDn7ms9CHZmK1IlUxZfXWdqvKq6H1frqxBPO8W/fQNbNiB055Zl3U
T0M67YxMUdGZmQ+ZGlFKWc1VCI3KxNfNy/LmgxY2uxLu6mNmQumB7+8vZ82hPZTiBm/letpUE94t
stcCmXlM6xKnjnmqpxniIQjImBGQP7gEb6BMIldjDNgINUQuZZNnmYWxNAd2wEhw7SHeZpsckcOV
3pnDsywMu3lCPT18kLXU96IT1tqf/SoZrwMi1NFXAHCdTV/6OaoMcbJoeH49ygmCU/XatsLwAkXt
rYvG8ovuBtm6V9gLA8OMlzXCXXESPZulG7xobepvpiYL1rUWpvkSmaukNcPntBwCBO9qf5OXGO+F
kzUtMzXrDir6xlgZoWGLK0P+TW2NP5Xe9p4JcYUHpQvwHBWi/up27EggJ31DER2iJlm5E3cUtOcS
H6t53442ZROKjTZkw2vazQkNQ6n2tlCHV+H3xDDzVD31HnbbJd/Vat04Q7JDDU+7qPOdEXZqtnGl
o85cyA4/nCXx2nBRurm+xKQXhu44u2NdL1vSJjtUQV5l212HvIzmmKmORvlS61Q0t+Z5vQi0HeyW
do/g80z4RFUS76ZcX/suUlAuENmzPRfyykpnSKkORNSRxEjZKAfmUH+NtEZnJtFLlEht6IOzT62Y
tSxlwfYjecgnXSySFqfqW289uxhzHKNbjrEilBKgUqatPa26EDDH97HvJwCquJc6s/NPEyQP6mS5
O4ytf5gByXZZvRWjlYM50MrPaaomHXRPpt5muFOWog2TFdkC2W1II33yPWonz10Z+F/tp857Flrn
KNu2clduhnn4tbdDBG1ZWypf6hFVKO7XWAaONS6ZgQaw9DoIKGZ5NqwdeGSG2K7pwYghRuJliXER
2XcI6t25qi39ApTLuDToK5MrLV7KyDDitTeS1yxSTF0rzTDjdWh2ULIV29xe67lCoGbQ+4eoaHwb
TDCxgpEw37UqlwUbAQ20hFcrX+D2UkpS27gi9lgSyrXhnm11kU+n2xANYa8TcBNr28wQWGtGycqr
sUHpBudiouxxn59qPbQE9gyMaQLlz8A23a0xD77NkB4mSKC4S0TwUF+cx15XkWP0HPuddrTJ4Mzz
5GSYg7xIW1ov+BpXqOdjie4sNCzmEPYQxnNWNOaz8IjxW8lzXwXms8KZDNlWfJBkn2zzGk4zTeU+
yKaiHP1DOSjtQnbKdSoULhEosPODrNpFrz4MineWI9p5XXLQ8PDiJNtaNknyQdj9PgzV6JkkPv8n
VXCRtVR06UPtz4lVJXqWTYXXYl1XkqyVVdnRztrValBUO9kmi78v1A1m+gA6/nybdFsoQjc1Rg7q
vy2Sz++m5N38bpHbK8uFIr1//26UBF8y+X7/vhAJymyb9Xi5SomtGB732OESJ2vJjCeXV0YILSKd
SpTrqg60uVl+Ttxq2L8bRtCSVMwwez6IqvfXpe0GS0c03ea2lJwiIC4uRYHo1nXgkCfhGl3xaHUb
WNjYotgwoLndou44ylfO6tzYajnsBKTB8CUQh0xkPpJkhLMm/ISPkZmjHXC97AXic/LS/1/2zmTL
UWTd0u9Sc84yMNqpOtS7vPeICcujo+97nr4+8Mj0zLynzr01q0FNWMJA8lBIArP/3/vbRkN4RhT7
fxwi9xkcTtBfQ8OKCCiGEdGF8QNTx+hhmNQYioTg2zrvLgdMT4sJBmWxb7Ul6DBI/JswpypP9ae8
LRufTPNrz3+gMQDmWvncCG8imVGvhVR2+l1ZQaTtQ/ELZ3t9R/Id+LUciNPnWE+95S4TSX6MpXgy
hGrclo0Djnxl2bI+fI5VZcw6veBf0BSojVZWFkUHzcLPGrf5V8tCGG1qr+GMwfnclIoXHlLL/G6Z
yLllO8qbIPtr2WuRzz8AOhIuRLlhvYx9HND5HccpPC8919T7KAouzLAooRGDzP2q1m4JjfhT1Dfp
tg7V7J3ahP6m2wfb8tQIbMG/edCrvvw/HAKh2RwK6VebyBvzS8w880IpUgOejpwcPKbv5kqHY9nD
Nz56TMTmmpmqG8FDaHwfJhLZRwWjc6v1eARCkax17DivJFY4O0vYyUZm3pZavrcz7Jr+V9cr+TbP
xT6NWB22aAFvkVa8g1dMv1e6eOvTxngSNTNpGVfJvgds/PS3E2jmxLsIpQggfq9Ej8dVreqju0Yx
Wv3joQdJye+S8dSWCBG6IQDiJ9vqUKn5iw8D6erNNZZqMuR12U1ERRm6juP9Pw5o87ManrWML+cu
z1o24cgEgvcU75cDoJkH8LovXRbqJzjC8jT8+YjCTw1AC8gCw5/HPk/9PFD31e+nL2Ofp0y4U1dQ
+CKSoniV5UA3ZhunkDRSadzuAh69FJaWAOMYskPaxupLobLGTMmXOEU1rO+Zg16T8FyoOpJBSOlx
p4OCWw44bb7tSns8YSaMrsvRznkNE6C3malpH8FQnxFRS07UciCZj36e8rkrcYOZYx6wSuuyxxnK
DTVsDE80DLLHSET4kYh4xN2iezkiOjQxwlEvQHzUyyiH71UxFKsMuNnz1OImc/xcuTpJLfYq4kXC
uhvjEioWrGfZ5E95mKDtakXwrZdi30Ig9eG3VIA/DHGCIiRdgkbyyAjeserKrcL66xhCvXo0h/q7
kGP4bTASKpK1G5fgRvE+jxYVOMe6zv/EEinP5S8HMqty1mUdhltFsa3r58ktwsRTUFiH5alw8K6d
Tovf0MkOsgI85jHpArtlV+tT8yYJunfDSZnvaWU55wRG07lI+tNy1PMdTG3zc3EQrHNTVa/LUDAI
79h0Y6fd4SbR/TE5a8xeHiH9aPuhJZFPn3cn1awei7Dd4F8Tt2VIDiXe7rrvtsvBpmDFDZR8rTRh
9UhzJlnplSS3fYL/sJoEtdhlM8yP/B57XuoAugH7eo3Mur/WWor7PSCBaRlTfL37ONCI1zi0foka
miR8puhjs4SNl6WI3KGkN/l54CNxfOxVqG61djUh7J+Wjf7nI7Suv8fQ7iTFatnP9PH3YJ4Exy61
zaOcEwB722Od6cWEL/rJ3TK0PFLng/P4OJ/AXCpZVcAJd9kcH9lC+6RZNT/05nDJJTjdyfI3s9JS
dxmnsgzKdTnwed7yaNnYen0D21TgwFRbGG/zdbv+aQRV9c3PVKx6UUIqp2ituzjLCQ8fQ/WbpRSH
0S/GV3j+1s5u/PCQSKE/ooz6tpygGdEv3GCJm2NCWymmhD86b9qu9U6jFz+ZQ2Bj5NZLployP3Kj
yFYEXVWEhPvwjLyytEhW5bAzb7qocHWMvNc4a8oHX9edk3T6t+XYclYeq4CNZaiyRjci2i8eesRR
H4F1RBSpitx4aT2LtUsIi2fZDRB5b0byzzADcTTqKGiHdNLPVkcbLKqck+UJ9Z5FWPASGO5yUpc6
1S2enIdlz/v763d5pP1+fSvI3MlukavKorzmBrQ7gr2xRRISAMuGMav2SDEsuvgQ2cXzMlSSFH39
OAVx3+Q2Jt6ZjxeYjyyHl13hxflOCs9cLa/y8XrziwIxINjWNIdtEzXBqZs3KIigHgRNx0SMsKW/
jC0PZR425nrhIwxYi1BS911kbI2EDL9I0ec+bkd26BIg2ntlk6+WQNGiJhyqbWiw/vuT/hE4urzG
kl4LkqhcT56k4DWHTCwbK7P5YQfeSaqm0FbLWF/kjRvqcy7Qn+fxS/v9DKcofwYVxYzl4Oe4lZfa
cU6U/Bz/eM2OVMC1V2TjdjnZV+rA2lC+/P16dcnXAE7I85Ixaup/ZkUix/ydEmnN0ZFdWrd7S6Wo
Qaez3sSTJl+7afQ3A3PFo8EN+jUVPRENlfkgFEO5V0R1Xc6KYnPkA/jjSc2A2M1o6m9dhQR26fE3
c6O/J0Bw8+/GysHRQTUjD1hOTmC6AV3jk/oc+3wu2WYAfueTl7HP537+jWXsQ6CwvNayv7z05/Py
+W/+Y+zjeX9qFf7x+r2HnTDOPM94G1AZrZo07S+iB+xb2gZRmJl5H/pRS2wKyU3L2LLhbg7GgWzg
zV/Hag3gKxzz5WlJ7pD7Ggx5zGV+FyXJCIq/s5gK5c09Tc9vKPP0L6MT96jOAnHUM90kpcJZ9/N4
XTU0Hx09dqM21r+AYdtoiFsr2Xff+8m4TpZVfG9H9TWoguo943K26sKu/TKyLFkViiJesSMQIhs7
9vOQh8MaCVpGyBWmjzaypwcr6a2NY9rhvWJa01aOnbij/wpyg0hol37EUYQWFPK+wV6p2DkPtWmC
2YnBgYhRuwDhPNAQriRLg4S00j7KHuMis+CI+J3yyNQj33RmGe2GvjLJU/dD9PAkEYRomO+CrtMf
OoSth3DozNXvo9pEDNOYKsextvQHGIzKmWnToxGT/GaM0rsfYE6tsmIoGWurXSYMB3IM5H2z1ppd
V+vpoxHU5mpUrP7bUMGcQSj4q/XEedbyfo0CGwDOYBY06fuV3pHAGk4ORNq4uXVNXO1CHOgXu/QV
15/zd7y8Mw4l9/RDJSfrlBoVGblBE1+tVgWiU4XP/Dx/gM9kjjLfghSPJfqQDF8nIhu2SSQsSAJh
fk8ftF/lgaFtGlz9x86KjnaftI8GzLkb2vcfLGyLt6I0tF3TBN5OUC5/g+H73nZmfQNKF7venHRV
whXcWpHTnrSyra9kNIabwTPrdzvvEGkP1Y9eOg2QUSJNA+nb68wxooekjxzc1cg+0jZ6WDZ9IcND
WY3q6nNM9jCxQiUFDTwl8cd5Yd8+S6Cp5+W0obNYE9KaWvZUQXdfbVGgkB/c3lUyuwf2NhyXPbUm
UwyQRUvEJDjztBM0FBhaDmrz+SNaByeDN/o5XrQdfAaTvN5JCerj58YUZX1Uy4iU6TFGTBSb72Mo
gYI3DRibIUwHAikKSuECRupKgV9GgJ+DOt1qrtmQ2dcs0L1d3lkjFuGxviqI5rc9ERbrZTcr1Anx
9HwkKYBSI+nLt2QeM6hY838S82D4aLSQXehF9XVcDi3ni87aWyhnTx8nLmNmHfjXJNosO0y5AbA6
pUePjAypChhcSkevHI/LvtoH43HZ/RzzoMyuSzUH4xSFdrYhiHY4x6ODSioMfPwh7dbTcviRXCI+
BFDOrILyx4mgd5tp6G7M/HfIeDbz8FrdWDVBZ9RMqUzkfFqdLe8nr0sPFVFe4K2GfZLrp44qKbzi
KbqJeWOIwgf7Pgw8WyrIp4i3tpOeH0d68OnGXHM0L9dGsbwrMRoPY4JacBlaNhbhQJcm+G5rUDML
ZtNEQCo+BUQ6gLZd3GyuBUC86eBrYeGSaixuhEuJ2/KolcG9GZbDadKtCVUresyNqmT1FtzJ71PG
vkKSrqfflyd8Pl+lU2ZGCH2WUzWN/CFHz/qd1YOY9kvCdJcNzbwWAfOf+8sjL810uBwwQT8PtCiH
fp846qa1o2f4RZPGSJ5dTCJuKPkUosg01zVVVhAErLTPxXJoeTgQXLPAMP4/1uc/AnCR7/9HrM/p
PUnJjPkvvNuP5/3m3VrwaQ0CDEhwtCGxmeafYB/1X6YJCJf1rdSlBWj2D9qt/S84PzqySsuSjsaT
/9cfWB/ouZahkw3v2KppOzog3D+gQ/8D2u3ML/krzMZUpWmYhoBwotOS1cXfqT5eEIkqN/UOpJ3q
bBMtAZTBBUeiltjqTeshYpUwJRL58p/RKiqi0L//aeB5QrN5b3K+WqtMLP/+p6lXEWw7NfrWJnPZ
5Qd2CGq59to+fU/j4VanufdLtb+1iGWecfh8WSIwCQqirUK+X8b3HldJxITDFE9pNmrrXsqE690I
add6K2nsnfsQF0BXjsz145JYoyx8D8OydTMkK0d+/wQZGxOorEDmOKTi+harXweZbVGqr0Eijq9R
rnznShg+6ZOFF9K0d1MC9S6yBhxuWarewVKDv5olL/hK11T5FLwcMRV3ZQh2zk0BmA7KpYpdi0SN
dd4k4y6Fu3lRmjemVmciG3am3muHPJv2pmNahI9a1lp2+U9Fc6ZNQXFr43eR5yohDUxSkAGgBIAo
f+landASNQbEdjJY5XUVXieTEKZE9DeBgwPbA2zPxg5XjRIp93k2xjtkwI+JsNM9IQeJYZtntFAD
GMauoeyXKmhkRhpsmfme0Gx/4I4KqzTH9JU38gFvkzJaZ7qTBLI1IOfhhUcinacaaoWxIti1k0L+
RKQE64YwvAO0qPEmvBEKdbDq60L7mlRTSYVY2TlF5l3S5BTIb2kZ3eVUG0kubTY5cKD7LPafiH6O
DkWABKHEWIDXIdlaVlTORP54M5DtsWpkSr06hZvihOF7HhoIqKr+2llij1zAoeGs0zgv08YVnsje
yPE41CCQbvDP81vT6YSWq4UT0Usri2PgBNwYh0FdoYsXt7hPd4XFd0nxgw4tivT3tFbbdV2BRmoC
uNBB+Q0t59WomuTg9UZBeAXqgQYkxKZRdH/T6/mI0JqCPP2xeNO1ITxonKdNOpyKVBLfVY93zYi8
FfU47QFjIONGzeUhDaZuZZX2QGFcKq4zxMnRhgTp1CkmB8MqryAC76reSI+Tpe81DI28L6+6mk1+
opoLl7Po/bWE9ouANP/ipUr5pSn4DGZ8L4mCuzKR+ibSC5vOJmmSPmCW82gR/B3l+bExLX9tE88w
l7YIWAJFnZn2V8cvfsncnjYx7YFV3QLCVkT4mvIr8+P6rNS6uWKmV7hRnE7rmqo3tjXTwtLlXygh
2jOxnjLGYDmbZtKHVQAEe616GiHmApGbqWUZecQEN09YXi4+UB0GVK0lv5mssT+Ohd1Tqpn+YRxV
Q25qB8NwlLfH37tziChY2235pv8IuihC0G3Zl5T28LQShZbB1atIEJ0Zg0NO5AyT1O5rMBHOSPYX
ztpmV+C2vVs2yTSuAQv1JIAm08cQ82bnUnpipWePSFHae8q94kG1ItrucZAAymY3s8lcDpH0rHQg
3Vnff20oQe3AuyT7aDSVh3QwXQXA4jiO1k8tYpT542PfUzSvrO/wIocvdhfmLtY4CzxNV71Vurqu
FS6JYWEkW7W0yPBDulhAUH/wHPuVVKkSj4eD5Mns2gvRXUBSl42WGt2laTyCJShX2W6TFq+GR+0+
hJe4UTtCX5aNgDfqVmZysZy0TcAkqRlJWZmHhVVpro0hMI21eR2cQ4EdvKda6iq+RNxhWs56XgGs
tDLVMH0F6aEPCe5DvH8IZnBANG/GIZ641MIW+NytWk130649RXZgkMLb6Be7zVXocbPJb95NkhBc
pJKw3hNVTxpicmARG55Ji0ICBTPYv86hn8Zg9xdCYtJVbFFjVo5JHxhb1vPdYxG1Cuxa2/gKYfvS
C6aOI19ZjK8731Z1Yjckfe62Jx5QioPaWO2NjFQuAw6RoqOZqNfBgR3nNN2XLKUFpwmEzWTtog0h
uM06GKG/USoKufo8KVse9e0PnRCV0+cwdqW/nrCcuox5RfIclIrh/rtzrUqDtxnyMcSxfG5rbNYr
re2bba/r/jo3BgIieN+tar0GcaBfZRudAk8TEKum7L0av/e5g8jCG41NSIDmLVKqn8DDqi9WjQA8
BCZ4iPiA+fiJ9iZPJoVmJCzMITbCPtL0bn6GJ7QenXY7ZUNAVc3A0A1n/ZLZ4O2yAaK4FgKwTHVo
XREYbqXdmWFeXFro9xe0cvml5BvFbTYv1/z0+wuL2XXiUR+pqzoHf6Y5bwWAM0FY+Mxv0ohPrZrV
UOU2zjHLWpX2NJ67GnCy0xXukPgYzmd2Th1Z9O2Wh5FKSDGLV3jE+H0bu83OE3XlTeXFJMQ0vcK/
ZjLQ7ItfFJO2AXK3F0J29tOA9c6I2gHTuYG4jVp+XRXrLmjvZ6f0Y05UnRqqm9Qwy7epC2+9M7U/
UXUd+0I1vjR5tUVS+BIiOrhN7TDdkMxh174U6NfXPYTzfYi3KFkP8Ehb81emFTaeu+y7DGSPJ836
mrW98+51+psgb+QbwZIviWi1b+loPkmlj74HEZ9bMrqSBTiGnz7ZxkXnIEQMgjNORphv6mwjUCv9
mumoKEot2zYTs56IhO37Xicd0+zUZh3YgLC9umeOglwpHZRynWkOtOMq8vY5JZi1E8SIjzPb3HeN
qrxEJaB3D+bEBSiVfyw0KPoo7JAN18NPagZPg+FRhPZ05YDPv7uGSnzfc8kolQD0bxOFa08zTgkn
7GJBsslAvWYdBEQh0fnFcjfOQpDK8Db6ZEyb1tNqt8iKEVhXzdGeeMmEyJBblRM3K+q+3jSohTww
vJ16aoPspldEDm8HCiF2R+f+46iQLaQesv92/Uiw7KoEVrxvdOQlH/vYE6pbihSxacStp084R2om
e3Ki/Stz9ZAOrDq6pROKVS/KjpgSj4JbhoM719rwKyTxM7V2pEQkytFjwik1WHb41Yn6n7amZvfK
2HdX4I2A+edxnTTVVeCU5dUc6+a+jbMfHf8Ct/VKyux0jlY2oUEPgdqMLN6Nbiuo2WzDHN9G4lB4
aFTsI5aDBUI1OoRmcBhnpZfuYOjrox/kVjnPTEwJBoVBf3YoNz6HOddlww7whTbiMRmICFNF/Tio
lLM/6uOeWuebqXJDLnePWGk2UWGIFx9K+eTT2HI6a2trRctnRWsH7rNNMMUgCV0PHH2dT3nhan7m
vVBK4oBvOXvN01msz5sGdeCx8ZsviBQhyQwWEWpGpqSbUhj6UwdxcdUNsTguu0jQ/K0ZCwUTDUcn
vdkHNpEEQosUNy6m8YvN3SpQ2vaV5Xp/1EdolhiJMEwYY0Dpp+wuI3PvrcWnhB7J7y7Lpu5iZkxR
LMJ1NCmAxYEJtAaQkcGRO+lHiKnUOruRxG5tAJvKTSD4OqXz2MejddgzN/wcgLZibLC5mxtozGei
TkFxoCt4K+r6ZA9BeW4RkG5ZvPnbUbOUE6yLah+Vk3bgB57s+r5RUC076q53quQqzeJI9mCKbAM9
m1Kq+9Bq8qOcbxzcUMazNi/el42QZUWhlaD4Dj3/qdSQglu2/gPgsTiOuqqdMIHcEBMgUyzxh/dT
RlYgd7ZVEJFdlOspOVmYPS6D2heXMsRPiMWdqauHpT31/CPdGHlaNq0zns2i6h8UY6IW3+huP0hn
rc+36sHypmODo6MFtyLqLtglYze8NYL0KR1fVhDieerPy2ndfG6SNNF+3DiqjbGOaxSRl4X2lJNz
qXZO9VaoZCjHmq+QPTzZl6IC5lkEQfxSaX14zs0Bk8K828RFfYzjCnWtTW/GCabULencXLySiafS
jwkkTGO8IiCkvEL87KsglqrVEuVAcMwFCnd0G/z7lBSKvZkl9rYWMvwS6NaLLctD0Yr0pdPsV73p
iAqlOeGSbaVc22JktqmrkNdT5bpslvG4GaAUzekNfD7FTvew7H/26tV+4OMOms2S0vw5vnTuDQib
LmAen4ZA8T4Yk/2asaRwqf5gBfSlsmnKMjzp2kTbLQjegqTZJ0WdnkY1Cu4VohOo+YX9Dmo191kl
QIAR1FSiUW2Yq2YMMhpaSFn0aer2RHGQJk0Im7JKHCflwqNufCwyt2WzyFvACh2F1YOBMMLxhIDF
Xxm+at/prfLqFJF/awx57mcm+dA5vNO2ae5SARkOlEX3QNnskQlgxfXAv+cWUPyorHzXROXX2jOm
tzgtVzCa7O+NMwjg/WH3OBRi2Jlpekk9pTr2rES2NMqSZ3QP5So1IMMAkf1G4Ey2YdmDWptV0p1q
lqO+Ih4g5H/OVFceGdQQFrV4v5ghEBoYKzuYK3KyNI49U8dj46mAvDOjcZmCoKZJbPlL51d2UsHj
3Gg8XWucOC9g9M+tX5SrsA2ZK5izCyT1Jv+yPLI1Ft+RCO8NDYsMlEPSKoyY32diZx+bfmQtvYzR
20DW+Xk498lcjUkEsXhrMAXYmJb+FJVpR+WPvcxjGYtiRfw+ugzikmSwpcV98M18YyuGd+0KUiLF
+OKManeMUFk9y5KPIxeV6wfeyMzCS87IktKzYctz1bb6sUGGHZWW/yaV/FJFY3RA7r2jqOJdxumx
yORFqbz0pplBCVpYfuFrpLz2eQKQyVLMbaKY5N7x3lbTzMApVZ0gkHDG3TQNcKOE7jjlA+tMrnS0
zSLH3vBmjFMcwRvyw+7QlHCXPmWEaQpKdqJldlSqb4mP6NGCIntQSOtadyade60u9il6iHWi29au
Snz7RTTiAbGvhynsVZJ2tWPeEbmi6Dtwl7PklASYi1CUFL6VhXy609o1OJDuUnnBBJKFDfekn/Q/
yv2yZ7V6erW4nTEPO41mLDEQi22Yxm/1VGT4+3T1YdlEJCgrAW01a4pjN+0d7Qp1WONajYs8Edyb
VQPrHQiyyCq/VUNDbBpZwzeqQOA5x23UIEVpdGpMI2bSjmikJ1BAK66e/S5tMvNOK8QLeuV2Tajo
hLy0Yy7VTpZLM97mKjKm28LU94GZivsSkqniG3y7zbR/MuWkbADuJncYW/y9wYLsmJfCPmWehnYF
/VNEosGlYso9SMs1MpSXXajFG8g6Nrkg4PFBoIHwRTzxkDDh6HK6RobhN4T4lc5zlIw1rKQqWlNp
g5mqYUALq9Bz+3jktpkmm8BvlBvz7PBA57xY11EFxEfRApfsaYu2Fv6BRtGUdc0bWpsJIpEVL4ys
ogqQv/ekd26TAbgq7gYNMhfNsz3rore2ItgsMaR5V1ukKwQswr9QsdZRMmX2QZR9/dbZOwjVoZeW
z4bRyGfufh7wj2dfM+Vz7DppMz37PYFVdCQ8dwiUbwozxK+ZTrEGTVS/tbh7rQXlp5MfKOmOloz3
JNK5CBYn9c8J0QTe8Ow7rJ1wTTVwZMrfpHtEYso+D5T6FtTVHe/opiqlG9OkuDp8Lteq9DbJnCxN
Xa28+DbWXbXIj3pid8fe87aisWoCuFncd5lKTk5BL9bnb8+OT+OiYwRi1joI1iA6+UTyB2r6Y2lV
DXfVPNxSyn+y8waP71EtInhuOJ3aiZiOMuL+Q86DtyrGIXBzr34KINndtRVBrwbk6C1eef2YpN2T
CJKtUXAxWpFxsK1LA1ckMVLrQidNqHZIpaK2RT32zkhLP1wXr4C1qOs57dcyCBz0QBQ1lUagu1fs
L4os8b4OfDEJIztaOK4JRyn2SZabuwXQkPbjuwlUDy/ydBG+Ji8ts11wK8RT27EdUFKkZTtUVN+S
qpazvKiEvZEM6zBGKGF5uFRjinjJGNlu7SFFIuv+1NnRQfSevQ9Cm1KlLs5a372ojWOdO2m+xXbC
5NTSfNfKpLFXc9XYDyYsqFkz1A2Adiwtzt0sGsY1hSfpegXJxsbXZLI9l8skE5DabI4Iqt6NRqeV
ZPYVgkLoCI1Z8W1Qid+a6BfvKCjRJJ41RRPzlZAFfUQtaiVmSjIVIOcC0OCyJ+/YX+t9/tjkRrjJ
ay6basllNCW+IUEveo76XsGIa9HUUQou4mJU7vB3EObl7R1STVib+fLMbBivd8n9b21liUYJ2Yvu
6g7fMTcC4VqdMN1MC4j04NFmKqBNVQr8MjNLh4s+b2Av9Bes6LnLKghHUU92ymoZXDaxksbbuNXq
oy5UVqSwbCJRyyPGMBzRUaByraF0PMkvvp4X18wq7G0ZPAdhkEM2HpJzx5w9L6vknhyC+FziNUUZ
3ryZHSavMG09FhYArqbA0t24bmaCE4nRZVd/ye0Es2njHRSjSi/2qNY7lOM4Bkf5EuSKtkUcAZCp
RjQTmY5zc3quHjJsBmzcQb/t8XaTy1kWREU7yhpRsYSgRa3VED7qR1FmLu7X4Jpmhv+xWXaNcfxR
Y7fcL+O+D+SvHgnZ0IKX0JnRNpRz12MxZSfZdcZ2RAi9CnKKAEltk9cyCUe49JOfpVNCLBZhssaz
QwYzSPATywJ+xJJwLkWLrXw1ZvDgRCcvhc3iyLaeqbZs1ZFucIvBcRdqnTwtG0DuL4AyQteC9HhQ
UArvk7bHG0HoSDBQLFTrsH3228AnCUjP9nql8u7y4Qcdf7hhFoSRZtMBYXzwUxk/AE3r+dmPEWuD
MPkYq4Iw2kJY7rZ+YIZkfmVwyrNM7kPJTTOfSnOWj6WuJqzwmhFacFX6PLhWFLYYaIfaQtZUZds2
2iUiOVfIGo9pzGQn42lnQFbqXrfFfVqaBDInlrXL/MC/86fKvwO46t+1ZantSJve0leAuDul4sHo
RkqkZLut+pJ6wjLW8G270/vG9VW8jZ2M9qqilXcsg7q1aXn6dztYd70mnhQby7GSKdQUfdaQ0KrL
dWB9Y0FbPkzC1zG+RPq6pYa/R/hR7OskRUSm/5oq44Vww/rQYh+7cF9IaV7tRhlMj1LdYGIo6WDj
NZeOkbkApJtnncmJa/It2uGK9E9BhalUa7CjUcmgk64+xnWQnXwcRrSFsvMIouuuT0kk9GVmrqTi
k6I+K69GMAnXJH9H+RRei1b5ImcHN4m62jrXwisetnFXyyRHVDMQGt0Wxa3b4WMIH9Oy6FwjtqsV
KTuHOlZ++mTsId5vv+bSeYSllBxgczebIiHFJm0669AKpVi3+N32auQHxySqI+L4JmJxqqraoveg
79QTAIcvowJX5038bPJfHmHtp0TWr0YdFIeqB1c+mJ0CQnTijqJaEj8TFVlaGuQ81xbffasjpseu
f2Im0PjC10W2ziTpOxrT7NMQwKYkIihlWZooP7I5ejBqYHfZrU4PItIv/lzMXR71LXE0y6Myx7cj
7ayjiY0ZpQuzm6n02iostO6UhQQBEdbVtUCOyFwQ9WrQ+Q30HRFZo2mbmMKskyUVgQWyV46x1XWP
sEJeVPuc9FV7VkvYLlAq6qNWls92pN3MXgleyEHEDz1Wzb5/pI8iwOWM4uRAWU8clLy0Icc1uo47
AYrdTfSiBkZAYkEtmoGYhfxBbykNBrpNOptCtmTixO9MlbWNalnQGaV/1eb5il/5+0k2tIlayhCR
HfGPlsF3JY0itxBcDtvAwRExbzB5d+tEjggX9Tz5GCNegrUO4kUdKGaj9vqJWoyNMCTyz1rT0jdL
7UOVmGRFhMp91GqokiLap8LatoEeEu3TDbckQ5GtdwjjnElNTiAfmRv5IBsrv7JvWgKGnNxG9avw
omAdtOaVS1vGkq+Ib8uGPOrSFcOsYY3us1SK2JWT81MpnMztPGY2tjPemRniF2kOxVeuM1i6Tjrl
0qdeqLs6LvaxxKKhF8Pe7z0NdfikMdcwDOZvJYodG0uWXgVwRJnQ1rmVXAP+CyC7VArGi6ImOjGB
mNTIm5GE5Upk08Vn3cx1jfS/ZTOoA82BDnNpHiQJWqR6BYYMcfxUi7Uq0pxsMjbUxUj6i6R/SMnO
us/IxhRmTLgS5QYnzLIXz9SDI840RHhiQuxSoAzXbDN7qIALS0pqNzDD2QPNWdIZhXxfjgmvNC+F
ol5ij5xnAHDTMZCW9VyHGn5bvSOaTOT2c44sBsTtgV9m+DBSfTw0hePs5KBELzrkobZOfyElwWUY
6MWjQl5iM9huwTRxBmXMMkCCRnvZ340Sc3UNCsE1wk470pZ6Dpim5qvQH8LTXx4u+2WvvhGQI3e1
MUedz5uhtuVeKg3t9b4+F+hYoSYYNXQeIBW9lrx+Di3j/zht2f04EMlmm4GhWuVTcO9jbd/oWvij
Yk5/Xja59LwDRXLXnOW1xiTLEzBOV5/3RtNiutS294h1tVNBTWwV2nGwowuq7QSkRjLyriJp7S2N
+Om+0gl285NMvijEc64gdq51jZbxkrFO3xtvRLEK5kWoEh2amfjSz/kxmtaWp7jpKN52FGcS0hFk
o27MsfuBUUC7CzyT72KtMNENdJT4tUKCTKA8ZVhgV//3epn/NuDqFZxs8fNH+P7PPOi/5WT9u9zp
/ydjsFRhEW70FyXIf4nBenyPg/ckzP4ehPXH8z70MuoicSE+UJPStufM5z/0Mqqu/os/YJoEQAtd
I4nqT8WMof9Lx4vlWLYpLdNBVfKpmDH+5aC9cSwdTT3Cmf9N3XksV45sWfZX2mrceA0tBjW5Wgte
kpeMCYwRmQHh0MoBfH0tILJf5Otuq7Ia9gQGB0Ay4grA/Zy919b1/45iRpuCrv4mmXEM27AsHY4T
f4b+4RTg9fcgLDi/6gDqyX8tCXy1gkIuatQG+4TV7xL/S/Tm11a2ojlgfQon/gn1jYe0pRv7Rvfl
hj4TWGsPodd/kUul2c70l//1X4aUyEJNhNbINukC/eu/zNXtxHB0M3qTcWUdZeY4LNSFe5r3WngI
0iathq5Y+JJMk0k4ku7CdoxxB/+x3EZlEa+7IRZXtWMyNMkTEi2SCy9OqvduKKylrQpjPw/VQEL4
ldy3XEqrG9tMG3DsZHeUVdSTcWtX6qFPtHeDgFu0RQJaheMZHxElG4A8VOjiNHWfY71Xp8NqkCED
L8d0NV81iAqz33RV0NN9jFX93qRZu+urAkPuNHSZNdLqojBte3q9shwhprKIdetp/2BFl9rdzywm
gYbGkzeMyjctcz96uMtb1y+wDmaCuqqXyAN1qPajsBCT+FX73leU0mwTKE2j4A3Qs+CUgLs5z5tI
16u9kCM/k3hHBA7ur41ZEAUTRU5JJSMvdx2FTyb0MnkDlWGjiK2s7ZCbrCtr95jbbrstESxvQHCV
55qGt0IU5hWicHbX0WfdwmEzD9D2v/uBAsWg04o1jMZ+Vaku7cZGa4kx9e963ulHbZ58TXtq4Iw7
oRb7WZGpskJh1ksbTCmiJ3OZ/JApnsdiiFwqbEBx2KTvtNfyF6XttmT3pu++VeKxtrzHPMqG0lrR
Gv8eOjI/sh7J16gMlG9W9Ad1d/27nNRG03k7Lknd1ropvVt14l1esnitwc5vqP4ka8NStAfht/1V
j8r9kGomhoZxDBexEbnH+exIRhVzA33Z4JVRCa6RW2YbNxhq0dVodeJ6YanjF+jGSxGH9fT06ras
z+NbFGrFMo2j5NKoRn4tVfj3mFfbL4uHOK2yb7pVaSs3V5ixZoK1kBIBHVXi7GxXeMdgO0WLojWI
Ajd078rF3pUYvHxnNuZqdtlbUZody9BcViWLEEfSl9HalFgjO6VWYarLJuk2jevFPy1TXJOhLfZu
og+7AfkOSi+bhx8riQ+QDq+4M4a7nQXZnajM97j/KYzeP9ui9C/UKP1LngsdtxqgpOkQtpJs21NL
WxiDC7YwinmSKxisj3VyrD0k3mbqGcuMryYRUmkUbbWkeuljMscj4FZ73QuMt4ayDK0fZPHJm9lk
5sXSqubk2uEeJxkJ0yxwtnNq8LzJMK8u9TgEPhiF9pVMYI+FLbKjVLeureukzsLuPB0PKQuaIG3R
hTOhBF0OfHvw6w+9y5+gt6lBwZJlWRQs3NL74AXEY2Bn2rY2CnxiQcPSnrxcFhvEs2tx/hVl/UtV
FNlrNXjlwY3wjs7HR7q5VtjmlyRMA/KgJeERReS+BBFKmE4oTyT48EkVrKMiw2DKBldfdnMGL19V
DqFx8zGHeAAou7a2cWJzk1BC/sz1UawbWccn064L5tc0GhrNkC+lMO+DmdGjGAWwqqwtnjornMpN
6zdn9Cp4fPHOiPR7Uigu3HHqjBaRBMt5WHh5tlUxOq6HcIDph1yG1rZCFzdVz8Kw9WMVOuW2MUR2
oHiHlAulzSpoa/fpJsErQEX7T1PwNesU78uonGxpFLq294v+U4laAOMjQu6x7u9qa8evcVxA5jbq
CncIJ708jXbRiCQnr5R3siK1nYvVAv+jc8k8EmRpfRZUurbUKonjzjJbgbkrldO8V0zDTjeaRZfq
zlKO3r2sLfEaNU3wEjbBsp5GVdCI1zLpvqShB+f50EgFbG0GZrmZTwZ99iA30dumo/xW9JV4wMsT
jzqYXkStVA9up8QPW9Hyo29jZJ7Pzht9kD9TNdeO5mCIh1kit+j4lC/mH5ivGN3oabWdeWoNgxSN
PruHlj0utCo3TnCGo6d0BnIG0uAR9Zn1CLR0PRhW+JRKU5/biqL3PBxzeoMxySQrrUEW4MRjekMc
9wSjW2DgUMMjDmhrZbRK+uWn49rEGf2Eb11Sww5pWww5bS+xT/0m+yoGnpMZJrWNC661LkIX4KZV
Li2lsR5hDk+lKnZGlZFdLSTOgsRVT5O06DS0cosaz9oToH2gJeJ/NG556WqpfZVK3fDNNMp3Wj+s
s90wu+qBxtOjb5dVbaK5c5VmmedhBIve8d89/Grz8dH5rgqZ3MzaXXWgr/Dh80wxki67RwY3jV4N
qIcwqvRqpMEPd6HEGXZMUCFohDaejWlDa/qvvflYT31s2eZSX88nWkHtc94rirtHoegYZTjRgmkz
RLoB1vif46RigebqobIy0Dgf29zEJK5Rgqdy2IgDfNT8mGEYCr1YP5H7rZ/mvbgeTbId/zn2EjdZ
yAbvgZu4mypr9ddRsZqdUk3Rz9NQys46gR8NKHsyjE2INLFwNrYDZ9Zr5fgeNOFTj2TwZ+makHYc
5zNVfKz+Gh5gT28fmJfqlafoxYtRSG+l+H1yb4K8W/Pm0gzIkmgT50N9khoe5jhL+HSRhqlUzV0k
Y/JQXErsldSStR6KYl2ZIdpJnjmQoEPvBnlfsgItsq2f5u1rmfIP9SY5iGpUCg6E9qZWfv1JZ3Yi
TOfBvcsjlbI4nVNh6uXZi2ti6szAfo16Wi14WaM/GuniUI2VVezQnLPUrskoIgfwUdsM43OtVeei
0vkB2T14oZDrNsXS6nKq5IrvVthMq3KV4B8+pLwse08tzJOVhnReYw/erNnWa1l62OVGJnyqXbZ7
zayzFR3qZivculmL3sm3ehKl6zTvkZ6WmC91UeaXQmjhMRozZMJj2RyLwozes7hYu2U3fnqenW4J
nYt+qT0CP9wonWO9mUiDCasnsITJ0PhZ17St+Hvt1R1tcS/U4sd8vKK9RroC90+m5s4z6X42QBQ2
dpFYx8BjQYhgpb1YunTeWpLrqT1FHzHVW2zGkIpdu4w+KKGUK6cLPSR/nM3QAKR+ojwaGfqruFEL
1IH2azOSR6j1SnWbN7WhKRtMazh+p2Nt4nTeAjfQYgBPcJmP9QK3chKZ96ImDDuzeotvbLTrXWTV
fpALtEZjSWFbirMfdJCHsjA9mSK0d95g5ceCKdEeyV+5IQV7Y5ZNdZw3o6ROuJh3W7uQe2YF+yTw
1EWMrO4uVOnu8sDWt7UbWA9SfWgbhNDolNbQL7DTkl3quxIdla6/zUMAmwz9znjLEGb+OltGMSpD
1eEDQt9oZ9a6j1QGvXMYyPbYmHx8bLvLMb10xR2u6kjLxU5/aKaDxsJIPn5fUVaiuGshNff/9Ir5
d1hFFJ1HhEnQG/uCvNSm3sbEPz6qTGfKVTnFooxcYHmCxm9Hqvq99GL3MWTOuAzNsaFjz8WYiqDV
RK2FCK3JDuHYx4tkwlv83qBG1heSCcD69zExYTB+D7OuKQ8tDtrfx/sWB1aoaGLbwFK4NYYlVmjh
tbUvUcgtpOkw91bdS4ACFjX6dE1ZDs8oLYbDr5+YDjGPJHlQtP2yluh25hN14I17VbcvaCm3mi2b
V7XwmtfAC+kJCHmbD/k0whZZaYeH+aRbx+iTU7Vcz2dZVgxH0q62kim0MijeRYSad+m60rsMNIou
6DrnI78PewavqhdrFzUK1qy4cUCaJRFRmYexy9Qf/TTqE4wUvvo6n0q/sbZV37wxTt4SmlCj9K65
iB6DPnZXpUzQArv98NFElbWGkRrvwkQMH1bWHKUsWWB0fnf1C8Bg8/HaFdY6Mu2/XVapevWQY0N/
MO7eDUvuhoF4ZyjP0d3IevMWYv5uB0PSKc82pEop5/mCVDWgFA/jEwd5d+GO3v7a2JZWH4OqosXR
/P04mT9eavVrEi2ii9QVZyvG1j62GNr3dqabe8QQxE0kTFt6WzIRyOBLZqnExufAeNBJauJ5zftl
DyRiSP2FRAbtxaVhsNZE4KwVs0Ad4sCfbTRq7MLLAyxtpnlAWWGXWOlCpLs9upHJ2zJc8JEOFwVU
rr4I+/on1PZ892s4n2lpH50kdeZfF/NHIU/wY/MGeKz361exYvA2fUsPsiiK7kWmkbkPhd3B99W6
l/mY0fcpq+4h3/WCpe4Snd2o82gkaopMneIxaSGTSnGepZInh6BWDKb2/ogrGPig3TR3/BfxNTEk
qRPT8dwStLWdMjy5gy7euklLGzjqp68apD9L6BvzZRXx8lZfJgieVCQtQ9StcqVWP+ko/gy17BtP
SHcH9LB8S5L0y8Kxe/k10hPSv301PQ0jMQsaCzQmHrzV81ksBq82rvd9JqOpc0Cg8CkWhkX5wXIO
YVzdggtxE+ZHEBI30QqhYJtn6Kg67cgiuQgsF/shVAXLOchL8wbYmbHUq35YSIvJBHN1/A5DSiAT
srBbQEDrWk0zAU+O0CCd5965sUKxGyuHHNOiJT4uNvNDwv3s4NS5u+thzp2avB63dRwoCzfywOc3
kfnaoDpvp29LTslkFwq43/OXJ0L5u3DNsLzETrWMUvOFuiVZv47l0B3nw79EDX/N7KI/J9MmtqLv
Vu6Byj50bt7f4lQHQUWYswne4TZv5uNdJxGBKom+m4/FdB1vVtNR3W49qp7TxS0WUeoViklCTMp6
k3UOxVWC1afRvMkmm+W8F0QutYmONlPt+yebNsiu8rp+batj+KlTTuF52f0IuQvQwLJY5Ua2ueft
VDcGha93pr1X6hEDSgQkLzSVh3NhOk+/BAK3xO+7UIdYhwngtVeVmUIAAPcrtYSgl5Vrp8Roslvo
UBefT+R5/eHzJi94wZ1DW4z+3hhpO8aNVX5Zcul1qfMV625FApPeH8Amey9F7f6Yj48xKnOfuRe4
fZveHNVHpAs/6zRAeVZPlS8LMGhQQVj3LDs59p6lnalFWoRl2MFHHWV3yaTpT4BoU5nF/kxUBBaB
6RKcFqh3qhMjCS1ddZSaE73FpI8si0G1dp5Ls5Pgs88gy75UrG5foqq/gKaP847qJ80qTEkJNmsv
prhF4HJvpHJpT8P5mDaMzi5XmRnPx5pwiO9pZcfoArOnQcU7WCoxWDaQiNvCzMV9voJafHOrwVb9
8/fMh0k7X1px46Jbnn6w0qNrPJYZsEB+6/znAo36gN31zn4+VlkfbZtNLloTLVRWPCmOEsbitBIG
ep0/Db7qK4cHTN8ZeOho5o2NUu4ilsB3I+/i++iG7tI1o3qTjaTHLZso5Q1SfH01nw6mCxEj6ova
CmCHDt2pNE2B4HAoDtQH0qNp6+VuQvueI1WSCpDm4a0T9pvbGx8AS48DRvOzJt36RbHNAk598N6m
zsiMLczcVZ5wny7LvHlxmyTCYI+u2gowJplxm63nN16pA2ni6VPtTWNiDChQN1/xROk7hNZPcg7A
gMXo1I4kk6VHIcL0SNeB6Lh64eD4f9MR3hyKSBQoojqJeK/1DvRK3F9nQXjnOw9zlGn4wRlobrQw
zLF4s6lNXgmrfgRhxoj/1t1TBLBGKpAOeI5D1bfEk9tTRvknhtGEDyiqXwsDFBbyZN9HVvposRTB
vE3bIwQ+cC1N2K5RvnRHu9WcpebR+8tJH17W2ZBfC+ShJ1ZMFVmbxPWoRjoeWjP/aBtL+YMw9VXS
pgoWfrIhm0JZC1XFr2HitcmQre77JvSACGqSAhrrlrrxXmIPSFmeeNYyLzGSw3tF4pdNyWSi8j2S
H2CI5rEijqzRByp5EyceyuMlnzY8+P7asOY4I7HRVgOP0xWEMO+WhZG1pD0H+cwZX029m0pKNTVD
FgYaQRhL6bXVzTEy4+IX3UIUzi1GXE+VD5d5l2SQfGV2DaaNRgpKmJVyP3NJ6KLH23oA8VDmQXSU
JS1d5q7D66ga3q3O0KdPI6YF/atJWJBXD4DgzRa4dDsEG4n74TrvKaZCLsp07Pde1trvhQYWIKu8
8dkYD6G55buBlOYaErdtu934NDQVS+cwEn06DYceHIDj0F2zoH4ux9JH6uKr9ZvU+m/CjmKabVDp
ylRh+YnfflN2yLXbMP3K1BirU7hjPqlsez/gExEPBTAkI1+1UVN+gLd/uBSafpJEQoRIuR18Pz2R
RuhcY912riYed/rGw4B3IzzUFDC/wv7VozPD5IApG97X/j1xsESJODr+3li0NY+BYxsrxYzLVUsi
23uCrm3lyZRYI0da74TiwVBHeLcbR5Q95KjZu8TTs2sSauCqZEJEe5J+x/tu/DQO8NwOInfMR10Q
WNqopb9okEg8/Y+ESvO5y3xxKZVRXMDwaluWd9EiVRD76YShdkzA637HipkAgKD2TmMWeSfhDv7W
cAS11kjrFvMxt7P8fZPbJ9uO9deq+UatO3o30mp88f1gA25V3MvQv5WEaGxJy/H2Q1yHFycLwzUr
5fgtwTM5dESncLsgRwlaQo1G8i2YXMcFqmc+k5F6spAf5DGwg2bUkOGgtd7M0D3Uw8HWncynM4gP
rZa6Yj0Bk8yxO3IlgC3maSOPYogJq4rUP0IbSVBaWcxZp3tAM90N5ltCkcpDQ9KjhyenWjs1BIAw
do+BH+mgFJsYnWanfmtb49bKPliZyNiIXnH9Y5LAnZ83ulVAmQqbaFvn6Kq2vO7Lqq8A6ugOcyay
e8eFzvz4nKFzPfHKLTDhBHhHa7I6HEV9jwSEAuwV+bmHoPxutPURA/GAvQDSLG2hEyksBmWF0Tgh
jz8TG1tcu7puTxblMO4wRfbeulhxGpnde4NkVCMsvasqbFZCpRUfmGJlZyf7yfQf6VzmWzfXq7Zh
ZZGAE6RXqaigzlvnDXGs/kbxITkHUnlYWksVxBOHLKJBM2+ighyaRge5Oxh5+IBUTUm8b0Bgxw14
2Mp2tzHPsq0Iuqkgo641NC5PLVDVrSlNbRvRsXzqnovRLdC+qpZQRdtupkQNqfKggkAGkxwfRpqu
fX/wkF3X2k0MrsHHhARRzTtFqTK8tkldHCkvlHiu6uqbaqWvdqglD1YY1Wkwc1ofROoqffVEx20h
12JPQeb4a+/3sd97ypR52UfkFlrmt0gimJMgeG4KareL0ZaCZOLS/NZpOr0Obtp3Db0tHXHRL0vR
vZhqiU2icxRin7t+U7T4KAkbZlGmRrdEo0I0CJ2gg7ASRxvNCpNm9vqYu+Eiiu0+X3TTfLpwKFGk
yphSlTGWjl+NrzV+qmVVxPXW0siBTlq/2Tk1HhBVDfU36mz9qg00mi3mMBB1PMTAw8z+qFgAZEHH
ducgxz0HYv/GVBm4UGAW+1hvGDojKn5D81hh3VFx6h8m7JhDHpTFCsWq/mE1rrNoFR9tD3yAMDfH
d1f5AtifoJIHXkO1qkMMmG99c4LeSweE9T83FI7+PnSsdBPUDl5gawpp1ZI8XnJjIi2Jd2xb0Rbj
YYrCL26puoCxXfox2VBj3yZ8KCx/jRGhwjJmp5M/rMCLqdffoqBkKYuTz9HQH1RTSyQow+zcZvfB
zfNzB8afLs5ZV1gBkXvLiysudWzROakHuJsBFRrLqjaJU5G2mBvx29BX76i524tD3OMbSjMw16U9
HueThK1py8mOttGpJJpGMX5KK6TqbTVfOB1KWrNOBddROo+6q97yqXdWTXZkWQf9BWIF6bsJ3RdY
YBDImzxcqK5XZ4tYLwa0I6RFy6gNV3yMnTuVCnMFrOiMYlCu5vmTK7iPhTiM0YGGPRBCAq8Hxb0U
06j2+ETq44kes36bj7Qm9Q9E4rptiYh6HWZTBbo15vsBINz42WWwFg2p1VMOYX3JO/HoPKPdz8dl
nVGymU+ow882SJOzPwmZxzwuaHJPAUNJVy+AZOeXIGKt2endSZ+xlGbUWwsvd55FLxxaXS1vsUfx
DG88+RJDE6PqbbRlKd34nBuDfcvNsli0nkVEq699/Pd1I+foR5XX+c/mP5WF/Jfqkv+/dCNoOf7X
/yaZ/F+6kfNX8PXH1/9LNsKP/SUbsY1/GPRpVU1VKc2ANfktGzH/4domnniDtqKru2hD/gKt2PY/
dE8HpsJkB8qKpsNgqfO2Cf/93yz3H65huxipmFHY2Kns/45sxPw/ZSO6ZaqoVjxTJ8LaIZfmX8UZ
fdx3fmpHPnZyqAkHkRL1xNPWfhbJhqKbeJpoRy51T2Jo4Dr209J0mJVGTeJYA+ZMyzt112lJhDzB
Pplqq92trh1WZlmZa9sB74k5CLV+F6fPzvFurg+TlV+E4h0M5VYz2mbpmSULQ3qbU4MpXkaDN0Ih
pyM0b5QkMpb4kbTN72NJVtWrWspn4pn485UUCLDXuUfXypzNWLfVvSgwk/3tnf2LUfM/sja95RFh
zv/+b4jTeRP/RcmiW+BoVN0xVBexjeVO5398vcDv5Hrtf3aEsJtU3eNvQTqOJGJSu0nV4rVGf3JJ
m8ploTjt9pEAhZR2+dZtiH6c4mAQcPpnSH3+PiWtmda56LYFQrxzG3evHpMkCFhZ0t9b7M0LmgYu
fkPdOUzc14zUFYXdaTzvddMwUmwfMUz8IdW6ZVLWJ0tjCOWVWC55nfdSwq7WaEDileeZ3GuGDhVD
R99qy41QEK6j2MEm5O659BxZ+EAo/I/cleaG2rEPLldHiT9vfo39IWi2mqb8zDycr8KmEAKGS/lu
mauhqsvvxJIPqzwU1HgNaVEmMklOcIG0gmGmijVFlS9jPGVbbZTufSwtj7gB+H+hgmX7n5teVbuL
VZeLTCa6veVf2JtxeIyTL5PUAgI6pwDLUq2PQiKhMZ3AP897EP94fWUbb0Wm+edq2mumY2ZzChAn
8b8N9XMoNQLmf+1OY8+wvwvs9ds5VDrODBaLStU9yhEfUwoZzIhJyAiwuh54CddlLexVGfUYaOvA
Rt/b96ckyygjlHJJW4BEY8vO3T1yABYtmHzDyY0/b8pBfM+9Ljn8PqQXmb52e5jJOTyUXZkpf4h8
hGs2baJp01gybRe+G21SF6onNwqO6YC9VTEFlxEnsPeiWDtaIalwehvgX1GA4BSVyG+5k4brxE/B
acAy+7WgTT3/INGSzyOarxlkOCLULFPXz6UwhhcvxkhAF/o6j2KVQgtsQpZL00kX8xEK7IriFU3R
xAqcFtVx+GeYdMEkwb0GIvymhkIcdYuoEYT0F78KkrvT+QDqZMjDLMSOf0CK/Vrk4UoL3AU9KHmy
i0n/5c1Ru7/HzVCBvnPVb/M1TdZvCxtWca7gVrM74K7k/HqLnE8U3TzQr6jn73zl1JtRSSTdg3yz
bN3dY87aSLuWJ3wB/clodDJrClozYND0fRWm0Etgsh01h0J4bjgplaPkT4nAV06M+WHaZK2DAnza
sHRDn9K39noeUpkDMz9f+Gs8XV2RjuXkQ7XXfTU+zhvN9+IjuRR/DdsY5qNQy/immI27cT2/2uJ6
sBdF53QbtQirK8ioP8ZWyRd0hfV1O5TDgoQL460h1OUYinZYaIE1QnV1f4YhgpjBpDCilOqujpx6
k3aWim7d8a6a0eAKSa3gs1OreF1w90sHX73GGAVBTHJnDicffz+Fy43IvAM1x6Ch1nG/DrrMXhah
hrc6l9fYk2jqRI5Xgcr09/HYxkH5auWYQd3JT0E52T06if3NjQsSCBHGQhz2laNeVcqx6RowkPPY
d8vvLE/aEwCu5jQUYAlzo4qeYiS8t8mHEU0MQybkQIrKxNmnJe9t+1ElinmbN3EUxyivrZ2Pn+ym
JBnOtsYEYevlzU3XSApqXFvdyUBtbsO0KaOi3VlEIJLoEtHW0zcFKwrkIyJYqG11VUxb+WyAGyxH
cDovoS6NTUey4TGPtPHoEru8IdvOOrsJCqUEyp1ODqAzHASLuYC27z7iIX6dN4GIyJSHJLCl/+5e
U6MUK0sx/W1TLh1PFhFWYGcNYd75IymDpyq6/Fvv6yiXzT54HzMACy1cGbK65I4n21TvwljXT0Wj
3LbTq6GiI4YEihM+dk30/nwECkFAMwr7FxWEw18dTq25tGJthkuL5+DHaNbtukqHHjOhMXwohr6z
pRq+JpXpXuDP77KR5jC8KPwNlalc542aeI8wNv6gDYcYXS2OswVDMfN2lzis1CohycTJhm3m8rdF
XfmsddclqY3vLDPlPa+1I024J36cbhsWNnL0aZMnbgvNBj5UZ8aLPPd61jxqFuLBwAZbevRP43tY
hvkua9pH6eveCSYIqMoZ759aElVZvJ45LLULjKXJqmxPDNm7Zo7yKlqqH0Ufdt+7QRxYXyRPqmVA
Y21D7upaJMcWP/DBoEl0DhS5wLSJ1a9PoRn5knCX0Y6jSxe/OZUlX+tU/rTbNP+jks0etrDykVCW
W1NX7E96iCLOUtF+OY5Y9GnVPMg4GU9G53+KSKkfROpsWP3BGxtdk/pcG90cl5Rvqu3ykWBRXUKu
jtdjI8yDbxsUybThYbRefje14oVHkvEEgRftazUwVqXTMRQ8noRf4JHrmjc5QsvvyjG/2RhujNy7
prWf3+Yj+PTI1rZTXP7TBfMJoJ2sF1m1iMKvtzSwks+6QRTahQYFgEqcaxrfdD2S9FNvbaKEzTA7
cWsJVokWpjjfx2DnS2CSQnWsa4846Or4bXnoYzqQk32nDqrkGIdIb+YhWfdFXeFYmsSLPelUV+yP
bdov+dcoTz4EcqUjGtsP0go+9PzS2O191K32UCpGdKuDONrbfvZjjhMaGlxro4Z/C72EDnyLlFHe
6Pxt0L097hzzh1T0lIdUmj4EgAZC4zK+gTT0rqENSsU1tMrFEgOTNM7NA49iCEvfdI0msJvH3iZz
YtJ5nDanNozBlWq7p1Is6bVzHoOzbOIm5j7c2hgMCW+qs9xc/t5zWQq/SpPpMY7TY6LVIRLFmi68
4xdr6gjNp5bmGMiL8UcN+QdthpHtjIFaRd3G+oM61xOvM/Ez06jpzGFT+b69modBl6Y3xbc386iw
UAmhZqpXfFGdrK6/utTQ15bBR11J4uqhZfVXnQXDzSv6P8M2SQ+oQilTOOlwF5XT3ytVGXfcSMH0
UFr9dSx18nTrW163nC+ZL7YqGHt6hFdozoCcOQfWFAQ5DwUYEDKHrmXRR8thLjiGRHlu53FZ+iVw
RqSQgxV/Lys85EVbb+o+FLem1+Ob0MkgCAdxriwVISXrBO4nWPR92UVHMCP+S4Co9ahDlWn5JGZw
FJBI+oTL2E5xjJg4r1khExJmgt+fjzn1iMZmHlu2D9eVFhm9dIvWkxcR4zEEEyA3aZ95M/RrMTjN
uvKLEHkSmrmioijomcNrQ2cXANrEPXBltix7MvpytSNpVrfUczck6jnnsU5Au20u09Qy+lVJaQVN
1C0r0mwhPUJb+E6Hd5U413uuuBMhzR82jk53KUz7XWRqH30Ui/u8UV3poSVE2LAgWPsL+1EDF3Fe
ZdXui2ebLmFlERkvLAQPriW8F0dL+lMYZ8gyi/7mkUhq9gIFoyNH9InzrhJluFl7/Qd6SXBu+h4w
vnMwQGgd5r3fmxzjyyEKWhA6Y3Ukwie+evQ8r448AHCuL8ijDYysdEHBSNTdAjStfZo3oe+eO8V3
dhGliZPBXe9oCRr8hOFCK8/Xhh9XoLjL5F53tBe7BKtri/mbr9ub5ROqVRpICXkX2g+fvJp1I0ZJ
7xkgXVMIKsGtB0THyiFw6WX/rTG9/lQ2XvNQTYEKyK2JJqwN6C/YLynv6JcQ+9Mu9LpqjyQ8RFXa
YpSjtnO2/PqJOldbzSz0vCQHqDeoUu+8Mmh4pLfBfTCmrxKroWWRiMniA3SsQ5nzMm/GDDEEyaXZ
fh42ha3dI8zgUfbwo6HaYmnrDoMMuwPqqO4QdQhFl8QMk9+pGe9lE1Psp/akjWQXzaN5o3ooiDcy
dZEj8U2i1x/uO8zsnyjmUAPosPUugX+FGUL80SBbHp48tB2HMmzFo4RIbub1eTw80gCvUpq493kk
/aZeJSWOPpuYmntugcRq/ehdxgPRetylR4Ka3/PWPuNgIfdqpD5WoEam/yaSk2EoGCKpir7Yucc6
njImIOON7xcXK63Ud9kPcpm6pf5QU+UHgpmTRdj10h8bAG1Ty9+Ymvd2nuMno0y7mIcSbjW57j0h
L84qUDRWK1MOrGv/S0As5gcW7tOx3lDhSgW4tS2TlI0oDeujLMbyhbye5UDbl+7nUH6ZfkR/qBoB
adY7VTgT2bt1d/9B13ktRwps2/aLiCAxCbyW9yp5qV+IVhu8STx8/R3Q+xztG3HvSwau1N1qCjLX
mnPM1qiiX40dYcZLzWrjuwW6GMGL0TSwChaZeWmmyXvo5sEbm+g0sHheLmjaltagkuCwujo5GE6W
bxw79l/MpivPdm0QKdH2/gtJOsGDG9uPSCxfqJcXQCVy/cz6ZnxImYiuUzKcN9ZglQdfTrNkzxsP
KD7VBxWNlUl3yZcRKomoS89VbP1nkGXwRdWAB3VZEuSaToBSO2m8/u+eMe8Fo3vJLCB4HtGO73D0
SOWMPhzf7I9EdG9MLRaXrGWRNDRjAGpE4z3SNO1DSMVnywpQ2xmOci5YKwTxp2UMerBEs3NCNBI9
DnbIyipE29ZJAluDoPKDddJaWx3R0d7mYYltcp5IljFN0tB+46VuXEQ4chws3I7V8rT2zUA/L0NC
NWFlEzC3r0uIoGU7vgDQp8peUOBOO9E4Gyvu0xkQzgOqQxKYOjcHrs+utQIW6cyFVnb2NyST9ZX/
WVq/3AMjiqRXM8Nhx9r+vpzzvfBNtL1xW87lWHpW2lCE16GBJAe9P8dZi1IvyxB2mr2VnqDxjjzP
BKqOAW1Vr6fR4+QZhBjIX4FeF1tpVoADYtU/tSB8nnSse2M8+wPDTSb6OcxDRDuesURITdaaVOTi
T6SXn0Nsx9ws0KMa/K3pHErJyjC+heX4RGUj+ZHZfyI0qrBGap/sqLnHMZbPZleh2I2rH+ZEOUtm
IjvXI/MxTKIX07b6d6WbQMj4ngVm3hEzhCO/oYbwJDv0+HZWHgsYIutEOEWyCSQVAq+o9ynt1Jd4
Yr01aUzMB0+9OOYs0EAvfCZuWr3g0Pe2fsH/73IthugK5UDFKx881tqD/U4FUI13QtDQ1ljql0uI
NbkJOoS9LqzfDEJWLgvOe9mKI16/KNkQ3lhtfl4GlDNeATTgf/YbZuHnvKBEbzjMgk3TnohWKKdN
0UXyNUxZ+DhFGf9CxrmziJXYUwGDejCO7V1Crls0EuiQVkPRhtuxLDyWjgxGL4kgsWjPRG784QUa
3Kh2tlCxKLpP+AIO+hg6MH8dmBWDilZDnWTrEMr7F6qdFUAU9Wean8I4mur1kNY5Eg37XgZKfMV0
7FZV69aPQRGp/QzEhxCY9zcyyZ1NQ5FxMw4u9qJmmNYxLgWcorVzJtnOOWcmidSDRga4UabyGo22
vC5bTtPJa2yZ3sYMLHr/0YrfGwtBFdYHEYKS8JLqsdcr6DNRE14KTy92sRe4G20AMaxRZ31rDMTp
A0ubT8S0Xdo4Zx+dTkVikpHudXegl9Co4dCQi7g1hJt+QPPGo14SEFtaeGCbcDqxChHMV8fyBaKU
R5rHuPbUjz5NNmHcex9A5lNkqVFOvcR2rn1MVkY2fQnUPvuyB1qrjWJ4XAbfAEFW1hqeksYTRzOd
gq0ZIp/Jkq/BZZZV5TI/01AeHxH3lavlxBQaX6VWqWdpdViRDQUJJnCGH4bzQdWnPkdjx+qfiRO4
UeeqxxHxnCJjrTH4j9TE8zeDPF53LLck79S7ytXbp3oCzFoYEMhGI+ie9Hno8nyfmKF2W/YoUzH5
xrUVTIH9mbkwJELsPXfby+Q2ETV4M8s/w8r2ERd3Do0Y/oQN4iACPorpd0v87JsXjcGlroj/mXT+
Gk2Z8ddPAJIN8y7sarUxs/JAAGXHAhgXF+Qk70doIjiZ6ty4GRbtarvGyVPMXOG85rHLq7LYwp8j
89GrPlya9RspYE5pjZO9Gpn5Wcep9oLAZTrU89pLt8vhIHXKwk080haCfPuAeNd5CHCRrf2OX8H3
sWVL1hQQRbIrDXr1Pka0O/wOeapZ4U98p/jEYYoz6xGrUvNQ9nybaUJqiMVQr0A5tyDRlWqXpv6p
1Tvt0nvOS5tbNY6g2t/DSgcikc5PV0C4RNBu4s4DA8QCeqKoxit4MndGEwwfoWy2kSyLL8+3zXXP
k+7K84Z2Hjam9XJi6tsDxEe6dDooimXS241CW3kZ4IFlSpzHzIBruQtCVlESWuVrHEx3GQX1V5ZY
YjX0RX/vnESeNUjRG/Cr9dfUri3mjYgISvs6qWmg51sVG60A3zLCz9xWSLNYWs62/2lOaTeoDLG4
f89rP3wo80ndm7h2LomeMMmgr4d9rdnkzaS2md4mPy3zuavt4Usr8eH1qvgpBoE/Kqvcd5kV586a
7CcUYOM6iXiiZEQ4Xn0t/5VHZnRIhedfS8Uce7Vsuo0s1pkXrzPNrEjNniiGxPTwszGwfmkWZCEV
PhEhEz7FfRnC30Zaz3+QSyXyMSpa+9XOw6PQ8bMbg59sywYOrT/jgO0Z6Eha+EGQt3Fc9pbjQc1J
8C8Vb3Ihj5JosLHuuggq0Y+8mwTkpjjFxeCkv8A7/TFlv89l9lMHS3XTZMV3a96KpZMee2/4rHzk
BXxfOFYZhn+TEjRi6xqX72uX4wGxjOuuKrTtcu33YLNm73sXnA2uEUz0br7V/AyWQkofnvXC3aKE
fDddgNt90mFemmmf3ydSiIgrhSb1YJAqtqqMNid60ekfIVd/4YKRJ9crOlI8L6hEuvMypFrcnZup
ginqGDGZ6jS/Y9tHuhKwHKg6b5dEKO/cydIf9SChROW4WGdb3t6Dwx9HPz1ceTkLcFn5lwy52aVu
m5QQb5ZFNTGmF2pvJINEIDdNFoIr23OAYPL0xffkuMfEeQ0kyo/dFFFHsQX5c/0Mj6I2WvzbmngS
i3DAydmF5b5zBlawpjPeRSV/26WCnabpf1xb35oGCe2dbjdroyjkHXTruBm9+imzNfPi5VQyZS+p
xyRXj0T2FUnZnYWMw4iO/DPfsUzGVx3px9azoeZqPVUaSnVJckVNea4sAGB23wNtkzj3+ggVoxbK
Edz1fNDoC/IudeeLPk1/U4A3Dq3IfogpHG7LIaDksbEC3ZVuUlPSIZyvawaQ611XBcdWswscIXV4
EhmCNghll2EmXhmxLcmQFuigiS7wu4QQywwWcjpekzQa9tp8aDmeZm1wrGxxaYb4hh+OvKDO0DYq
KUOQo92mm7rm6OsaxT6vsV7DQZAuObmXoTTFhwhyY48AjOLE4I/XpgjQVRq+uwVcXm7CaMwf+efA
1R3qaOsEtjw4vfSvjptQZSNO4Mmu053LK3gF/Kv5ifL7hUrP8CjjPAb+ZTmrmhfFpYtLbDBm3dOy
G4wDmPXwUE056fLS+80M90L+k/2B8tLC5Fya2zLsApwjGY6uOk4gfqWf1Cjqx+VQ71dkHFEpzMvS
2beoZu8Gv8pN4AIWTMrso7SEtSv1OsJTRuB2ntjXmrLyAXIMgnBCOo/hvJpTjfMZhlm20oLRO9HB
Gnfpw+j19WcwZUDTYwGHrK93uAqMS49p59Q006G0jeKiiySngWL/Kk2PSBwBqRz9JzZovytvwtV3
k5XGa5yVOuS+UNxzw8WrUtJm+T4mFVjqzpbintLnWFtTGp0goJRv1mAMqyJzbHw3v52+JmnKC/sX
m/SBQ6onIaxU/WCkKj3pzGUuFAREVZWXjigh5O4MZTgWNHoQN1mbhMXc+rsls2yRwfCflgxPFlpL
aRjvxooaTNkO7TGaS2YI4JjpuNnPBFbgWZE7tBNtBWTXIuk3pbZN8oY5HSl/UwrmLYdyheRvNFT1
c2fMc+gR9Hdld+U6SkHtjnrsHoSQ1TMPxD+yo0ltWl3xClUX7rXm4pvq3eK1IAVr2zklXjaegJsw
iacNOGTtxMzV20Y5AtQuTZ4DhXa/L1tis9uWFkQEfpbCIOBHt+7uDmrJteIL/4nw/ZJXev43N7O5
P3puSsXLw8qZrrJIaHbOvEkWynOehu8NYR/3ah60BoilC573+xA683NXVsxKo+qh4F12CSPE94M+
/GdrOdZl83JDB1GUQpVAJiVP9EmxT7qj2vNrMnZVTCBpzpQxWguZ2JtwIhkocgvxKBpdPGq5XkBR
L3QgP8SprUtTJ4eOBsqp7mfrhOp4lUeJd4Gp1l1FNqMPo/Cad3V4LYw6IfIdTavjsa5aTjQ+nZSV
X/rckRRGV8vBZfivi3j3EXOZQLBpg5M2s4wA1PmPAVVrmO/mg2s22qMEDHNVrfPvAlI+NBqcYXtI
wsBfxaFU+zwB1Tq2rn2KVSpP8TTZp2V3Gfr5xPcutmhj3ZGvsWnJADnIsOhWYmgw0IydF+zLhs7o
wj5ehloRx4b/uv1pqpGVeVASlJlo99TsNOzClvuQU0aZsbCtpvITiVnWxgppejUz8alJkpcCQwCL
27905+liSfcYFr8mwLOngswOXLPNEeN4cy15z+3gH/1r4hGepVXUdHQmhRVLySwZy+NgJF+qEKhQ
HXt4zTW6VVY7WpfJ29AQLm91Sll/GZSCgJl5+Huc6j+HluPFWCZrniKsAuc/HGbSEOyWTd+ghb1a
NifbjokenQrqmRDSWU8o6q/ScV6d4dJVynnzRec/gIt/bRNPvpEiF56blttnOen1LkJSrLXb5Sxf
YHJPMLYdl7PRHJiTw6O+Tabt3+2iehBLmrFuPDWSMhpzob1y6v3gukwAY5EB+S+jOyEhtP52ojTS
a+cbAcsE2pcUu80VhphfJvWQa615HYKWwV9RMMzXXvxKEx29Wzn8daNkiy0sfJIpHclmGI/lgBi7
H8efInEl0WI5Euw0qK64OVjZyay+dHNihrCTfhuTHJv5sfdbFEDNR4DUdLA1ystRcY+01Nz6RJqs
eKvZh87g0RA2zSVR3b7oivEoG/NnHVhyrfD/UbRNjVugZUyUhuIEWgG8sBeBBff9ZKZU1ieXfsuA
Qp10ElMyBzLdl5E5T8M9thGkrdyodhBnHZC24jZnp3JJyrFP7tIsyGgGKfO9k1O4Ju/EQbCPNRn3
4gEbe3tQg0G1TDnVTgs/EUO555LV47qqnQawR0MMR+Yck3TsiVdQLvHd1GZEb443NQN2raFksTTi
uZCiP2GTaHn0Zd7WKjvIXbJrdwqqJPPxpNpSCTFnC4dxsn3LylZ5J5xVEVf9liVOaROeUl1JhtyU
qPpvk+jTvTt1CBRkqYA4xdA+UvIjis2A5+e1Q0dAb18aq4HeOjHj44lEyeG/huVYnVhn/k31dZYr
W0X36qnqF7gdsTNcU1sVOe7nQPORaTIhYo7N5If61RTk5lnrq7dc1cQnhdZ9EgApiL0K34bRRUNt
ZC+WEw7USZv+FTPjJsmiKyEFAVqJxD5MTf+ij2mzszLdmf1+uyJw0x3lGOsIwUTbZGli0lQoqrXT
pvJsk6m5hadgnuNKrN2BpbbjBs0xxhuxS1wiV4gfuWDDkfsyhXpnW5TjuyLbJXbd7zyd+YUVYmIO
p18jDuhjX4pkKwgU3dIef1eT775ohfOoJSpYDSi4d45bA+gc+wt+G5KyrLw4RDL7NIcKVGESbJaQ
aYP+4r2Z0kMwlP4xnpUbYaK0fazlz8qLuXOXY8R1DxYWeKQybSRgd+QR9ir5042d6MHWkhpud981
exxBIBtkYxwtQ36aOTcp818mkAnLM5b56GdRAh08PzVX//aTzMq2EeGL237qywf+KmuKed3Zj8vu
nM1SEI1ZcLn63qcl/deMmKNyMlrVaFdKzbSQOfjlqWR+Qvc0NR5SsA2UjYh1FwVhP37ixb99Ygh1
5KPnAt3THnuCvkoC13ymYQEAT7WwfrSQL0ehq100WsMzWgWB/Fn9ZoIS8lE5PQ2APy5Wbj3ZTjv9
G+QsxMjCrgBPul1eOOglXHe7vI+cKLDWlo10lykE3avvVxOtyQebSOQ9MCHQICrZ8nzvjn2TmefW
CV21Wk606KmR+87XLMM4nw+1xNzFZKJ9H1+2ChosftoOH7WX7shcg6jmieegos65DD7wgX9b3mAD
sx9Uvf0+FptU8lbkCBUXS6QwZ5iLrt3etChHNPwiPNm/IAPAmAtwndt5AJvGLa9r1a90tHxmB0jv
+mmqgACLmF8JmNvVcrCeBXi6DkKVrKCdDcZ1Wi3H/l3D2u13p1Kxr4hMyPWePA4wtBeRdtpuCHxr
a/kYHCyp3B88GIg64vf7gCKmnjXPmBaA0/wQEpBrZpbicZAGHbRV1smEOLQc5/tIs20I2wQzmG68
pgOFuSlq4n9n6XYZTJoQHC+fyOpKO/Q8BpWpF29W0Or3sbVv9jxPHl3hXS1FttZyssbpNee0unxZ
OWv6aXnMCeBkZctHE6Qa+1HLrmGH37Amw3eNjcBe24VP3a6f64nLMCn3hcAKtavnmYTVVegcdJty
foPd8LRsfQ/MeOxDQrvfzIxeQ2Q4Tucq9/BhCL/UdxbU0eWYbpTTedlq5kuWrWUYycXbZZaFNr61
0mM1wu7FUKHhgaHMoreDvYc0X2xzJ0r2ut2KQx4Kc23p8fTCQ05cnWzPJ9ctPqV+VP7ZmtkevS4b
YIDz5vfwfXo55ga/mAc5/OZnTEjHkk23yugGPFYdDARSm34qqzcDdcyOSnRFqqok8E1U3nqaZXBA
osgal+5wyLWESilB05hyNGR2bGEiNmzyUdj8PuMAYj3lnvyfM9CpZE7C2/yhrnGYwS8XfO8nZreN
a+Kf/l357yctn1+u1NAB5phx6JjVXhDt8pkIrqamui5bID3Qp9gV06HQfxCiJ4I4MiC8+qBCB3Rw
wFbKp6auzAvKnCfVhuppOWQODSxknqM5nhcXtO9tDgba1LrVfTqxAR9myP/48fRIIJN8b0vpbwZS
Gq48/vRzaBfBrmZS9Nop/7dISnq/2vircJKjXbrlGy8nDSUCwW8VhdGf8c/Kab0fehcPO0g+rFBp
m711UbXP7aJdm2lZUF1H3YSB7459MnlqqwkXTdW9U08gBAX/jW56VzTA5osKympdibg7Iiak76lg
VJrSonff9VCLmyY7aSXqgHjuJfg1rqDIyeRl2foelmOIKaC66i/fh2GDMENf9tOJZ9VgA47SlV1c
7PkB1cUnjxn2+ftI4TfcrEDEd/Sjt2aaWRfbj8ifoU84oAimxMps/9zpgF1WauZ1L/th60TbFp3C
Rge2pcVN/rcJ+4/JnOr31k/0TVhrA3xpgqn9npBbvakepfLU1SmYzEidpmuUtuaGTjj8Y3Sg2w67
Cogaqz7pjgvrf97Va5dCXZtumoAst9RBieamlXwWAeXisSrTi0drasuTzNiaBaVSIULcqHNQRT4H
VfS81q/L7rK1HLOaMNhVDmZNKsarpA2il2gePBe3hIzGBx454QsV63gzocvaLye1NEGSR31up+kO
4drz0E8IVSo56ZtlN7GS6t+JyoFDshwzkqChaTlq9SbkabO2daStKx8EB3nXJBbZJew+00ziIwvq
kNfSoaJb9gk3pUZ14bxZXdwCoimmQ5EJSqDz7jII/LMkRBiPti0vSZubm8mW/VUsg+mFG+KS4eop
P7gVmH9WKgZnroDvFzLr3rjvg03C//zjNPrVLrCYogVGXx/dMqiPLYvRdazBmhsKS1BmEmN3Mvqb
jPHY5wFcZHQNe9W09rtIxy+7s2wa1uaz3WD0kVE7npfBmrf6yXAPugWuW1ABpkd51XJnIFkEtDlt
XLVqxDQ90OIMALNF/ZtlEpjXDvXjsgfQtjDE9FqRefiExZxsFK4Jujh4sMLpBxGaMwCDME96Rh69
DE7GdJAPw+yoXM6GeRfveMrp/z5quBMvWLhv6zyhg+BpykBtb1loDDREUJSO7k0TmvduojTqxH1D
Wx9EtWV79R2zXn0PZxFnGid7FTnJPqr632NEvzC2mnhjEM3mb7rCUEdN2R9Zy0SyhZ8eLukpy11o
yZb6fQTRK9aZQ9Sh/ST0yT8RBtQf69Ki+l4PBKK63AlEnB/EqJS5Lhu/JfAl+Cyb+tamePiWoZEq
e/BC9KVTRvugFBYI3LS9VE0U37DBxjeZWtFNQ7W204ErrnSzdFvsnu5r6LFIT9xX0SGE6gcH+Icj
9Y1ISGHK0opEpID8x0a5watT0wLRRfaKWcnftcJGhGnkmNpMeg/WUCCkaq9+pIDi5OoCMnM42kM8
7sxplCdEriWBIUuVpXIDpOpzqeW/qi6Jk90nnM88Hgmiy4bRqVcyAYWdtzu/oSuyGoQzE39SSL/z
sOz2yfShTCPeaRA6pi2F7OKkTeRdS2DNt+jZNPTmj8iadmWUJEwFdggmG9Xacxg+M+0PXxP46692
7G7spu3XboSsLyv781QmCKuXTQ/81Bm1bIxJDk9ennD/S7vjYdR1twLty3WMztT2oqvu/0JhYRhr
zYbjCQ8GlkjrXOA+0KqwrWbH9Ed4m3wAY971xXGYRdjLZD2v059FTUadEWZ06wuruBFH4+J6LNr5
S9Z8Ff22Grrkl9tYPmIWQ15tL44Pjc3yRRotdWWtpe3A8L27bC0D6z/miyvahHxfpsE9qBTGqKbq
6kV3JsJr06LcSmTzL5Ie7iWIgVFR0swfAzKxZNxWuxwg3csUpjm89rD/Y/ECMYv6t5oiaPYW/ULX
KneuVtlXExnaVczDsos3I1xnrTZulxPgrI7cd9YRv3FId4mbsSRXY0fOmxPsqS6BjeEd/KNKe4CH
8zWDo9nBfsqc8NoM4qGyJ/uQj+hwl7P/PrFsqvnqbtBogA/BaTkkuqJsTpJJfW8E6rwcWz5rUiHv
V98/JqD+mGiCEE4bbL87IAWvdDBa/MTlx7bFCxVm8wynXr9YcapfunmrcEK5mpPwMLb6wcW1NbI+
l02Eytgrc/9AXgjfHzuKvrRIvQ1Zkb9MCTBrAI/Fjgq8cweS+Ctzxme9V4i4CT99XIZG4pR28n44
yv89Zok8hOdkGYhnkk9HM1gpRErsvdgHk9ZUxnpMRPmZaPKeEwz/N4PfjVQ7/Y0SEvCZZI3r+1a7
tQKzxgbFgm/5uKjbd92IH0TkhVCYPMpfvfcyMvN9ET2+b4uFvadHx9YzvYvnFxNli8jeOL3uPrAI
zPdBgaGUVhr5kioaD21ZBDcPv+p2CL3yqcp6g1w5K3snoIGXJ5OKL1WmJ0f5lOIoPup2Rzgd/JSh
9esvry5JG4Sd8+Z4gVwTQR08qRml4I86OaeJbx60gZle68YJPncbFpreJ3ca7ySXob8IH2sn3FEv
Ql2kuf85RF3kp+sSEeWAXHmknY4jpKl9dBKaTgBtwpMr9aoDCFHUPpRTTtWMzxBhR+RX7WNByioT
9AM09ry0u59F437prH0Poy/fyW8eTth9h9PoRQPZU//X7nIMEyy13GVzGcjLbrfUuEeaxdFwhoQL
6EF3urehE9OhKskhHk2zvQNEG9eQ7ilIz8ZrwwqiZ0I/ENJp5gntCNQVy5XJg0SDsUrfe8SKp8mP
kudWhOW5MYEmYlxPnlUHEInazLTN+C3kzJ1aCt1z0XfZQvFGRm2FDhtczkBHf57VLNMYnlE8Hpz2
y3JsUkOWJ+/yDFbYCDatoZF9Mz+Nl6f2srUMaALtPeLm12Vdu6xUq8j79Lq4JpBUMVMyeV7YkTJO
4OKtU5zTv5p5vk2vCImmpl7x/fbZxLdwLj2nvYbkhj9JXjTrxhivlJ+BNgjKkxNe9TfgOEw0TQbI
1p9MJX67rd0/VPj6XiFm8krM7Xera/Wtn+FoySbvrM1CPu5jwBGRBSWtqXTY7J06DEWA8Eiz9r5g
ARqEU3uNAggSo/CI4LCuJCr35dqw8jlZAclrNhJJM6jxtPzEUoEmXS2byxB4eNhrOAM8TI6kD4sX
LPDgLmzN3i67WHblkXc3+TW1I16A0IubZVS06dgjI2h6geA8by9XO4F4zGzW08ve6GYxART48pfd
loiXbetb6wDR2E4qGr1DhpQlJcHpI4onJBPR9MvXnDWpj8Zb6RrXGl/RfmyEhiaElQaZTwIEWBvt
mgoVYGQ7xqa2YuDIYLwea9xxjtI3ltEf3LHX3oiF3mi83ve5J7xXrQZBYCMyOQyOdad6px7dIX4i
9sf+a4AKTXsV0pylSwnxr7w2c0BvSbIrgaJdugL5MOGtFONj6PcXvxg/gFG2nyKpftjkdT4yM28f
aFLeNMESRZHt4gA5WY/xXKFT1vQQ5dmfKWRpXIM5PGQmza6AzFgS5DL7KAHLEaqCfidCIbGt4tB8
Q+Dw0mnMtRCDUrIAGwskbDB4z6NVgABePqmhinYKLc4VrWdzJBQ8OxbxXDKfOfueDPUnvSSaPMvr
/qNV4idftmhPXhI1tdKl5elX5s3sbANKrNfOGC/zKzwp1/O+Kl2oDT5ajiLgW1lePD5GdAWvFCtz
cnm1lEoAOFOjgaUEO6i7IlTyWWP1OnqoyDtTTy83jd5lP8FpHDP4N29DCvSjpMRCHC4xy46l4FR2
T0bFVGKKlf1GRiT0Jq85y5yKIxVleU9co912tfc78fUv3VP24zJYStrUczzznldlduMVvSlnY9Po
xNapTL0HMpyKM20IvOF5MAEi/d8Be2FBQZmgMUHvluBTtFETkRWl0wOxJauSaWGXA+xqfjZTJ14x
8YQkM9vVwW6i4M5M4q85tcV7qQqEixMvjHTM32ni5oeE2fU2SjL+lbbw92F660L4JIgbknVcl/qB
yBbAIXXzvEx4A1ozSZGzoJ0W6kght6Kg5eVim7hUoiRjxbYoFLjRY++4+afKnGSXoVk55LYi+70B
4GDVpLx6ocfkIdTXy2VooaCo16iCDOr27vQqAgysK3MZQdcm+jo24urUTPoo4HZiRPQBlCuvv6IT
QIGBqeS9Rzl1aLOw2C67eog/HvrPsOoJ36a/3Q8nw7KG07L1PXwfS9EFbgmq+/p/XTv6LYiJMZZA
o3v5mPuxuIfg0CfEKb0s75EPxGRxSxh9653fKgFwfrUc+B4WIwX0oyHaLJvLGZJCq5xX9fITCETl
Y1XsYB4oezIxM3qcyRwrOyGWnUx8qUkV1VtLn9SrFhsQAbLiGcM0fZlsEu8eap1NpPvOsReB8U4H
+apQdTy5JkokJ+pONjXKjR2ScGFS37zrsp6uYHU3WqsndyegAN2UaXskCjQ/E2pdUNmkXtskZEe3
YIXomhCFk/Qd8xtb/026aYqgFqVA2XXjLkC0xHJaG19kYNMj6h/Sum4A/qrpJcFSCES7etec0L+g
GyfkMWmyN5va5eRTGB3jEjeP+CqoFK2yPvL2vROYdBw3dhfYN6JNsHz2SfwzLfw/kRjBQOvoQx3e
/Ac/ICZ4GXgo8TKqT7Ii5L0jh/bfQB+LG/b/v7+c+f7Mf11e09mDUwVWaIjJUOukfMnTEc2zhoq0
dVFZoDsab1lqj7tC1u0t/rvoe1onVdc2bLKNi4QNCyDCH4cgzc4bSIVSOAWmuAXe7unlBTg3fcZR
sRwO6ycfmCEd3Tx5m5yz5/b1wTBxqFLBTXhVhv7B0CAWldTbsZt8MEH50TuO+lvIJ3JXnd9OgaIW
n7u3EkpGJ17P2m1gyde7/UOJwmkVwUTd17GenUuC1CjclGsVmsgy3JSeVJNb2yHV8Q8SFRvH5vjV
+tx1EbFGVAHpSybWCHJnPlFBTs7McfgxeWLYFnYKM4lFzqOngALT3Rm/mjB5NoJTQhmBWftjHI76
zcpNfUVolvVpxiHIKCoiDsXcvQnG7tn2neKmbA2XZ4RCeh7ieE7qtcgXc1U0HEJydViMe/mdmIQH
Qlvas5m2LOaQIu1KEJh3pb1mU+fdWuUaG18VzTbI0+7KDdRdjai21qmc6J0lKNJBvRUrPwrDuzsP
MnQCsEidWCPO8TbCTFL81h6vFSHDRxhB1Q7gTHPVWBwfbDXkJzlQ8ECj0yM/N52nDL7iwYuSjmp0
5TxNdnZpQwczWKiy6yL0bOpJ9quY/pdb5NcEGj8Kntd0Vn7MzmTQTs3zoInyNcsIu2xJFKAdT4i1
GNdp6OovpRLy6ndgg/1If/GG0H1W5mE5FfSd/lL5/QOZA1h65vNazAqbFF/tuJy0QlDgZsl/Z0pO
eNw7+dWt6W/680CYYrCZklFbG10adCtC2KxLllTpKaXQM857rYr4DnaU3JZH5KhS0PKDbrbbsMHE
UKEQoCVkkMdX+ZpFa3xkaQk+lPZyqtZtPLY01vT0tgwUMLgR0Gp1YOD1t1y+gDqnf6yTwT2GyM/Q
jF8QnulnpgAsi2qMvgPpTRs5sczoGhydxFTluAPmDAS3s34GPne3PTXFYzvG/rmOGpRf84kscNcJ
3IMPo2Y24Vi+OrCcbt6qgu/jfEFtgjpqBfMQ18nJYPR7b0WrU666qtd2dotlb4p9cahjN7s3xInc
E1Wap7DsXygrrScTJyrZCf1JmSQmSjiGCh8Gdr4JEujg8R89YoHnvv4IcyKrwyYyD3ULYDniKX/1
gskkcL2WT02yjYFeb4Bf1TeEsOLcN9G4nbAHvzs2rCAICClpVk3a/JLcK+SbkuMsWiCP/4e8M1lu
HNmy7RfhGhpH45MakGDfqJdCMYEppBD6Ho7u698CMysz761B2RvXBEZQipBEgnA/5+y99tSav4gS
Hn1rJm2XH2wfHUaS0fJarxLUcFvDdL+HrlPXYZgJcy6EfWglG1MMMYuGQ/vhoRnkVlBbD9C4Ph0P
Yn9DyvI5pfV7Ron956PbKWGsa6MMjxOOWOzcQBn09M9D/Nej23OjY6b7wpw+RkgiWF+b7D6sQ3Hs
+jzYIFw5mpU2Hz2r1c4hk78TSU2AUmPCAJanbo+CpPyifRkc0rAiOU91oU8DJAIcy2EO5od27OhS
VdEZLV/wmih5rk0xPYzsw1+QjZl0GV+bPn30BlPuZy8BvV80jYNgzbMPo1XkG31ymxc2vYMPlZpN
8IwZpiK2Amd+2gxrs0h+hZScq3HR8LDITv6ck6oWLxUf1pismdSrB/ns4uTY61GsyVebrIzDVBc/
8e18+MM4568z/OgnanM/NTL7qYHrd0zZmGwCa5TPfUEUdYry9iudduYs88cmGZ1H7D3Fti1Ny6+W
07bq7EcwoNTFt4Pd6n8+up2y4x2PNZZYdLnDSbAVTUUx/vHyFqOpnUuvRZzCUN85u2DP+MfucoDD
srQxFzWDw3Z/hxTojn32+AhHrDnGCNVXt9PbISkkerb+FV6hcxRjk5wiQ/9gvpQ/yLRFiaKi02C7
hm8zr7/WzLiGMKJCvQ3mlu3R7dEN0X97dDsIYs432H2RmtA2gQ5ShKjEs4QXV4FQdlm7LikibULD
uL+2AnwlmZGgvKY8PTcTwq95Ji6zSZJwO2lZ+9B06c8y6EMgKg0VcWgN4woBATQokLYrKUnE0JTA
71z0e/Cb0PtiVa9LQC/3vTY/Mm/Mt0mTxE8kDm3AYAQPve2ZR22EBumFOnuhiB7KnNY1SNUaGEk/
OXe5YJDCHqv4aMr3wbp6OtpYmTnjttfR+C0lG8mjQb0lzCbeYGCc0b93J3MxerH3dO6XM+HicF1F
cCI3Uk+IKnfCtWFp3ul2wLDnnSRsvU0cOghk8WKukPuaL6No3LXGnGc3DAl3kYj5/n2YU1+a2eAS
YSEdSIGvNf2frfB6IiWWN5jaChZbkEtenOYHeSrF+zxSPHthPz/ZMEZn660q+wj97MCUd9kODslo
PBmdj/M0245DT60wwmLsx3mExyl9hfuocTAelmbqPZsJ8kyzdblfknuzFoWz+ERoRGuDME+1HVmn
3iHFD058vHHUtqxT41HrhA5aAO2a4A54mfJ4uofmBeC+SeTdPMTBPSY+yMFZbe5up7cDfGh0cXaB
NSidX1Ov0XwHTSDvcVT6TOtHHzh9vOlj6V2EN8XHqJ3M9Zya7cU2h/BJ0X4sCxU9GKbQHg1N2tsM
AiHLTRQhKzNnn419eW8yfXqKZVPtpmiJxFhOBwAs17Aw9hCYMaoXjbPNa3Yzzpw1cKz/erIPR56k
fL/evhw63BRzmCEliGiLhzhG/3iY54gjh455Ie+Ci3x3cllHlMBlRkv8dnr7QhRL9/L3t0j3tfEa
B3Hmfz8NW4GQghIBxNzn6bXjgz71aD1guv55iGXgHRm83/3H8+jbgEsPmFamArgISzkjtqUnzssM
HXI53B79/VyO3rbJveicZYw6ZiuAJJGJnR4mDlHubf0F6UjbzxncNrfBRK6Ak5wZlQ0PNtokzc0e
ADYOD5KUkfsBNY1oQhNQRbgZVTHc26vCTBWLr9fft10WXYMbbJJW6ESqZcuoDcfyCuhmA+c5Qhcc
o1lCbffno9tzBUa4TTlYfuxg/YdT191PWgGj0pwMX0Pgc7k9p1X13nPkBklac7JRJZ6s5XA7LZuJ
2ePtnHGdo01EVibTeHc7QFSIV2VY1JvQswVjByUfusFvcbdepkXAZ7mNvgtTZ9gncfg5OPNwtbpq
uDZFMFxpuZnnSgKkWVjXmQv6mo2t2Otlzo2RKcODS6w3aW2a2ilQAkTjFt16GOqeVzs29zKa2dzX
EKEiS92xzxweY0EhicHA/B3Q+UmVOpR6ZfjjssbelleV2cHZQCS5Ni0SFJ1l3b09d/sqvAiPBWP5
7r7LvtwejlOXWtqF9O9/HkIS01YsU/r27y/YEH3PgUqYd1X6cBeW9q9ExL/bIZfPc1wTklkAM0y1
pjvcdscpEs5tnk8IYQUmdKa5hIiMjf0U2FNwcD0d8mSpiadqDBtkbvWXjWX51Nu8/c3CyLmdoszZ
xYibVwbegZOXtebrTP2UpW3+HrXeL1z8lCfOZ5FVctm0fmS16t7y0VPbtrL6o4e24jhj8jii2EKp
dXtoxDqeZ+W9ugtmJiJJAxNU+O61Llpo6Xq8Gsov6GIbUPxGYzNaAfcLXe+vaVn3CGU1dSXoqdzC
XFC4hb3m0WXwcm3NYSdjvc+Wtry+7WWf+5hgFOosUgdW9kTSmm5U7DnG0jwmUf19U35gW2JVVTd5
ic6SWcNCWYyCftuo6BF6nHwhFK4f41e9tcVTO3NBDTZXUTEeQjM+xm2GT7DWrdPfh4iZwzrW22JD
R7te60Nn7aHQj0/YDhJaTrgyRngRjn0WTgT+g37tVbCVWghxxWbSW0VQmm5d4hL2waqPk3eoNBIH
ZoWDVMGggwSFiiYP+umekaTFVSSdtVM12bWBm0ldOqBcCATLoiREdMWNOjwTADLvwsR+vJ39fchM
WNmBkvXWqGcI3LF8kHyUnuJZbMMqHF6rfKfowvIyu67j36Dxf+Pjq9FFKc+YbzU02jaf4RknpoNe
QBKZ7Yy0D2sD7jCT8DsVjegXmeUUKYSh1aIQTe1SfAKN/A5NK/4xZ0a3DsBv0yXx1Ib2/3x1QqJM
hDBsTNY6q7t0ZmytU0NpJqPNzNDrf4laJNHy3+l0jieRSLkWEYueqdv/gfLTg5jI3WkoPsIYnPXW
IWVPzkH/0MDKRNoEke2ldQr9UEF0v6HxljDP8DessGwKy6K9URA/y2pqEEt0/3H6X/8X4ZCG/g+E
4P+AQ54+8s/oo0s//meq6PIP/8RDuuJfQmLyRIEr8D1LAI3D77aDJyjkv4Sh25brGtIFLgo48r/x
kOJfUoB8oL2mC8/DNPMXHlLY/2JTjazHMph7IygW/z94SIvf69+uKS5Py2BHC/XcgezoLPjIfxAP
i1xrQmrw/N3Nc7J6A6WirRk3/XXSon0yYZAMpxYTKVF7EG3M4ksyfsOcLeNr4KK67jq8IrfT4fZc
R1yzSFGcZmLoZqQL+Vqm4avZj919aHFrceD5ADwiI7yx0/YwlpHjF5hWfQYZpq9hqXgsguj0j/fl
z8v3n2jH25/xz4hSwV/Gaw/e0VzSU8V//JkCsSIY86Z5B7yZE+iJc2eSrI8ZZt9tBXx4K7r0lSpI
//XXg8bKX9tk+RVV/yhyQj/TMtIJ7p7pWkZVtjg6opGuBNHW0jAwezp1cQBK9UBXjYbG1Apg4Hbn
j4Uo4E9ZzKmXQ2YzPWOLXW2V48QrqYH/KE32JqGH7mu0mEtRRat1p6M2YTilnqq2tE/IwEgaS7p3
nBjDLlsGB0k77e0UzW01dPWJi3A7mv10NyOSOhvj8A3xl3coMeNV3Ib9s6FqF7NCUx9j1V0zq5uu
bRxI1lHDWSd1UGKrvrOGVJ0wrdNloXaL/xfGJtJSY7lN/ed74Vq6Yy0fCBtJ8r9fcrOZEdxXqZ4E
5AH732idHMIiXyvUYLj8k3fbauQ+6rN242pG/G6I7Kup251uWs5TOhN7JMuqmTe4oec7splZF1R3
lDJeUhza+Lmv6pq1cH87mY3RXOVCtkc1gSlH4PwL2EO5NlrXvA4IZy5DlOtrD7vMLzTZO2EXBQ0g
wKdzCozDlIRVWXVHh4kOo4sK6MWsKwRSdDX9AurPi8IvdyT2m1YSNLBzHFUK4b3ND82r4D1RvLUu
ydhRjwun9WEUCvo5rJwgESBg8Bd1YWvfzxEiBNf87cnMemwQGzNhm+idQ/JYUtPDtVMMRK2VemJu
il5wt8fBNm4Tt3gMhTX9bKeC8IKefEPiOpSeRIdZc6c3oYc+dtXpJ0T0YJM5y+t6qOyx1KheDwto
j9h2BQM/Ch+AAyS+S9r6QTXaT4qJcB/Vho2Gp7J3YVukK9tKic5VGlt/2FSmQcGDeI/ccbxxj4FZ
/oJxoEyISjhwI+DRdEwScO5bNzUgjTRzdlFtWByNIdRIozR817Dqu4nWNJ3SIviUU+Q3iWH9DLUK
q/+wfH8jka9U5ldJ8CxUP/PjRg+LGY2eIoHTMvNIEh7Duf6wcAXFCoAL0Y2o06Z6/KqwnVtKgTpy
o8/BNV89IwlfsnwMQOgM8X6CE/AMLuFHG3bRp+mILwP508pGp7Rn7JSepwCfGyl084MorfeUVtbH
8iAzvOlNWvOmApr/K3vKigAMnC0gFfCPYnyEH20Ua3C5ql1iyd/If2e4o0Z1zXXh4wt016Mde+8w
NE4xU8YTu3kP7CJTUli4oz+PSzpZzsg+zm0XgwgwdKAXT2nsuvfmMIoVtYJ7zCIih2XG5xzGKqNy
mz0IQrbooJe63Gtmb1xE42kb5YLew4Pv7Kybj5eB6FUEQYftp/W2ll4RYBS8TXGqv0WRClbZDGI+
G0f9rZkKemTI1zS3tB9UEPm8f8PraEY3opRGszrZBwJEg5ySaNNro/cGbw0vVElP3XOlf+MzJrKC
ZhPKndCz+uqFaXqQ00R8LHn0P6p4GFYDWJ4rfInguTeJvXBSdHCdPNVLFkrnzPm69FS9EV2PzRH7
U1mBxCuSgfITc0/RkFhIXEi/NysDElnWTz8Npiw0ebVFHqOdLWLXyFRJQIXlxbq3rHs08y3ExeyN
qB9xQJXd3t2e+ut5G57MgWAEcowdOoNG3GEIlqV2WHzr52TBEGPd1cEi5a0PJZdhCQmf2x5c/WOW
m+m6qxlU9r2ePSoa2I9Z3W86qHp3UWGstZKh8WBiykRLGYRPemlZ/tJmsk10tHm6JwzRetUiPACZ
G9x3fbYpe4rU5S+bm4FpmSW7dco1fEXV4q7M2oX8wqO1NVPa3awcnjf/6dzQaZL6dAJXYFdoVUZD
uS29ZKVCFoNaD157ZDT0Zji0mDnozPrFPPZXFkXjopcw1FuMMdtOZyC8TBmvY1KipS5J3IvleBdY
w3RGWnBWRsmO1HUOTMXzrZ7RhJFyvK/aqWaUiNHXncbxOSEa9UF24/Z2Vmm0TypmILZKPLh9yPQX
61FJI+dQy3HYqCxIn/vIOmjgWzdEwuX4WUz9bnAnsUGpSj5bRz8Vhq16DIcqP2DvTHZ9bGEWbIwn
ssefdW46KwDBRL/2bXxHMQGZvq3rzyLa4IULvzphEm9C9jCJRUl/DGn1bUsiPl7NBYEBBbnvGWZP
+dBfpqoDxwAI7dVM5cRkLSZnezlNYig0kiBy+lsBUUTgnbu+tpdQ7QIPfrS+nSEINJMcguXtDI0n
Hcvmocm6+L4yXnMi1C7EtCbnZWSSLme3p/4+MEr9kQKsPEV9Lx4tR13G4LfenTU4di+60dk+xpqM
T0zV7L1kDomimKNLmrjleqiSA5WTglNiO61fyGzVGr27hsA/X26HfGHhRfqkTg6QVtOctEeG3DWg
ouFdv50tB5Le0Wy3rB6375AyzC+GiJ5cM+f7l++YPNyA7tB7+9kMtEdRaNFVzcPlj/9x+Q72vB3g
Uj3f3/5VXCwadZt+0fL9DkuVLynHKKUaZhT1ndkkBKEX9Utvhx/ZENHsHz1AFsjgeZ2zU9RGva/s
NfkF4hIzLV8xLMarr4EVDzIn+bCIoyXz65mPHhghgwEiWrmNFWfj8wS0jtsMginQEPnRiubYj5G6
rDxG6M9kCR6y0j4kGgtuAwTz2e2BlxGGR3qtgiozE9KW4C5BrEoqcqfHgLmVuFpaLIGXrOKXMXS+
uKn2TxXhRI5Vvo99+9uZk/ChZFR6jYAJbZOu+qoTuH7xLKnUJwIbZLvvSWw6itBL9rM7vJUfBa25
72Lsvq3E3Xb10J9bo3Bg7tKcNfm2Kw1+OFJoCmCJxMnJmuz4j0O5nOqp90qfPrvwLxWzKwLroObe
eYNOvmRa67s8MeRTNqfGuvDsewh+Da93jBw9FW8UKmdosFjZPWNmp8VK+MfDLO3TTQ70HL81h2jk
3qUWLRKzzemhQMm2ko4SyGy8TYBU42lAEb9WaWMBtBycN6sxt50S2pNGS+U+dLrXLCh/5kTNXiGy
B3ddZ58NOYYvSTuGz1F4DVONLnNZmA/NWNIO0jV6H5bD5D1C7igmrI9EsDzgd2JejRl3yivERSyC
xIK3hx43alQ8Y+qfIDN1Ys/MtHz2ooytjsIc9cepNk1XiVnYsZvqGX1N9UzDyqfC7glaIz3NC6ZD
o7F+GXrS3uvVwD7exAUwzWT7tsn07mSx9+I0lndhrvm7wwj/kpRexli/zFa3LwIfI9nGAeV0+6rr
jvaJxFv9j696E/kp/BK6GOFXREVJ/DbPyYnYdGORMlJKyNtXaSZFT7dDuigeo1GRxrQoHtumX+Tn
ET2yEIt8gbrQtxYxO3SxmqC/oIuvdmM7u6RgF3U7ncfmEXfvvEtNhnOrMdA6/H4t5BzFJX4w3MjX
NNwtiBnAbwjnYWFbwA91Sv4/rSh98oH7He5P1ze8vH4pTG4BNNSgANBA8fsMnFNbuAM+mnQ8a8OU
APZSMDSX52hD4fm8feV2rrm9tc5la5MAoubT5LnTiSyVGfAWLpDIcUm3Xb6QE+e6LqQZbYj/fRgr
vTt0rR4RGMeBQEznMnnrvvacF7YePSIhU3w4ARGOGI2i1TaILcareUe4IOazXZJB7M16a76vw3xX
OlwjuJKTiyXC8g6WU/kcR6mNl9T8XYUIJ6LaK3+oDsL1sseeO6/cDmGp72UWqx20ZlByUK0Y77v3
jZ53L1WYPUHiyVi+7PYllu1DIJ7Mnk9TY87RvdStDFMsk0V2x+qcNWaEjtLYlr1ixuVi33Br1W9l
aOtP45zMxPTVKHOX5IUOK0oeZxozreDX0Bc06dDAXlUsHD8ouHw1dLEscqN3rhxVAbxQhDHQV05z
mp2VNfmO8C2q/dcg0Wlk1/knHSNggBQ1m6TQ0BMXynrI9VkRWWSAUmNPp3pb3lf6lBJdknxDuR7e
2LPkTN0ZZgH/rfzMsLODjSXDnzJr3COFQapbE7Dp6EV9sqKIldbLJAiH0UK8EPwuYQPd58vB9tLh
3irENnWLycd0r6/6wpqOda/+ebg9J13Ll1V/NvUW/lFngpxaDrdHk1k6F0TssHMfaa1194TpFVez
purQhyx5x2GA84QB0W4Ks4fIML1zKsZhZwvAaGPkEMvnKffaxH2+xSkM5nhM5g34GO2+xSzpOeVn
mk7mHXco3OfOAKbKADE4SusQM4n9wU05AdJ8rabMWecpd0nba6d30Uc/glE2v4MJ2Gd8QK8rQdM1
wb0amnWhe8T4FKK/m7g3+5ps9V1UEogshB9acj6VkJV2JeX/rgLesjJMqBF21YkF/IGcaOQyUQ6w
E5VrtCV09MBt5jymemc9E8/5C65Be+nSTl4NIz172WhfUIilXqUcMguL+erGerIFYBRxn/SGU8aW
aECL2SHXaPrzhMAb1X5X+SOUWraLDpZWkxa5wFBVaBKWL4nIxlZh91tB1miY4LBVS9RQgXIqcBwr
yAZl79C9jewQK0OgQGZ02oX0B+KgMV5S8KiACuENQUD1S2/7ryQPgveQCHd8W5X1pjy4HXGGUK8p
cR+hA7DnljUHJDC+RPYQzBKObVU3hy6fchLUccHU1EOke3YzRU49WneQ+T519I/fjPwj6ZH4tdSU
6QjxIAfkSVha/3jDWZfkGuzruKs2E+/ls+sCiJ6zgEURk2cL0MZv2h40lGDdV2PwKNgTMiRPYyZG
5dZczixCfU9pyzBMnzvDYSIhm4Oex59mExl3pu1cLXRJO8gVNpkR+nCKB0aYeVd2b1qMqVHQg05l
ddYj/ouC/fe2mql7Si1CejnGvyZZhOs2b4ZHK5e8Inbym+nvXh/j/k4PQyLepZ0/jRWvrwtlde86
Xf6kJcmGnkZyzlBiPzOe9mfvpYKMxVZJvqkSsDWmxoQZg6AYr5A2e/0Qv9B9/mS02HzFXnVkVcpP
ihE+cKo4XREiH5wS9mzPutWkqyoLd3IwtIve6JAX5m7ducMyo3UeND0r94Zlb5Mqe2GxPTZaZeyR
lwcnw4lhGHXaGmhoteHKC7ZCa6KNFmngaEWbbxJszpgAHJLG1bHzkJxm6Zh/Q1+eH1mN38tcaNTv
BgoDqdBmL4e2yDQAkcBCySo0n0bHhkgDI39zO9Xc1D3RISSYxEAGCQD60TRyb5v2eohz/5q6egbu
tyI5V0/RwIaa+OW4CU4MbP13tajvZEj4cla5JK3UEIbl8EkJswpYlNcRcSwhvN3EG2maEAv6wq6x
OGomoMMF7ugrtxdsulW2c+rqVdPag9HO7aW3u2uisA9FxeCtiQnsgd8u8PZDpUn9K09f4xJteklP
QMXYA8h1kD5dLR8AiGmjXsC24fhhXV6nWmkHZ/m+hlU1CwB8JS7dQDG2J5fUSLcajb2dMJhqCQpc
5e3srqBiaf5k7CUjnbUT1qskAkCjY0Zhf+i98v4S2ylUuSczByIpQl9TQkIRFPzrgRm7F4DzdzSi
SvRDLoGBpjpvmDXEb1NEvqCcq01Euvh5BpC30ifYwiPpNJZy7JW1tJZl/ZqR8YI7tiDs9uIY/Udm
qQcqWJ8LA35bTghuCOesLMO3lHkxvL7nyUxc33P59WPcIEPRbEwZf+WF+11SmO9BfQB3jBAOtkBs
J1Vpq1OV29mThAU3RNN7a/Y/poT3rJ2o6h3Io0P1u+iOdj/8EpA9MOwwCera1h/kxD3Ccet1xp14
6zBSItJw2JrGQxrJfLH/iX3TJD+rvIa4pRGL0E3TKpgQw1l1sOshPjoRJh9aGdBe9V3dx1+h5Kd6
zObWNSWt9aCn4703hW8qr85W2p2sMt2hW/pi1vioKUDvOhdwPDeXPHafdQ9y5eBJYz1HsbkeneYR
carizhvs0MNEaza9n55XzDvTmvVVkkaISvLZOs5qhratjmVS3bP8vcCBBM2ByGVuyHEa+ZPqTVnU
WFya9MtaesMjTcQTpSU7/Gz8gRxNnfvxNx8iCNa2/Wkg8N1bZcn7I3t/yIt9HxCyOrRggumWchNK
AnKQogFUP7pUIC8wKByvnizfrNFsJW5lHudoWGGwXBI8SowZFTPVeYrJGk5z4jjj6AnC2bxXznia
7Ok3qo75JUONt2Fm+elkA11eA9k6iJ54K5L0frYXObtqSG0KlHUYa+NQg11E4ymuov1pTB56WOJm
dwEx86xCzCr4TQH5YNzGCRiTwl5guEoosMZ0q2saydvTp2XX8TYL1CcZEcgdoklsvRC0lrWM8nPj
uS8t0Bdpuq+c/qdndvWhrmwXklldH6B8biusNw9u0NFdqYZDWHXJJajlzyFmV6hNdEQ1tUGrYB2y
5bNlprSWS0PPdvRHSNjh1iEt93Wy2vgQM+lZD7aISWTHf6G3P0KrJ2Uv+a3qsT943GxWMxPPVRqN
LJwO7D7L8U0XK0sco1XN+/CXmyy9mP7IcPk7yedxw9R3m8w2tM5BhusxjoicSoHZxMr20x7jzDDa
GRko3KyTSTiHNjcPej2QglXHZ9vF3t467SXq7uc+qGlyPRut59yJ+ouJdeITd/FYBy5/DRXK2mvT
aWvT2AH6vGGfWK1cJ8q37B3aVTJ77IGnDy+KnxwZXnXYcGBUkjusqktPBvlPLYZhM9AVzGkpmgHd
Pxng5EoqhsuYrVPNJzh5ccwIsadp/hS1YrrEJvJYHXBSWjnjpS51QgYrsGQ3xEw67riR0CkNK7Gv
NeU+jqmZbGQw3st4ubjpsh7MnJlyrg/NRtNhdkUofH2vNICwGTPYeV29jP38yoAmQ4lYFZ8M/ndQ
j74Iy+wew5Ftcl+3xd52500Ii+LOIqgDLGs4HZ0I8SlLmOMGEsGUblC3pOvcMOM3O4FPVOd5ckHZ
KqB24VizjnrTEi2LvmZnjuG4UwUdaM/VVtR2x0r3QG4cqjy1cFFkwyWZnXE1Q5h+c00j28pCr3bC
Eu6blwpK/SI3Vq0T9atGzpB5gXJltZy3aU1EqBN2jk+/fut2tbuz0vaDfeTij18CzlnR8Vs/6GVM
5pnbIJ2fFda5oeb1L+kVp1PGao1WAyAR+M1SX1RRxDIAnN/bNNAVrfIfujHth9b9hnLB68THIX+a
ioTbrT2Nz1rsbukWZ9+h1tMj0bW915KZ2qr0tXHL6Sc4K7RZXlTeNbr50bENXXeZbr9ZrlaxVpjV
kVzGepMgz6CRZn6b1VdnUTGSHh5ti86JL1WllSSjw7OMpyB/LFO92nPtw+BaCIK1pj92tGAhphXV
SwqwW8u77xjxzZkAMfVcBjOBxGgvzNloaefE7r3bovorTCNYlRpie17EdVBDZo/MPHlA04OukabY
UBl8umc7erwdosIe+KBR+JHd7q0SrW8PdsfEAw0FWGoyLvVRUiFZIVs/i5fbJsnG74oi4bOQazvo
kKthjNjER9I9OegWOpTLvkNyDEwFtO85uEoGFtVZxvQgi26n0iDdtZ7+swILcU6ylHCFlM0VTQ95
Z7bhJo5VsM0Lvfcjkc3HQRg9V+a9ZfbhNh9YulA+w6ce74llMeFXcrOnPsnL2FsVY3IqcndHo4O+
VZkdoiT5tMJ8k5nEWlEuMLz4VafqTCZCBzY7/jIwp6+8ZPjFTsaPQ4YnjezVilgzw4cfavmW19bb
prIAzGnJw+hxYekBPC+apz7hix1tIUYzAZaOVUfSgWECJLCyKb6rml3neq99Q0RJKSPnUjj4Fnt6
U5rxSldxK8YJN1nSwTmMlLsC59n0MB5dvQ99gxSyTTMmFyclctrsHwFM5cSh6MT3wF06VFH33U/Z
e0Ozgs5zAm5bg67QtvwosKsMcw/aED0TR4uLR+Ou9h4UUQNiOpfI5xtc70x6N0sb0cRNsjiFFvy2
nbTY2BG+fWEX51IV5T0ki22dD89Q4fGhCrZMo4e6Np/IVwefuZpygX+dJvBWcwYP0mtwjivti2I3
8af0uyLkkIgpcoTDalx5zVDfjVkm1pOFJNHJ03U79A7voutsolj4eceyPCN7m0X02Vaun1Y9vzDK
OSJzX4Mx+GaESO3KLW/VDoG3kooaOybyJ6LIHRW10VR0P8Xyopau9QpUAGFWVN67Q3YnveyZzg2B
XVhifelp5rFP2jXTUrrluXGZIZFtyG2QEHwALYi0umooxPdQXQOfGp5UF8t9UyyR5y7M2Km67VMl
5tNMobepxqwCcySvmYp5yVMofwUrVyZGjV0wLoCWCPOjKFKiSxztzp1pjkRMhtZz49BVc437GNnn
JlKF3HDtbe2cNrowjbWejMUmDbRknzrduz4NFOjauOk691fjmh9WdRcxLOQDVf7mT3+hIuw3GPPF
hgowRUAbn7u07309Ufl69Kx0rZtt7YvpkAFtK8u0PAwqSfzMBjQfsidbD2E7g/xEsj/bL7Vrfc7j
9G2AawBL6PYbaOl+qJb+OyEra41it4VxsY0b+41PCs4XLdvQAM58Iu1hmOHvw9yJcsgFtWAMzY8i
Z//YWd1jOcQlQtCMSj7M1/N3VxbDOphY6ZshI+Qsi6q1SNOd46gN/B2AQmxsRYupPFFWvLG1Y8E1
atpte0xBiG1YOr/ausWDAjsomHGCyiUb1P3M2cIxirIiIji8hjuqMXzUfWvu2nnqiUdBw20MZv5S
aWo9BMwZeAt/uy1IfNwu2JueUyLfuQpg2KRatWZYiwpSqzCLCe9jKl9aHTJcMxm/9X5s16A39lGm
GJtWAi1eV3/ADKbiF/ZmFvF3Z7JuGJ77xfSmLt7S3HiAV+KAu9RoTkZMKAzOUi2x1yXUKtrg7LFt
PFXJshE3xj2lHlVawa0Qav6KYcqWSpEM1S65PU08TdSuu45NiUD9XGQOsER7X0XaW8tNpkaaVtnw
pgsaFPbEoAUHSI6Es37VLPdHbk9vTirhUuV56LettUGskIKR6F5tyPk+0oJF68HtWKlVORn9BvyT
t25c5uFwIsfNFFa4W+sfw/Jb0u/PcOPxq1qCtMMgVX5N/d9lzbRlwpSMQvrCAzlV4wGZJW6plPg3
Zkw70YluLQTvTkWcem6gkW3tdINO5bWYeXqCWkFeAo2JxtQ/pyL7GYrY3dRFMQAnHP3Wle3ahfft
JxXDUAixZFIO3CrJ7bIOEXeb2OZH6eywjrPk19DSat0aUXYXTOmLGzefHQLm1RRlzc72ABJbFrXg
/yPpvJYbN7Yo+kWoQiPjFQBJMEmksvSCkkYzyDk18PV3wffBZY8tUxJCd59z9l67nthSV91oIMfh
TSarREUdG6OI9DiRzV7PpMjMQFrIKCkPHWuLERnoPRLDd4w62hk9DR+zsYWXOY3mmX35yolCukXQ
F9FjPGmPWuO8Gb0BqDJ1/ozj3pzXzKuEcmtBXPox1Rexdp5iVnghvuoaR2O+kavWAyqh9xWOAZ4O
37BUjq7pLZraUxnpeyzrftd+wRGx13u9jVgYzK9S8WtuGAlmO9Vwjy6FkzSCfnbOaJKfFUfZ0zZ7
NssmRHnIAmT6SN0pRVvS17Fi9PjyLfNvJNJzRO83TtEwVd2NcIuco4M8qDyyWHZpge01VJtN8TVl
KkDoKqRpHRJLEBi1oElS/qW+2uETu8r4UIMMFBAVYvLNIYqRtfgoA29RlFcjuc7EXDYVIRxQ6ljU
NzeTpb4Moy8mCTlzLmofUMmn6STdLiUqcSr+WElzLFNcfw5JOnnfX2qlOmu/TmU/4mM6sGZ76Zqd
hFLtnYSmyUPC1g9YrJZhvTCsGQkBLxDf+JN0wwi7gUe34dxZ5h6+eZ2LcMRi0+JplIIzFBhLvFLd
lD6kfU8XD1VN4GbfWJLBKdg3afxGbUMAsfiKWa2x1pvfUmuvXV8jXah2VQfVmnUuqt1XPMIqcSgO
hkP1bW7Td31Clm2A5ZGcY8Tv7I6++jOKHwtijSL3wDTCRPndQihgvUqm9BN8jmWy9nZp+3NGAKzu
vrAPPzlxEro9NOaO4wTJaK2LFLWy7kMy+UvlElVzXVWDgtvaoyHzR+udARtIHC5IEkbmGpIu4PfS
or8xAE/RiHrdvkG1095bLQ9m+9NQXznyBcS0mAsR4w6tC+2ZN6VThJ9uH4klMC2owdM6qFUNiInE
SOlFokZc+7vdAWmCNqhqhpXdJeNEOZt0Ssb0XXGIapjQI9zF9JuXGv5sa4+eJmwULWho9OgClb22
2/5oVxak9+Kq1c6jlTuPUejIiNcIqvvQfs4d/CfVva29P8ruHHGR1tbek12viKco52xDF2uSju+I
JshkD7f0KbPL/fYNiZxGGmWbN8Us7pxkR47sbnLSIPwKoz8S34mghW61kKCQzT2amzCJp1/N2ciA
gByFNJ+tmjuEEYsS5KyX9n52h0MsOKbaKhaBwmutfOemf2vZhtFhNAU3l/tBS9degTw3aYi78yLK
FDo0Tx//I95bjlPFtdfbD/yCc69fDLW+UhsdjRzrF8/HoGkhzYLDBhAC+arh2OBDe8NEJy9CxgY+
igSORaS2MIsBfRAqnPby8u9CF9mFsaA0XPE4PbUD6SAFh5JG/F0yxkQrMYzLmQbdTuCGqExrby3/
HCbcFvkTWhOHWUx3izM7KJGUjNI5al5pUHGvUliW87qjnD3Ypfm0rWZqXpO7lfpyJZsU49RMflFa
GJ4wo2ejQsqYUHFUA3GoZsVheSJURLO/txesSbVdCRCGyEiI+xnKe07vKpIuenRAIZFqXaoOXAvv
WmbH4XYZUwtrRIlIYAI6wivNBSApJuT85xutTeHIb471eRLxQ8MR49fNJrCCEK1jyj1DOaxNGkRu
Hdr5Kc04rlQxF7KihXHuUp5BEnByx/a316QEQN4u7cXqQFaSuIhAmiNF7beaONvLNHiIUunlJm+q
5MniHDk6OuV2S+mfnrbHNUmKq0WOTK6ubAvxiUio98FQ764bPeBd8DcFl5GWuxjjsKD36dfAxYrc
PKXqGtzciNHSwFXVqCCMWqLtpK08F/4IAYzkpMP2ztA+hVbFJXfvxJCEqtV/YuP7bFPSE/QmexiA
LrGD+hK5ZDCQI0Tt4ylqzSa/snh1tTy1xC3h3TAjf7XhWKyGLn2EZGQA979FcdSm8hyp8ZvgZdH1
mc7yaaUKHuCY+Ntj1Q7lrnffoYoy0ZoAwGm7wlHPOvg4pTb3DRxHwIcn2dk8hdnJjoyjiL5ymWHT
/41WlVkEWRTb08MC2eL5IhOBqVIaEst02B51LXdOLeu3OnJbyu64+aeFs8FU43AqobG1+s5MQeQZ
aAej9I+ZVnsyWAbagi7LQkT+HyvUf393In7/zkDGQdCJuRusd6goyKao6cz+kJOesFZ7yuu9zl3p
Rk7XRDEX5EqxMq3xyEMy+k37hakyyHT8YzoNPVb37eHgCRticVYMflWxfrkM6DzDnPdOkX5p6Grp
qhacQdFj0ui94tS3iaEu8ge5JH8qd/0apHUD6YypNAraWXnVVjJste7T5tQiXZLTplf81gv7fb6W
O7KXz3pq3xsWx2KuMCJSu7jmqdGtfV1qHOSnLSr1ga7LiZ5z6NDt2a5XydcUgvWA67z9OWOD3YZh
hP0SrXgeub3ZI4par8X/Gw0k+EXmvVAznxgEjIiZj33BSzL+XQH3COdqkFdl2DFVt/qt+tEXaFfd
kdZokCFmLZt92/UHpRPh5GAnTY/lgr+2/XKnCB5dgXEZsrvzvm3PTqdhJz+OlnFd0d/sZosenz1D
7eKeEphw1GzUDlrEyllNFP7NNL64SvbXddI/g6KAA9w6pQESzjkQwrjp6brTcw0PUTrTqtOGX2nC
XLClFeA1DAxzRdaaIAcsyHq0LprzMq1bNHBVvpdjxovOaZElUtE4bEyGZ9KR6ChRo8Th3Nsftr9g
quzy1T1ti4WsaDAOjGfgbkWcApVR37Uu4R6TcW3BnkCvMcHK6w/NWL7OaCn9WQWhkNV9SEousqte
+zIJ+qMRxFqZYD0sc0ghM//JbIzzYhzcoj6azt+SCYqctr1Q/2qzDfFePMx5g3LIDTGYPC6Iu7xK
Mb/jTCEj8Ek3mXWi68BC9KWqzUes8jVx7lFcOYSTsHc68yf2v+NapQ/bzmcOKwh2bFeK/pca9gaj
MRLZe63Dc8xMGuK5uDRR+jrnwDKBRdALccddE726rXIUOKZ9RRr5wQZiHMjUJEarsb5gTlFTtMXg
ZyN3sByJZRiT5m+nY4pjEZuPOjyHLj7YLX57u529xOAK6kv7x0qV1nfXmlAuF29oqxNTN9VBPtQ/
KGhp0RBnX1TNMwPHLqhrgnxz0/kZCkGisxI4TfSz/blfopcV09I86R8ZSfcQ57Okf8iafJdC/LGs
dR+X/wV0TXfw0jbW0/lOXi0nA2c8YwC4z631ISsnYWQKTMCV7Ky0orM223jeTeerlKz6Ot2rkpcU
jcqCfoBLoUQIO/me+B9Rskz3pHB+bJWjUpUNNnfaeYHPg3FMwMIQGazYQuf4NWGDi6v1nETasAVv
e11udrtyJWmNY7zr1KTs9Ou+6bdQABnHnq3Vur+a6xFJx61JVJiSLhgFTJj7JBIvTYJio2uA1ZnI
RsEDqtgS+LYGY8kxMs/9QKXJGPNOYMMHpGd+J5tTnQun1oHAvNPqmepnIeqnyW8Z6zk+vymIC65P
QrrcUA1/804pg2wgFlIzzvgi7jVWf6/iV1Yi/W83n1a10A6Ntu6zlog7db4jpC08wygLP6us1S9r
9do3zqte00vWBfKESkfvg0r+ebDgzc4Nv2FL6Q8t5bkujDdCDT8an4kq2Tr9cp4mNJRUgLqOb7lt
HsEi050WCWZMVlc6QfS+avJE+jWZQoYxwlNJ+tolFoXp3BG06k4On0TiW2ABGPUqFGfE0dEJmKSA
S9Cqri/kd2VWfxRc740wvUGbHno3FbuhmHtvwuqZ8kWkJAAyNGTrOTlVdj6I2GuRNohyRmIAnVWh
ptFlsyvM8q4M8DOLBC/nuCdl0jLFv8XSueyD9ZXSatAGRNyaNjzBR6ZVOVw5355juwEXNYYlcKiu
G1mBS07wydnJXIJenhnAcEIhGcZkHVnaM2SsS6QavwCrvwbU2zrVPzWqyVTzxbTQhwN7xeZG1mNs
smCu6R9oQK9WOvMKyRCi1vTfv5xG57cbX0rNaKknHtunrsNGkbTuvkMvQtpM6keCugA69+yZ7NWe
cDtwt5a4JIqzs7v5p152ZUInkOzl2ce3cGgWFeoTeXW+oazfZeTcmCXdrTFieDQFmZnet7/axfhd
lO4YT/mrhj0ouZmjSqh7c2YG46/K12hOV922HvW0PVtNf1TJvDIIibQi8RYzph1Qn4yuiySJH3Jd
zM+8M6iYjxXRMhphsrQwKVx+jdz87dIxNCbtM7JQi8+OeOSZ3EMH6LyixsVaHk0X5nZuEicKjJ6w
MX09RKu5rzhsg/Z9ASf/kOsFNfaDTYAo2UoXLZvvQ2cgJy1SIjpEexmHPMjH5mwsxrOlqbxJ9mvB
MDVqb0phPNMfgWdRrp+l7eb7isAfulW15tdVDQBnbJ/ZhkovxpMcO0R2JGjx4COtP2rGNV+0Z2tK
bnqb/lMX83GotWc7qb5zk/84fmtm/lplOoG4pOWsMDcSmXzTYrir2vowJj6PwIXBlwc6PkBRWHi5
pgGOMeioGJP+ULXEUGpiejZMSGcrkXA0oVW1d3w91X7loD0XmXITbfKplMsuktbTvMLaEUiMZ2gk
gdHYD5UgKphFi0etI44xyo0/SfJUktXVY5PgBW61oKwZbUCHKeg4Li31vIU/bMmHy1I79Os6Pq8Y
ih2MGj0gmhYkhzE9CYJpjpp6GBLgwYy6XY+Xh1TBxmJwRXzQOixfY2YT7bqU5o4M5ZPTp6Q5bEyg
Yj7bFVigTotuJKWEeaNfopbwYWGCT8GPR3eaDjaHuNjRXiQNRMbWHIJ6ZfJ1jMZBgUEhiFRsuDO/
lDE1p8yk5Sqyj6gxfkCr7fWq+21ywqXRev2j7Xbsq20+h+h6VPV+3+btP3WmDtedhukET9AQ711D
fakLxBhGGUQKIp9a5zCxvasqTRVKn1gnHJY91LVaX8QGaVywg1SuYKVHI31a99AlRUB8JpF+66Yw
qjGz5Gn8ukZYmMsed/im5e/PKq5pN2O/dq2Izh97V1Nf3F4eqrm91jSFYouV1FVegF/aJLSlvBZx
ArVtg16wYI0Ls9rU0BFf2LYTLKP4NzFbP3QYx0k0T8OsC1WzPheu+5K6c2C7j0qecrtd95vpFULW
6Q3/xXUiLCwwRiKUSdo4FT0zzmVSL7aaPy5MqJKCdNHGhMhnOFKhY18de6kP/siss8WiGAxtR3RA
2n3QyH1MLezrUhLjoXN6TCW9NvuxbbgOStylgc5BxZqcs60rVD+YOud2b2ZOgkgDZD2k1cDqVeM4
ZidD08j7RbaX4Pem/0x7BlOtD7z23DiKHRSJisElliHHgA0Jsy1+mnVm0ziplnyTi/6YCv1ooG5Q
iyeTtPJuLCn06MJMEyailq4DBYMEdbiLTOc4rYCvIOMtdXsdc+0Y059wdeWFyLsD8Ir7vFeWGuM5
XYdmze/mTJfOqoE5d1eZly91hfxYlTzx48Nipc9lPzUeaSbI/036XLxCi/tOhMtbpTWIZAWk8ekN
ACHlthmOUFcrjkQNiZnZx4xJiCa0yTidUi9hY6T0o1OW8AqisAppoaJHNc/K4uaA/FL6wqu6NU5H
L/8ZMpsbpRHtPjjdbQaSxvB3fgZ7v3pp3D5Y5CTdnUj7BzYwxO/zMC4gWwoIwkAzKMU4DuGriwf9
H23gH20l1HOKzNe4c89pat2b3vgoXL+2Wk6e3d5O7WM11Mc0hyc1EbH26XTMtJKvcUhY9amRqEQa
s99J/BuRsR3PXtXsyRrcvdoVFxx2v4I0jpmpkgfx9B1eF2MA5CDagcQ7UhRyNvn83RUsIUlNDOWC
XwhPFKgKIa4ifTQkuVFJxKeBxiyRIjFmGjUZNPazaXy6BK+m8yGz5oB46IMLMJ8qfCen5GrrH/gi
71VcQKldr8YQHV14RNt3bRb3iEn9onDJDH2nzHlgd8POcEnq0ueDllgXtVTOOvkUBWAIRXAtkOsZ
vzFpixYJWI0iA9k9lu0rE8mjJEpKMQi2hiGzsDRbkqGisnM2kBf+XLgkWCjJSGaqrnYJC0D0LaWz
15LplV7ZdVGGXSWb/TRH33OqhiRknc2h32moeaMILZOxnqwJzyV4wh4U2Tq72HXK94o5dMTW7ynw
ObZfze3imzX2SzBDHjBzqJVx/hi787VrhsOiVucYScsC6DQjoZPDauwzCPXU1Tj0fKFs1+ehjC9j
E/0bdtqYPQG2OwqINRjdqclIp+csWJLVV0VIzZnzxaiLKru7JsYZNRYlBuPGydmJLg8WzaWqdvc9
EEW1nV4V3HboK9AtBBOw+HIIYOyemN+ynCoB8r+nwtW/ZZ7RqM9feAeqXZPatbfwqc6tL6Pn2Tyu
63JyR/PGfoIMBHlPf2QtDyI7+mzj4rH6rlL1u1JgoeRTclFhS8cWgmhaUmqs7oHC3axBo/POyjaP
1z7uQ7KcMVfpb3OvvsZGfpEZ2d0NFl609+8kfYauo1Olu+JZZmz1//1JofPmKqirFNkVHt4uziEN
8B0qX3N9SZ30Nqpuxqhr+o3G5Huetee8cD6akR59ZTOQSmaCIvtvZHcOBbHyjKY73P7RXii6wDkT
LaXaeVCXyW7oUdBnW3yrDAZS4KeIcoPpZRLWMQ/X1AWRB0byYOcaUL0hqN2UqphEEdDrAoVLBI6h
loziuSUYgkhSUHfinyliAlXE1Yo5oNNM7Mo8cMFSW0wsVl5jVdfCMhVXUnavcmV/5FNbN7ugc94l
4ITHvcIjiP7jgGk+3D4f89+xmhdG59NO6NM+IqBY5hFE7JbHF3AwrGX7SdgFiaLdmRSGmS555nB9
OZ8b+6rrz4udX7YfysGXCPECNn0hrm1ZBORpBpliXYzkm27ytTetZ9TqdPfi3dpn3K0rWodLhKkP
g1jQMzLrthcvEqf/fheaaBrE4VYIMoz9WZsIzVQYM/Ad3TLQOFlJK/pgkFKAny+Drq1vUccV74yr
4Sp7JY527SAPpjvsKZt3k3bqxzeb4wMi7f2weGPDwZy5UAbVxdD6/XaLtp8Pn/Btu5UdnGsmlt5E
y6diILzdTnVgZGiioDfGc6dxUejoLSP67hZLc1oGwl4OFpJHMFref/9sAHviMmz/bft+ZCXu8mVF
5NU+FkCBcTZ2NGssfL3IHuZNCxsnO6swfdIAme0qqI031g8/AYA4kmYDdaRL9A/1kd33DDUgo05f
o7EGZc7YdPnKF4sO/Ylzu9+Nj3LzfEGjmTF96JyXthc90/9kiXs1EORb7vLWpMWJHLPcy0rtPefG
Ql6hwrbfoLOFcZvzWjpXjajzZY726OgOTDLxFC83DScUZeF8bFRrZ9g5c53l1MiKveVBQbgHZXAe
6PvgBQVKtgeyeDIUEtTIQrC/XFLGKltBsdLseCyf1kb80Qz51kRsqWX9BkvkXXfN9y4eyVE3t47w
d0KmtkNgBbaS//5eZj1zQPrBW2NyEPObUKf72po08iCSLw/q0lzKlKaQNgaWAjkXgfG8RITrBLJU
n5pxfpkn+8WOIxI4tDd36i4isj80Ez+gdjdld0kSTE2JedBl7htim+25u7rDIJYU5JsPQBmnY9k4
xCAm8Ip0Ysn3RJSzdH7VrG4Q3E4QdtBPF8iDsTCgJl2d0DGjvaURGblGn03vYvaNL1bzQL5jMT9m
1Xq3q+K0/TCTrly377D9VUPK1ax+N6qNv6TTcWIBJ3VWpU9e8Cx0OW81Qb3pUFyXdgpMWYaTgCc1
yk3IebSV5aZU8oxySEDb3D5xNqsQOnpeMJNDHsP3a6zlNk7LS1muvxpq44oLtOjTcwL5oK7+iRo2
pTnBM3NP1aXXKdJ/B5SSgxtu10MsbrA9S6O6nOEUe+X43S/O+1wxKhxQbNiq+EE0wwEaJNYQZ97E
SMxHuXmDfAookJxaf3LHO6Es9PU58AH0R1iCYLqdKDyG7qi7AKlt49ctZnL2oqvuYmgAz0xvZ1e7
Kos3fWCsSJGG0kEqLLvEiw3H7YdLtWifj8W1pGLMK/7XWbwTu/yA5v1YGgjRudRyHI79/F2PTwtY
Ab0BZ5wZITnXzED0EFARmxLthIqwlPrbrZyjVrPbiAE7RFXTOKVvYlnc4pcmJ3VdLPDNl2WhJnWv
TLQ4M+LOWh44dJgxX61nXOHeVm/4YXyzWY+wOSh92Ky8eMUoLvfFVpvYRfdmWowrjV7524jsmqbR
rp9fR4X3oOi8eO6eVcOhe8sczaQsQ7Dd6wBjNR1vjwl3jia0xYgEgt2SIIJGaRFxsFmNk1RdEJnU
SXa4yucmRUL5YfFsxgsuLGd+366TSdrN6ogH1obfRMCRZ2o9lZQ3WK62r9OKGXhRgyaF68728VZv
xHYW8oILvzpamEG8HWt07GiD8P55uGI4+JqnvkBTHI0H0rbJoxwPQm12V4ttm/hgxiXjXU7mw/aF
ZXWYkuoquB2kDe50yVQboIADWUyRHj1fb5CrH6/yrJJnNCvYclkFHAYSvd6/FOkQzKlzVbY84HI+
6wb93wVFGpGnS9Wdu0R9z7rx1SqwxKa6th/Jw6SweRoTJ0B2jxqN1bf5gCLKtL56QJuKOgAilNjn
VvuiWhADG+RzclUfFXdAXyLeF8ZFtjkFlUj+tUUP5uksHNgmPJWRxANPvGyToVizB/elWdL7hO6Z
wfT7rC6PmmQAOzCLXAgE5ddVi+JKhWc3fTBg1ZydM0Ldx7nAYV499uN0XgHddwViWtbFWesw3FMG
i3hrFZy2Z0DDDjOCSpCAeQlB9zv3W2nKMIcvS5LlXtHn3+0+ktLwmdQOr9RhYvcqZxEughgvR/tQ
EyMskL/EGCUKeoaKcdo+sJU/1fqzNHq4DBNC6SS08RRsqowcUXmEFr6oUjSkaCf5XjqhfY0yeFD0
vicKK5zh/gAznW57m2LdkUS/s+zSfb9tN793Wc7oIlgJLUKbmtd6Vev6Z3TTMCEeE5blgeLU52n1
Y6sG8myY/9/DFrmDcnjrpHVq8eSoy0DLn4cpfmJssdexaVnC3mm6vUM7xFmLzb4ZgpVg7mTndCtD
W4ZLDn5E9QvoR0AxbhQ8rMpIBa+TNEafhI0/tcZz3Ji7XhkOghLVIjo4T46DIEtQHl17eUyz4V0d
DLwC6Y+wyTBsVl55rslI2yutGd01PkpYGHuM35JrVi3+ftQRcnYp5qg0NKXFcaQ5mjp9RT1UI3Ed
qvoZnB9DqO6uxfIxX6dDOQUlYZSSstVY42DK4JlhsJw6uqnZSpBzu4/J0mDj3JdqF8zTD8wIvG5/
tj/13QBa4UzGAlK7bkeAT9CpcFc5LWfLFg1S7NPvWZ0PRmFf9W46OJvZSI/8zpK+1ZrBWF1hZh1g
3dnqw5LPZ6kXl9Wh+aPSYMZQDozspenLZ73GU0ChUGcmgAXxkRbT7yLsr3iRjHjoQRYpxzCXS+k3
Dm3yUQMeFH9mWgxkuUJfWUb9WVKmN058VepKbHo39A2zTTeErOohNx+GYXqVPIkEAjzFdKkbCkQZ
VXjQ+AJ1WR7hSP2aFqhPJAr/PTTb/7Ha430wdnPdPs79xLCKfKZ+OLIb7lp7eY9mc8dogQVXf2g1
8OS29lGb822jWapaTn7gfO7b7nm7bQ2n3+3BimkawV9gUr3cMt1nzEwZlnLE4EFDMnESbnvPuDHb
SkgowbV36EFMqw9CNMzhQ68+iUlM4RSKly2UVSOrS1uOxjw8CU2ehSguPY5ztAnHRqkeSvt7OwKZ
SOEXMdybmi0CG7dTLm/1+hi3dGv7NHSat7EXIaG513EuL9urmfOObw/H1NhXx63326vbmiSLyiOg
zsDZpClDrex0ewrWrmvCvhhec5OcdIT2qxFfURIj6Wrl1zgrgJVZ1rZLEanMFY0twKFKkQvrD26m
hlWOPIpXq8rrS58w98IPgNysd+uDvbhvs6byS3OA5DBYq0ZYWqR3FMz4FZI3QV9q83J20HUbiQP7
gtVjO6XqbVDSPXQU60EzWCfsNLtV6MPxoHFaWf1tWXWMGZu9IB+2BI+sW2dHQyoqmxSTpvM6sJSO
HdzzeM5OGS2fWJePRo0iInIOAILbIkcLsLItt4aKgI/ljfFAOnbPtmyPbgOzUE2usckejvRxYuUg
z2x7dcwhCUQy8o0YBnRbO8UJ/vud0BbO4HW316ysnT3zHNlFBGl4w+9gQ+pBK5iWU1iQyZgOTtBm
ru/gKHHW4be1CRMslfzGOPk2Uw6Y8TUt76M20F9DNIjmWs1JK16au2zzp4lfsUSsNJ9rPSRIeFfz
vXOmLWDbve164w/fDg2H7XrWPNqzRYgJHR2HZupK5MlAi1bZFDeaSfSodd18XDxopzQm2lSS/onN
LrpbXGyDbBSqrZFmXi4hDD/SIvec9Bwrv/hvvBnOH2KM1kbezexSomPJj+Ooh3nksuhr+ykTz/XM
T5n2lC1YxMzDZMyHtU9OOXPzim3dxg69VA01H4sZ+uatvYMTPEhebJS32LJ4S64u/NS+dk628VQ4
3QtE5tdKrY6c1zESyX1OUxCW7j4r/D529rOIrsvMMV6wB5DkNyw2Le9x59JyXlEo/FeKMbkqEVLo
BKgOWJUYzreS8iV6obapEUooI9uk2LXcBDLlPbQEdCyg0IjuO4esXTB9Jw7Ci5qOW4eHJSIjJbWv
U/0azwvo0ikcRmTfcbsTrvtgvnSEyCg9FkpEPjnbEkHgjEiwYcPNC0zLuGz/OiEKNe86vBGMWBPO
clHslxoIOcS1NUVjptoHQkRw2DTkqnjxQleFnQGHTQU1DmXQwPrSZ+2/2H2YgX94llPC9e5nKlac
V+TH8dMyJ9et6sYA+1o1X5SPyK6K22ySaNUR5JXar4423zuN0mOp/rnKeqg7blQzYRBmhqfaqD9A
LToOmYUAa/+pOq3woVRrzA8HHdwDBVv8F/uc6S3qHD+kKEoBsJnrvtZUMPmElC5j0Zw7pNX/oRdq
cL9KaT6QqfEr5uVfPAyHSloshgPslFpfw9kgNm2BfZHiyDnVU5qcFMsAeYIjcF03IHPp+BbcBZyq
3Co6UkyHieroJ9bvfCbMx26DYWhwjUDaOJbyaUpy/URyg37qhPBMgSDBkLT16hzJDPGnT0ZRHbs0
PbOVovUhNztvbpZz4GAdye6Q2ZyXCiZfECiEx6ysLVQaRSIBLBSRiuVa2tH6Pzz6tNQKpsNxTzj8
VXe6u9qnsWdFZwS+rxXQ7YmbWDrqPuPjcgb9StKdrOYQNemH1cwXLR4PGD1e+pEYNkRc1JgsjXye
kPInM6d7k4pTC/m506b7smoU9Mu+xRERddk/dFXHaTGe6Hjeo+sImA+etfQVQWimLD5bd3iRv/2S
MknFz4aIpgVAh+a7Rx2a0u0uGTk3mq4cJ5UVLU6Q19CHmg6NoLPAq3diuLBi8rBHen+pcjT7zzhG
YpZE2c3RO+zDCXQa9iFWjxGofKXNOjNrh+N03VbnSTy7DD3Y4vJ9J0nKLDVh7gqBe6axFPsMJ+xt
cG3kkj3ZoEVJ7ksPyufQrNVr3uwHgmhrqmTsg0i/aa7YkIBnutRKieYD3UjVV3+16Y+UGRBkVsQ1
toI+UrjBNvJzHD4oQMnlmUk/7TZfIUHSdKBPbOydn2ogVd1axTTi2nVAxCxujzGmGSX48WsGi4ZF
wc4elndI6pUoxYYmQzAKO6hnjj8alROWhu25Mu1poDvk/K5KfASF3VrjHCr9xGmMN8Kb8VRkTH93
Tl5za9ss5vCWIhBk8C67sjzra3ZfUrkcbWaSaTbl16Kn60Pkz7sxolNou47xpwLfA38HG7+5ryH5
vMzOPgFBiMbJKS/u+Jm6+hTU0/JQ5euLrU9gY0Z8yBkqcT23SXnOt6B2hYHFiu9D9NtUL53iY+Ra
wazpI4oukfnCcibfWnLFa2bzy0AJz/LUnbOpPiNvJnMPiZuSSXr6+eg+OlovwCERbFoo4mpm8Ue/
9OWtxRpGMVwJ8GwAvSK60JRmBwcDw37q6WblLMy+2qTliZcfkyH96IUhyEF2XLAlR87tOFibE/mD
J2EGBmC9kSWO32CRuIvABEaJCqXNkT+dgp8WbJS7A5DZ3zb7QyUkaEpYUWBZ8pfC5MFramMLuYGY
iwpSfeT7RXvS8ThkqnSAxafZtQNBoFcOx3pYVrGCXeunQLvq6cVzbBMWl6b4zgbR8mNb06eiMro3
kHc3tnI03MoOs4mXwEqMzwjyEDIJNT9jXKHfJlhhaOwzNl0LHK7xNB2lUpxM5e+C2iOseRA9FDvs
rkJpPR1QqZcaI2oziDXjQlRxwqIfz/N8mLekl05LIp/IQSNQ5eghGhoPjkQ2OO+MBM2QMyX1abMw
RHbQ15btM/hA01MQm9WNJGsk4pbb3bm2wPeqPXgkiFy9l+bmX5q3FC77JTFRNOQtU6sRgLFdf1YM
xBvWBg/A2uBZQxH5xrxzkJDu4wgvvGTUipbCL2lXU8Mh7tzgfq1mvZgZ/vPCvfWd+VQ70ObAk747
kxvyOaVQnqAterOln1d4zJFTd7ta1Iex+13GdjygZwHl5Cw4pGz07TERziicPLa9C05NEPctndCI
nmlhTKHt/o+k81puHEmi6BchouCBV4JGpEi1DGVfECMHbwsF9/V7SvuyMzvdkiigTObNa6xrkbiP
0yB+k2U0NvbEljAep2TaJ0aCy88EF2uq7adppKhiUqw/0hSaVKj4juQwh1zvKMIQ9/XuYAmq0r7n
hk6r+Qqr68VK62pv7GczfkkyBsVNOlI0VVqEBmUReQlHNdCJZ/0ntGJ/CkvoxPrfYkQfEkfOZMTi
1LYiLpSapAIfMzn93Ff1JJOOKyljNsM/i+p2gUMSx82LZdYvgOhX0ak3a+HPfFEdWvyDtnGZMrds
0+eeM7EYtOub/cqhs9O/xzJQpsax+UAHva0Xdmao/3pT9ASYhI8ZQTOM3obN6EB4qGexIqskZimf
IFnzVPOWzs2asVFP5jsMUv858oEcjftRuW95eJc5vbuRYpRRtiTfamrO8IOQ9FRfluo/G2UzlRh+
K1EUm7B/aYuE9B2cFRrETbRCyfc42e9L6Xz0vElh5zgO1S8hcbJgleiJ4XyW6TFjN1E757e+w/DT
ndQpA/TFYhLSaa5Tfdo8JheGSVo+zfvWG58lpg57CcyGe8xXDWiZ9z7TYAIg5jT7xXgt49dpT/ZC
UEiCbT1FrtNdC+UdV4h5aVEf/n7tuEWZRD7AQzbCdqaWwh4IJpR5aFqKN+mVCwdjlJUz9hgFAfHU
T2wv8zUxIF9MhfgPq+MVgC6HSmgyNdWM8GLEcoDQiki7HABl/1M5IMsS2g9FvzJZpq7slOtvhiqs
t4N6UWtSEWsGdEtHoyC6VRmuCY1gvS+sKdWw3LQQOWzWYw0SkPIThW7c2BePTiovXs/nLYafzsaK
tVPFo8zDG8ebnkWbImvhjY4O823LfIJHVEZ/31UaGZSn0v70ZMZ8tiyingMlZG9BbIXYwgvqIZmE
XQKgyiFVGOpBrw1gccsLMUkiSaW1Xq0CEZpFx0CvVm6shdYL8tMtSCSVIPsNv/bnwnCPQe4TYswG
8o2V4Irm+rfVbMDOaO6M3zyQrwHckcjJ4m9w5T3DAiZuSXgRDr4X6PD+ZVX56OcYEmSUgI2JLRqx
A/pjyG58ADH/j1n/CUFngJ7IQ3GwypYywtiOwp+2dl9yLNfhOcdebl9bxk24Al1Mtgxod+pzy0Oj
uXzSO2oasxv9Cs2gp4Gwgsiosue+GqnQc7HDeRNdBKceeesVrJUOyKE945XPlliVs5NQUSqLxNsw
xJpDHisLtwOB7QiLpDnQFsG/ip/6zgnuXA+mBTG5ZOZVDNjwUuwXli3BWTdWz/Q+KXVwJUowz8CU
n9RnDl3NrQjEOGwX4X11WlWI+evWdAb0ki5pSibRaLRq5gZA+9UuCWwkDGwPSyyE+2n+Apd8DOF0
67Yg6pxKxWrwV1ENIH4Cva0gmE8cBG5X9ZGPtgCbKnjc8h8kE82IgswdOP22xUkKnSuHSTc54Hot
UZFYa4U02xHKRJMIGGuiEgGtLmYLwwvX3G6R9WbbxOER0d6/idL/9Zht//3NwrnU4byXE8YECuFS
1wUy8h6WnriyoicXtM37+0Hnr03YClKbex8CagLXQRkVhcCcahLpzjQRAXkOh7ayi4cU7woKFOuh
9Opl0/aNuZeqY4uv4ZM1B79FNutmeNyJBI1boWk1YVDdN2N1Gifzzur5Pom/nFQTuzrZ518n3B8C
r8icgbwTqVjgIdzxVVngB0exlpNmxChgEhA5lCbFFgJFGTmHqkc0ZfKaohCJnhjrYh+3ErZ298kZ
Y+790fzCYbmfJ4ELYvUyfFUQgAIBD7GAocs1kRsoHh6apk32otPeMCz2BZbHEORgUeozdcners3l
P71yPRLGaEUQBQMTFJ5NLAQSQUr6uxyeP/bLkFBIKYpdvDVFx9vPFohFqlheDHIL9+R71lBLZsU8
wH/DdZIElo7PvmiRCy4vKkA/CIMP9nCbQRzsTbJiC3+GYC5wUCn6na3b2JQgvhyL8qONimoT2DFn
qu/+WD1HGXw0CK1mBciJLgHG1HPb+yRHp4hkej7KxCW5NPxb0cJQIHvLQyVrORxPSzmS8dBQg7Tt
j0tD1XomljJre43nHYkP1k065zcz4kU0B1ypVi7Ozeg+xBUuY4GlB5GrF+COpwNuY5PysSKeD5Mo
CEPhpdVncjYGAcdCfKkVIY01rGE6X49IBsgw3kDOTdig2W/AVUe/QE5dKyYRGXp0L8P/S/IjUjkS
RonJ4sbqW0IaIKlshnVaKbzjXyYbMXGK3V2bnxOoANBHgftc5H6UTlzRqOPM/1a/fHVkwYRKBNuG
XXBiGveau2RtJqgW8PTbwfn+EjlnrFjGN0jAWGR24xPXy381VpxM9ryHaXVu9XfPPGvZQVSb4Qoi
HA6rQwEB1l0ZyYycCvq+KdJpL6vktQ0pOUAPTokP37hsGL+Vxc4exd6xPdCvoK22bd8hKK1bgvZy
rgVh0/bAntv4ATNbH7ffiAuizR5KX77ges0MQ6PoBq+zDuCrkmZCfqax6T0f8BLyFnJXrB3GN4uc
xq61mdaEtIuasBL6N4r1L+sU85/ZeM9dbpicUtlLvI8ubZlPu6gKcNrBsgfY5FC1v1PvQgW6znH7
rp+om+AZScGSmvmju5ScPIi1DSbMEd5TWK4WLueyZTXvOb6+K49641WQfbruWUzzs4P5S6itcuKc
cOs0PDUFA7mBByYx9mgk/ODGTf6RjXsAwcwY2HUGEOSAF99iMuySFwSIzcZzmxfQrl3bVz8OgR+b
TlKudR2665V8k8zBtGoOOaigtFncbZN9yShQpek+/v/rxwyRMwDesuyMuXmbmuktmTo0ajFc9xZt
M+8J2zVHUO4iacJ3gUjLyAw+ktYEjBqKaxGPNSMaTfaBEYEok35O4KuRlz9NHEZez7UtsesyxxCI
CGhUwjAPSICIbCQxvh/hBJSTGQVJL3tYjOZFrLAqXPMF/oh946TU9t3SbrvEvVc4jKjhUfQY53D/
rwSwOyHOe1xqVeZ+BKF75nTqo9I2Q9j0B5WTEZzWEPIBNljtmAQtLhuxMetyO4GiTpiHk6tcXLDO
tiLcA6IAIszks/gwngTTRjntv5bGdeKcNur3TC8xOZTXKmnenUuGCRLVU0P3D80BO1K5L1c8buJi
/PYz5wFdOwa5vgWB11FYD/mUrqgaHkbVbA1nCM9+9zEifVfC/OeRxuY7txb04Wnwjjn2yGAQCrTW
+89ZSBaQGILVGUWO33VbfEjf+lTcl7G7xRCNSqCKYhgMBQRS7Jg4gpxHm4AuKNDuhxYyuyVj9r65
D1tmpF3ODnUGfKlKa4bwI+SnZYeXJhzvUjIVcsxRZ9u7+rqfyQvxW92SitPxl8GfbG7fsQegHbH1
UwXU5YIuIRPNpxZcM8ieBJwuFmGJlVlZG8MmDbqtyTH9/0tfX3ch41TTtRiDeRFu84fMaij85kfo
B8T9VO+p2VlaYAsRIj4l1MdMWsXJIlJoS4PRblv3UUiO6i52fwZY2AbIrBzLqyiT10Rhq9I1LOuM
uaciZ0mq5YeUs/1ScArQMk1p/J1CkYEj8j4F7vMUd9GCohdbcSiTZl5HrYk2i6L4b6kiDFrwT5eo
4JuvGUczr6FYyNAqbJJ8/e3N/+alvGlc8FXXeyTsNSpgVDZ0LIxEP/HxSxwP2DUg9JMLKlHxd9av
YARW9miq9bloMIyRc/phOe5H0uP9U2BfjEPyrjZI/uh4r5LYJ4kkMibDF8b10Svap3qCWpzEvNUF
nj0ZnCJyFeop3Bh3RRejHEHfx2Tk6gU9XltgGo7n21FW9wiMaCMYnJBf635IiyrZQLLjH4uBtYCb
81GvP2nZkJsxs+KeVA29qGN1Z4ZanEFue/e3Ov0BLRghVM+ZZIHoIeRE1dYmHAeekX1O7gwv0Qm8
KGM6TdeGKR4zuqhOcDEL+x0AW3nMUrmPZfsdQJpCPS15OeVV3yytrW58MgYDm4bEGbzHwgovccpn
SF2iciUeApAjgRtMBiV+xxRHrreIKIklKhlI5vn6MjSogVKOLEdvBH16682lBqzxoVJ2eAODS0hn
lyQ/Npdc6Og4aDh3K+hceHTb6QXNFSb+eG2EhrkFd8V8OkEhamAJKPNh5/HUoY7pZUpPJHqXhLAK
aTqNezVYO8szD+YQk1qbHg2XYUszXEH0mFmohC8GvBX8OxbLVJ7JTTNVj6aRbbjiD8ZkvOu9Dw38
2s38kGAggORvq+aUY7bvntk0f9ddxiPHPea0WNhb/+27tXB+tdRO0YBtpubUdrzWDicpAmvOsp72
3shQr8gCakqzhg+jjoW/0FA2dJ1hoU7z1MNcJxGkxIcDI3cg8hLfX9uE3NEj87PorDetwIl0NXEf
gHLQ2UGwXXkMLo0MCQX9BgYGvaCuihr2u2F9Q1FrT1amrjMh7aYUJ9kinZwXQ236luFdjLgp+qtJ
ycN+MA1jL13EPhZjfGLvdYGX4YpLgcytGMGCEag80n+VGpuoQhCbGS1hteBvnVkq8APUa9J8tmbo
ELqdqtvDbFXIgFB7DaX3H6omnBtH3klRy+eqlWdPX3T64k+IBCxgeW1AnE8h4i26hvLdlRbs9SHe
0cUI5hTcJLKfrxA4oXHTOSIUZlogGL9O+nCizKArusmm8pFuUaFkh1fXwQrt98vsHSmDvvNpejYc
C0DN3jpszybB/W2ugFYsjuEgA6SsoUrketdiNuea9r51nY8hKyAs8rdsCpTZMO7dCQ6b7XzoLpMT
JK68BwnPSGT+GWcieL79xa8nA1prPDAJXXAGOJkKiHnynZsAp+jNmDLXS5qnLMBnk78+hDCAJruo
0bPAQc7b1d72mIKNOb8sHfa0S/KHaUzk3nKWTy+UNzjDhecpP3ptZwIoU5Ava3AbEBDjlTBRa47S
WKuplf7gk0c7x9lwMrkym4H1O9ikIEDGzLz+IaENRFD/VAG4FZ25swofzjqggd4PTgiPYhTHyb/r
tCgfelSGCxz0DGzmehEeAGrFrSfU24JtHZ2VeqsqfK3GwLzFQvOVKN3IcphRxBobC1GdjQ1KvRnv
wGJ9R9cFXaVpEasPBMl564xTX1M92ivwZwApYpehOM0IKY0stMEYO79NFrxRNu+SSnlI8cXcmH6n
O18emciHn6CDskn2BtpP077kAm3B363raTtleFq2+Zmrck9uOv7SvvcBCvShr/GE4DwLr5WUMYZp
k3YnOQX1E8Ag4dosiFwy94k7LcJY9DYrSE/Y1QkCeqt61xe3RsA6PUv4q5mhHTy0rfc8vKXBgEdq
f57VWyyBBroVJkWcYR/j+csXtAifAXMzHEfluZtxZCi1ttPn2Lgur5zWrzHnozAB0ESYHIo8geeR
7Fw0xBvb4mWGa4CwkFIhGlm++jbUm28R4l+GJo/ZXaTrwJiKzS+/HFztG+zQClwusrV5tMAwIcId
feYB+vGuCari3lkf3Uq/KxNM3cXECTslsXZomxK4Z7ZV7m1ra1f2/cxPCQmtbeP+MrdwLuiZNmsf
fuOZyaByuGsyKGP4oyLGrn8wmKQBM+kgGDVj92zbJ67cPTqgrzwXANPU4qQY43yUYIN0tnsuyTLG
/IV0ikNQiYsa518ylypmSigWGIQTY3jzd8iPgwfe2vqPntUiRh7KM3OfB4SFKVBmggss3yrms80l
CzOrkPvV1FJ9fUXwWW/VROGSw0NafMo9CaezDfkQBUGW63/GMmIOMnV3MgVfk/P4phqE3Mq22a+W
ax8sjLsCm5o0yTLU0mZoMDFyubGaIUGJ3DBewH5zu4BqAWceMBhmbhfbtEHgnd7c4l4HAX7Bqf8g
mZVs/C+cbxfsqeEjKQzraeTalwSoxTLhhRbTA6faJ3uf2YydxGxHeZ7dCfkt1TevRbZPwDwgBllR
7QobWQ45u+RXtT3gRciA1+maL2UmOO7DLnPN819FQb7Fe11jWTO080nYLVRWo1f7uszg7gv1VGnC
PuKwbQ3w3+IfsTFGjgWumWL8BBrF2VIHFzf6OkuSBp20vLQ4cprUy9zd6xoJXGeX3mLM45zsgTIN
H74FljS9HyP9gEm25z5hhAJFwq3foZbAO+VoSCV6P3cGY5MQvug/UIW3ILPtRijnYcnvpoG01GqU
F4XvN81vv/VczeTEfJlSDE2bU+Tnpf6Z1vhCA3RXKPWaWO6jxV7cTqv1K7j4sbO7OHhcO52rLa++
hnnQsY/Oqas7bii5fgsIPUGbvuE3fk80wj/JKA+APmKjYS9Qosrw4vu1xlVp4U8c91rhXaL9R2tx
ry9NfU3iIw/VZFFP+urwluFTOt6jD+VJQcdlcv6h+2BuiWMHku4cDPijo/Wim6z71KQV0I8gAVnS
X9qNaDbH6aIRVf1OfAYpNYsQMdydKehgOA5R1lFC4GZ+P628F7+mil/dEH9kgqyoSRwZMBZLW06G
6dsoMaR230RV8E//mGb1Z2ipi12CRkorLmjLflNT4TzCnefF7f3Uzr9zq49k9h42v+UN1sFHNE5J
1HoBhkYJhKzWPNorIEuWEZJNkncTZDmIFjjHBGncsBOYcbJ7Vf6KhBLZ+DaZufLpTFXcoQ6k5vHb
EDtDhdLazJvnlTdX0923+TXhsk3U8NxYQXBAJSgwBtT8cog4wwTfM35Fz4oEBbBwCUD9kcIgGHJ/
phy7eqkdI9MZ43siIiJcmOfeFfDvJCpCLO2MkntiCF21zeP1Rq+uQpbXAlFwEffMUjMZQTulnWhO
fx41PpCQWYpD7yDOsrg2vKE9VTNVnARDt8Ubyv//RNnL/TqIU27DjQJWDDZL1oeXzGcQA1n37Kn8
MHVteusNEzZD6beT0wVxQbypKm53IYptwBdS97xMAKuk61Etw63EGCCq5oENg7nGBO5OMczUQG9S
ryj2SZB+BBRZSPMXJDCQ/P6q+b/bWFTTW5584rJ6wc85jOpyORsQq4aaWitIlme7519y597xqR9i
p6JC03XB+L6aRhrpdbrkHDYauEHdeeGQO+v/qJ9WZjMDFe7/vxRf+BsAJWJqCV9a70ckjn/7NaPS
sPTT0y4w+TQ+9156rPKJYAz5OTHmanr5FnRPk0h+14zyYg2YCw4Flk/Gcv5bDXzXdKVOiNfc3uQT
lVvoZ4e1ecZgB2Md/3nNj2jSVu1e+2QmNA3ugI8qw82pVGeDEkjY5fuQ2u81csQA40yU57ha9SkE
n8GA/pcqJ7vzc1TqyI8vE7PwEOt1ti0jMRyW8jy5n1f3UDoUhBb54XryxiyDImQdPg3g7gg7Smxk
0XSOMyB2h2eJCJhGJYwqe4iyG7O9yqFId8qlVrUx/FIzh1ncoGS2loZ3jbeNDPlZPhdmipN24KxQ
cNB9xERx9JFNn4Z3MWBg/SVJQthKe7nHZwp0XLk29Xn8GifOTJhU60V2S3SbBT0qYXXZoay2YVen
+7QHbTct7WeNmSA1f3aXeCPjRQMPq9bNH4inMI5m+IPgcGeDurn/8gGBljPd4C0yRMRR3ZJBFm4a
GX6LEDlsYYOG4eX7iGXXZ6KrKa6SZTtm4jFxyX1Awtzk9G7UX3iZArv66hXDuYQXaDwOsnnSfzKr
6XZwnLt2dc2T64VPfy11MDf4C9Kq5yZErOkS5wNYgW0HEAFRmSmVXmOBRiRHFWacZZbB3vBXbEqT
+m5ZeawZD9FEy3wAq/OL4eK6cDr/dlEGeKM/lqdCoG37HZbkeqh86kPOnrxMU5qu06qBTDfIvwTE
vcgvC6x5Jsa+PrAwrfUCYoqrjNPUutws9nnqiIjpK4F7Ga/dXSK4Attx7Q9AdyGImIXfVXUdXNIG
MLZRHP2M53OOfLoqZsb5ru6WJ3jXYL4TL4dVemfNU3vysKzeiIo33vBWVo9hgiGwmDCQqoTfAGA6
x65HtJ9+VKhyVAkbAMou7bnkaljc4bbwcNipeLjbkC65nYvkJNIvVE41zWkgdsFVzbpo4qkw3X/F
SgrjLm5MZ+qDQ/Vjwl2ZOZ0YxupxR2ge0PK/Q3vojnP2rkYPBJ4vLQfxSi4WJPvmXnB/wkTHedpp
cVAAW4kpsYrAg4CrRjw80+mpSNf/pMI2ntRpX9CME4NDKnbR8G5bfrclMTd4pK6bKfkp1zA/GYId
Ihow1a4vo+rS6BOvcGuxrSgelg6yTxeKZJfgJEPzSFXpQeQsqvASpDhFLQv0g4C1Py+xB0WpNCO3
z3dDatxzdxW08Qx4cFXT0373tkE/mbnTXdG9BKrBv7bH9jwDoNt4IwC4w6C3p2X7qyHtuhxvbfPX
wVHAKYZ7slnoNlX97rBnPeH9yBYwOkmBf//eL960WzsRW4Ht1M4K6QybN9hdv2QYPjpdke1ku5+q
RQt8wGQsE+FEgR9RuhCf4dh+1M00sDYehviV1rBxaZPHzvooCyc7M4LGGG85eZBcHQHwVjUc5r6W
OjUNc6/iIDqCL4ltgMIfIBxB/F4UMb0321oW/nfv0FnPhbr62dFcO25OHOK2vUyONsh85JqAHLNZ
MV4geJQSVL5YCyR5A0YrUrW3sLfuUSjrxpT2Am+vq1U0WB/YDViJ2I4dUYkpjIep/hJwfzMTyE4o
bp6qzr7bQVxmEf+rNOeiSdD5YeVyriyG796KKKBp/mvW0Dv0JZY1VdNjLb5aTPQZdRk5gRjLiJ33
vBxGF7CcPoFaow3OSc7PS8zi6jFuMa36FxOkvzLQnRPO+UKIPQ8brsGkbj1s9qI/hoemddCz3nQM
yGCPaDqFDcAum/mWwNIHzHCfSSsBzIFSkUELDtCZKcY9SRrITdGBgY1MfA0X+8I+Botd/P4+kbCn
l7Kl+cydHTjdXk1Aw/288/0pxbsM5mNNRwMUHiM6ccuHlnwOrgb9C7QVrlB4EaFt2kOsYVY4nwKE
hJHjpkfP9saDi0J5g2/+D+E2DHUNIgZZYnR78fCIytYBtcPL2M1V1ChwzSAA0iyxqWDunxCKtZYH
uoJ206rycdpag+R46Gd+sj+8hRLdv+PcD/l6cA1IR4Quv7fqRQighT5foiZxfkDpmI3BYOhcsWsR
mOT17YAbxim0QwCc1c2RIrjP+JBgWIXDK0a0IUlwnKdA3B8oYs6BhLEydGdXc88UfS/sNcjW1CRd
re6R5J9qmIYbV1xToF38bOiOhR9w1jQNZqVtf/YWNNkevVdaYHo+pMxGuEDp1yis3ZnWI8bn6+//
UTOko4npkF6HFIOowhxe8DTwEUrLuG3t7CmEwnFoF7QjVQM+X1HEWzm+VFYAWFF03h1EgOm0FLQ2
dmaiOINk44STt3FL49S6ImeqXL0NE5FsS6bR7QBtmTfZ/6bFhFrBSQ3a9V/YNIfQ4DCbRrclbwwE
vKqtPVThmz7BBzEOjAMiFJ8bhbs9hIcepE6oXZh75io9/u61f/Cc6jX2eJaJPcwbZdCXaLQE4coF
AD7d9U7yXzazr6RH6ZiTDdrHK6+R0EH8Bcp72VNjLpP95KTLreWzXzO42sxpR6ooRsRG/GbC2GYi
OiRbkM9qJaA5IacikkjANrmr/vlt8OuLJcSjkq57ufMWjh4VjzcZKQ+SiCqi2WQUmBAjJm2HGrj1
Aas/HLs0Ql0kfIBc4biB11W0GsUEtdaGodoz4onP/k7PGeDTfXgBkuUCNxcFPzkN1rse6UGzshNG
L8HspNKkus7FZ8/6cU3ne5jS5tAsebcf0JIZ3ReXUxJNS22fse+6GSwUZ0b7EmvVrZEHmKRlAGuz
NSFIc0iz8Q3S3TAa02QyQawIGuaaNcngasGRW61g66wbJ2Otao6HqXM6gn1JcGCnZ7Ny1I3oo8MA
BIoqKIVVVMs2yXOmI6v81EO3BLSV4uBWACBwpGImqsAfuMf4mfbJneTen/HA1gMqMhS02IPTNOXu
VaDWUk9y1eB+LNn01FDfavQnDMZDX93CrHC3Xc2va7qo7eqcwhp69XYdv5ByWic11D8JIyo88uYL
eqG3gkS0LeSDhyIfppOOg85Myt00aIChCCQiOYy0GPObxAwSl/9VnA1RofcXHqc/0oQJCA8KiQOx
ECr2TraZa1H0dvH6T9Nt/KMBHTdSyLmjfrYZxiFpCJgkblXVXfTABa6IQKqXHbLWMOhtuOgwsDkU
o7h6uUJsjpARtbyBiwPWsKl9DwAEcyHgSE0Fd0EKh4CFnYG+OrQSqltvqShYFAbwcgoU1hHZRFms
FFNpey84y6DsUCRnXK6Bget30w/gJ5rCgmJhxEikZyLhDuZ+6JmusVhWsMh2uzitu3WqpMelTG0w
uEA+ETZuVK087Nw4Y/RknjzJiGGxvv5eO8kl5qZ8dZnzQkOuXpoCcW6cgewrP6l32XGa/ihCgA1t
HEcVG6+e+AZ/8IMptcZiWK6WXnAJtvsbepsGkj3juhXVSFQGkpFlmMF4xp7nD6KYATENzIYvLnsJ
loURJY1nApdtpzkX23aAujPIZEXG+G31vXGbdDDnsjTbDxA6NuPM6EPTN2LPfk00t8VZdqFm9Mw+
/tktLrFV50Fg6/nGrXzJ/PkWMTgkeo5K8pX5XpLhMRdCE9ChjNJsbupUnGulftYGKhCs04Kwi3K+
Jf7i4s/wdJaUttfoqMTCiqvIq/ltUV+/lHLxUWeDHGsQO0cBPnZ5BrkSW13bsv95QhNiFLkVAjc2
h1o4sCDbVbbJXDGcHpyZGrwWD0NQAvYmEP580iApK3HR0LOBMVMEEwKVu3jBZX4xwsZEgcrKsQc0
h8plH9lOiYiqfZk83pNJs7VnKL5ZRx5MZdP0uA6+ZWPeM5txuUtRGujjLk7Zo17HDZFhcICLBCHc
9LMapuXImAeFriERd3+PyEUwXhMmwu1MjdyBlZQ5miU5Xup5fl6VxkpW8V8/xF+LMCh+9W71gMcj
S1PD/O4EdRk9Lw8trJpPA1OP2MKS1+D3Fazc2xppgeOSY4XbHYzzPH0UKiBe2M4eEr/BAFsxuimp
XodChhSdnMityJ/WMMgjF8YB+sf0LXGdFqPx/FKRhmg3WQ3nj5cd9u2JKdI1q+AEBDExgy6uHrj6
YJHs7RZNwcNK9Ks1MEKYcXo/iNj/FK68Kodn3vgU9l4gIaEH6iMb37MRjL52DZd5JN4RE4Q5ZJ2b
0bKuYpiJswuqz7jJ7F0AZQ3clAeWTdQywXocIdefypl329Ux9ACDYx/pzK1MYLUIYz5BBN+BwYnO
YxFm060xEnpjVF/YqexgIhdHO+kIEAvjF9TCnx48Qj1He3PdpLwzm+9lrl4k2TKTRd+fZzBQcH6E
VD7o+RJPQnbeMevNf7NbPYUTyqQJh1qsk+e9Y3bjRXQUnD68mC5dz5wgFC6zD4ZDw4JjwIh9MSOB
IWVI6zfsf21CIqv0HcngLgZ1xL6BS5z9BSUyvRia3SZH6xDnKByLhbrgT/hbVZHXenTI9bvVDZ9Z
wrFr0s4wXmdG2ewlMDns9/zDL/0PX06nBLCHWOUkyrwCfegoH2VdO7sAZiAVA4Yg88ExMaxc7PqF
BZlVsGdjvfXFXFycTjHcwZ8zAXwhaw7OaEnuzer9R8h4up+XXG6DZBKHJRuuU9V9FA8sZgwscrq9
ZfWRoSG3Ta6iK1+LmUpIJdDybNt87bWZkHBvepr/Bk3FBn8NaEB8hcNS7YvLuBhENqXBZ9Ysl6Ap
kj3Dmb274pD/dzNasj0zS102ew32xjAb4gYDFv0XGU1eEvjeeLNT5PTTr6X1t6hl/zWqGmgD4RWk
AAf5JJ+sIEZ05OQ37ag9GQYCB+GxFH4FpGhyo6iecXNi/kPrRAZby6WUWKWx95LxTsw5/N/8t+qp
UePJuiM2M8Ftho3j1xc8DQHY8PO0qvDeyes44iFcJLEfgcaSnZj/sYhiPoDxpkwq7xJ/S07BCdEs
ji0136SaKceMgAC3ufFgY+DHihdrd+NZ3VOL7Jh64s5NVHtE3HJd2LiQV5h/kgq1xFR55nxPJfaQ
kTkD5cQg8PZQzdQtitKVdkfhbgKfuFyDl2JGut9XwFHjyP3AyXetFJs9xpaTwn8A1nVaOFNlQLnZ
4DCf03czM5FXq6/eAe+aXaCjJMrGKrelc1AN6L9DVR91zEgRN3RkpNR7X6zXjjrPlqTmQU865z3u
rcmARyObxu+ASJuae8b302toEXSnzPLW83doO39CMOrExAGms9JvASjvVt990NZnYFTgYSPdCaU1
CXEOr8zH/74erpVwrYPDjGty1dPk88cgO86GxAmKOobNesbWGNuOshVl8Zvr8eBHZlJRimHMzgKo
jlr2PbXBwM3ek3+BTQ9ExjE8L4H3HgtwW6Hw65xk8MD89H0OaFukoGsK+WhRONwXBadf1nvXlG9H
Su5xaoprZtQvMa6EyivugiXWStaWAnV6DFi3ZgFz2O7Uw2pBQrLrD4pQQidm5DNz8G7B2YUrRyyR
hcG4CECryG2tGTf3+NNN7QUD7PgUOsE+yMM3R1Fr4InMNEXh2y7hWFScgFvL/atR2WuJc5931rL1
R/8m6VN/m6XOD3oFxoXORRY8MiJCoaIj/fVaXOQ6lyKQjC7AXUYwhYc7jB5YOROIqErkLc8WGx7L
+ZGL8WLH4TuAklkGd2MXHwWiCk0XBuxww60MXS9SM7ie46IXTvVVQQe7i43vxdblgOS/BPosgE58
Y9n1JXRb66av1buomYFLk0/CTPOOk4fM7lRzGuE/o62b9/B9GCSYJ8tKMU03CJg3ftRYoi1YITvk
mfs6AH0tSXCfpNwcpXthNu1pO088YXHxPDSS9yxREDiEf0CsovvySOHqquQ4+BjmdyG2+iT1Ydz7
WJXiBWeDewtL2d0y2Dgv5Ut2wIdlxXmX8qCbrHNT2BitdNpD3cdHtQTsrGEDEdUABGXyAubW3oUC
26a6Mm0QQ6vb+w5GSLOpsDdhLy4xPDw3a9mF/Y5CbENuJK6dfnBjKRB0ZlvfUJWPjeSVQ8cY8LOC
ai+XCTXJ8C+u7Fdfxjf1VLxbeTcfqhj+npNAE83IOJcme1wasEBNYdeoouNjjBK5QU3N5vHQMfbv
i8VCEB5AI2jErVdPxAq4/W9eBXepoqjI9CtYsxQ3JPBj2Fbq4KzLk9SJI9awktDOSTs5ZnnT/4+p
89qtFcnC8BMhAVUUcLtzsr2dww2yj21ikfPTz4dHI83FHKlbPd1721C11h+H7rnEVOblix9rBgVe
ZveZZt06Bmzq2NKQIEkil8Sd22InbVzjTiL7+/u84fIR9OBTbp6q+5GM/XmWeEnzGSlTySvJ9UgE
scOqB2m9M1vzVjNXYDZodiI0XrkckMfMxUuNvrWb0x1cAJ0jrmAqG3uTqRNypEi+o46zjsvSgzwi
DhJWcnE4QMz8CZigwK7EUK8nC3+A18A2dt55KGaKdQP1bKvpNPiQMpm2ONQgI2aPO1cnFbXs06dd
8GhNQv5A65yGDAyhp/vMcsH8c5v4zZkBjugmbhVl9zn7B+8UaUKoxzVRzHqeKIhepGTpIu3RNiar
fFd0BaD5YnvS46brht+w5+1lDWLohxKhmi1+cmCt/M4mYoRsK9PdAGo/uzbKWYe4WB+XKTJi5GGe
Ei+Fex+3wXCYhoLMSexfhA1ZNRJENOg4CxC35OQMoxr7LamYw7o/7vDDgo5GpKWMJo3fc4stt7V/
Jx+ZhvT87VTc9sz/DhG7a09UVD7SDqlalHLGHGxG+oVzgxJTpUKC0xIyCuwlU6/yHmWM3wedEi46
Yo2mAhShLLLHpC4uEyo7lkE29zkqs7XhpJiwGfbctqLsWX5bS+flIqkj1SzdoGZN/P6qpXilTo0Y
QWoYMRE72Bw2gGeSJNPNVKCgop/qLNWiaegxFXg9LTCx+9WCC8BGFvcRKKAxLF9bKLLmqQOe0BcU
AlFXWkM6m3wfWvOWNEf2FaGiXVEzIkpCk0R5cTGxEfHMOEWt5XqyybAADYV6gEQyK3no6Y7ntJ2m
2zGjHjbqO45HBi+8AXShlO0LzXg3S3s6APISKYQ6MJqxqpQ954C2401TDXSju4wxObGoeUEAttn2
bwig8JoJKkdTxXENuBAgsl9PLbhjEqAfK8655HHVGSvXWBdv5Kg/hQhItj37c9IRVBtKi/yS2F20
lvhHe+/ub4xxI1ODjJUAVlAydDWzoFUgcP87ff5eS4y7tMh9eJl4XQw9DJQgkto4RAOa4dEcvqEN
QVrwmCnJSUJlI+Xp/le3+Ofj6S5wyoeJVmh8rJxrmcuMuPT2SgQL2i1e2uk2m4APGtbIFYPRTec2
Fiq3nLLjJ9bwsynFd5N8TwQr+sBnRs+PzZXjh+MU63786uew35YtgSeRhowjKRVfP66dv+/nsAoe
jLuhK698C45ftcwSJFCtnOTTkjOi+ZlXsaJGYEu2JwEqCXts7aXAcHdDzBctbDiCsSOVQIDel9cY
EmHQxouJJuTvZNfz8Bzux8bH4zrOtExQlwlsWMqN24woO8MBCAL5rUDlLBN0OFKje67B72yT+UUP
7JOmSfhWqslHskdFNBwgndfwXZMJQ31TJdswgvwB8V/PJjtFuZzThE0TZbPYubVlPXWVdTdVyYJj
YESt6M5GPbyv+wa5MdYafl/hgOzU2IVtZtwFA8qWvqE9O80e2yynAM7CQF7EpH0QjmMOdGOJMNkZ
2mouSMJ0SJSblUzkASgP14nxTqKu5JQFuvD0beBisC3Tvddk36HIvmYwyJ3PIomYLzS3vNdq38TW
a6MUYYKko65VDssvxgUbHBuI+KVtSiu4Gs3R2fTcE8lcrMvSwXc++Xu/rjnGE+S2gYdozhURCnYO
dMTttMLfBhGKxmAuzoXV9GsLAbVIxT3K7M1QtB0uMPkz2faP6C2mtc7kEMsC5hv3YZYmGJQM4i1J
rGdiPq0NRDy3EQkQMbAEEGV961nR59zQ8Vm0VnMDVHr8+7hxHX2TRnwlY7787xdYzHlNOdZkEPQr
XXKcFHkTYIzp93jmkNpO5qtCor0Tkz474JvLIYtl4kaEXxL3w+CUTGY6+mg6vMG5KB+TJrz5W7Ea
c1ga1u/t3F5rD53H0HS/hGLvYBzMGR8Tdjw8BSogYcOkRlD58gNL7rpm8xCywVpuvNTjr5E3WOUC
fnKE35fcJnrTC/MenlSQ6+yTGNNrhkRIvgOBgA+FemyS4CHoTHXylv3L6cmC7oejkylkmZhlQxdo
rTg47BcM7g+qkWAUgndsMDDFRG198IP8zuhuCYu916OndsryPwKykI5tBYcZQNrZrDaIQJ78UZCA
w1CIMcjbNiYUr6lYLyYvv1REmRQzWnMQnU1OpIPwUxbEGMMDNiQOe0B66Z4nyAG+VX20W9qzy9F5
mpkN6GXMUIajJ3GFeKl7yAK35lEauw9oGfcIFLQOR0yWipaNCP1chCCNg26wOihRezxIO/U38TNq
0fu5jnBrM5zKhMMhIIheEYGGYErzbZLwji64f9DxxjEo+Sh6Jk1ycrneJnORScwIvLK1Gs4DnV3+
J8bVy/I7WODh5kMH6cMiNFr+So4KjbNHMzlJW5C+7yGNxuvZilDIEiQNsNEWYHnIz/EQ0b9IBNPU
exeMBPx6KYSQM9tYRZZF3sXnsSX4QUWgmHYpT4QXFAeWYLlSZngbNlOx7Qb4iWnkrSOZUm37CU9+
F/VbUkngeu38ueZ9xgz0LN1+Yv/jbjKkurRGxqDIEIL78ZwEELE2ZsVj3bi/DgOLC7DiL8aPzzFS
eydUKOzVD56kYFeLFGsQhrqK3k00eSzBKYOkTHqSBhjgYwyU2la8bcQwj4RGXeJEdv/3h9n7L5jJ
m+OkO6AzLFibhMT2puf/PLo1bT6GS3lU0IXUskDh2ab9oyOY66kcibnJeUIltZIkBzY0n7qvNm2P
8Cgc1fjvqhYHUIrvt6kDJCU+971+p/cSVbNOEZn0ZzuHjLFGn+LiGjkFZvIDZSRyVRI1KcPDWHQ8
u6RSITDkl1/o8VO6sDqBDY80QNpullIXsLyMxmhaxc3os9SzezCK7GGucJHJJXQu7JODF/f3c0TM
aGLaiBMySJkg1A9BVlLIwaupSwQcDuSd0N0l6aEDpgwAfyouKf4iUvzJffMNZz/XPcnsdXxBsvmI
b8c/WxEBheaCXyZUPNXtfA308Ajk0hPyYd7kEGzcNa8lzOKqsxkwcbZu4QsJSooakyWPYbXJ8i9c
YDVoY4XRtRgvNmD/jek6R1MtGz9QlxIIJ0xgrsXrhtC1XXWSpQxcj5BRwGFpsT2kkXc/WZiGe34c
Y734PRjYt1qn1IhMb4E/B3sB4+p2CIe6pZAmfxsNW+w8SyT4BfE/jdYerc4/u6mogMkUPkvNPOVx
Cg1GG6wHbCYww85uKrie6U6k2MjwSCpqcpLh+/oubf4VrvWsZfhgT7Wz4QBNiXQ7zlb5/fdPWj2W
hSwNXnVPa0o1CHczosEA4omIfvGC7WD0T7Sl45PgnqUiYHq0tCy27dC9WGR85W43nSOadq2qsTae
AhZ0RLUfLUiJuHtsaZRFsAveYlvoYnl+RsYIYzgC4tE+815IwJYyBYfE312Tg4AQ3/Dz4ySY7vBo
ce4LkMqh6hpMZPrZS4M1pfJv5YD54+/hjayW3r6Q/Fpe+nDrAfLoAUl9TMsGlQo3gzuSDNXaF6Bb
Y+d3aQ9pxu5Cp8reijVesqW7Nx7zpzDKyEore72Jm+6sGx4wc4EYmszbVR5Buubo7rXgRxFmdLZl
VA+bTPKVIRF/Js8SM8ZOW/W8DWxrlWd0SCVOjE7UCA8GKJYTVwTvTm+TIKK5zyqqfTOFQRp+89Tg
IQlRMtKrG32i1rtUnXtnZvwwIS2Q/ndw2xGXoJMHNiJMNJlOzS4UAWvZMS+kYxERlYBihUZ+rSpu
wqTD6Rk547VRbGYycF879Zgo0HLKGth/s25XZPVN2CTzheVz19tjeytC6mRkq6td1XFGYKy/ySvS
Cz1D3M0TcU8dJVAWQHljikNOflzWxwEeUu8QD0GMm8Gjy41Y+74qv62AxgsvZC4wQyhBNl0Ajdgf
D9U0foXBkukeIvJS93qx5oaBWmBgmBwUNbbxXqXFWQbhIUDOjPcPiVCcX12fly3T2bXg57UZ0RGy
ci9gYtff/zEZCad7GiBEcGaehCGq9rmAjEoyRexSYuGyty4VvGLoolPyWovAeI711RhDGA1vCP8d
9NU9RvRypKW4KJAdxQ/4PgAyk9d2sH7TZtwxTTTggoBq3qKJH4ZNh/p7vaDFsevnh3CeSfwWvNDQ
PZaHtKDHdcxPccBLKBP3ezLrHyKWdikB0qshotkiHgXmY3bsDr/K1l0yXpP+nluE2EzCZVdRnO4T
ES2aq/hCCy5QdtET1lmeewek0SjvgxpjVmeTGGuwoA+hTeCVxD5KXAmWgydV4mNB5o8bSLDKbNF5
YouZXVA5eW58xvTQYNYiforYgzE3NshDT9yxk58F245QoTW1RG+eDeiXIvJdWdDMRXjNinZtZbFz
AqHF9ipmJDBiX5E48/fhWOd/ARy38fBOmAoKoRFPOnmgwIck6BZJ+EptL+Qs4pjEhdmmzgRqoMDg
FjMIIrwz2CmXj1TVxM0OC/xF1/VeAN22LrnyZpCe1cxuNk3esDeb5qUzHrxqggUGi8OVarNZelsV
ufe2YAJvKeEZCR1WBFHHkkZv5kJcaBTg0Gp3NTRc7lzc5EJdehtNISXEq9SefhFLCILBEScxEXCv
2OYBbn6T+KVNKikRqrxfPoy55PlKR3C6gVRLE/28bdscmw38mV2SF66r+5j0nmZJIhgG1z8oA19J
GrZvMXLxdMmB8dV7OYrijKhIw9/hJMFuI/m9W7BDaLcNREz1lL0E0YgZZwQ3j5l0uHPLded0E15k
CMWmvK90LndG0nrYqecXlLno+JaUiWZobiiKP6iRTT8193EFQZViBl2b87gOvPLSDGCpPjhzycOF
WZXiBmCFwVrNM++V6VIQQafRf3Fkm8S3JlMHubz86bOq5LRiBBqj4VlyBGyHAHai9cgll8FmMCCS
isj+1BxbSPAg3EeqaZKa8AC6O2qkHg8x8cD7gSMYmdVRGvU/JjXK7WncJI75i7AmQnHGBUzL1UUk
I91BKEoAXfl67uhsk2B6JX9hYGDW69Ye5xPy0qONqn8nGkoTdSm4lJq7ngF7l7ueXll1vG0twhyy
5alzew3NVlFGKsjer4xBrE2jemfImPcxcQ8UkcI+oZ9GOXK1FNfC3BHzkddoC2vscv4ErBfkaCxo
UdtXcoaQLDruepFfvOjLLIcGvw8RAQteRfzQM52ihDRGd0w3GILULbMjWUOxOlQiI8toCaR5J0uX
m1/QCG195037L+McwjGisTniK2CwaaigDA6WLppbE4jHIbQkb2P8tBq8T1X5Lq1DdBsyajYDYrjY
zC5hBY7qmXCbZrOZQl4sojEHwgu92wQScr9w8fZSTCEwz9uGBq9JmncvYU7rLUZ9S0zgn5wafh+N
a4eoZw395CGC/HNqUqGGskzL8wwAnoR2cua//pi6S3tqzJJBufOd2Y3/0H6CUo1GfFRXzyERPtZL
lzFDf81LHzZwzl4BptKlIAfq0bR+h9Zstyb1kUQwkxmnovGoBd01sWAx0hMvxaA5ngLxSP7llfGF
7ASAuyHVA9W5fPKEgOgBGoc34CRd4z00nTM8w1M6xVvaMu5AZ9UKLbDyqmyHPGja+AhrwygE4Fhs
MqVmsLJGAv1MWIDYtteNzXySe0EDdIEQM+EfokGKI6GzzHXqAMmCC2ECiMkS7CLCRDDaXNKC+RG3
wGLgK3gGYr531brndJg/ZIjPhNK8FQ2uiK97ci9IVyZWnJTB2LyJ7NIhoEDfRc0TjP/GsPzXv89Q
1cwxs2lefZC0JMSyTJzNZUxxa8TINREcqxokBTf0AZ+4gexRvMnCuil9fv/oHx4BSW/TEQYnYgfZ
8JwSjBTTXERUocHeuhqXaJMkDF8NnnzLAkFNVX8nozTdSvq3eStR7pra28pq/EduSrpuXI/ni4db
18O0LaLpswqUBc16sAk1cssBy31R8JaUcBNRYsAPT09eDVDWTfqftwxmQ9Jy2xlsK80MYOSKcxgE
OGYFEU0dpvo+FMhXSLdissMj3C/9ajmhR6V3cLBcQxJwLVdsYJ729qyB87HoujPGVo/Ur0X5g7UQ
605IjKZNs1+bM07kD82EfKHmQSC9fZKgON6Tqt1p5yBgKS8esfzs7CUJVhKlEiCaktOPbKBo2664
qbHyDyGCHbth+wslR09YFe6SmmRh7e73o7BRKw3VJ44F9uZMPRJeBRfSSsT9LvzsZB6wWz9ODnpX
rkjmYp1gatPjc+9gM9GXefAMhDjHWVB5JpF7efyoSKQAnBi7Z9HnybHzgCS7sDsOCaxGwUYN9tJs
o2gKV/gSoHmD7lHHPOXYzOCeoAjzuyDhlqMgLVyPqDvpjwVfNxIHT2BR7QMAjHU2zD+txixscShK
7X27kYInRHMRTPqdJqjmFMB0NihDUj8jfVIx2yHjoAwnJG21v2uxjEVudgZlfJqSItyiF9rbrmDC
oYCa0EXjZErzib6rv+uTaYfQxRrHYhzdVZ155xX2Uf5b5ihlBwkmRuskB++7cTvQ8canDtkJThhR
nxQK66XhgdFMcCQXPkS8rZhnKsLTNygV0RIj79UzEFqpmW+PHklKK5I1xDpvidgdndp9GoyFpVX+
pu/5W7iroA3y2xD2YjsvZ4UqzS/6zSCkB5AU0vuHVj8xPaNic7JqZwa0EQWxfu/z8GNO613CbxhN
MlILOTNXqqpqz5oygHWgrXVq4F9zM+s5GTk88oahwrSRacPaTFuRUK++eF/d5NrlpAoU+j2s8+vy
vyGePn295V0Jt2iCJuiqajfZCFAnR/Ba6PIwZ0ZM0Uu+Cdvl0dQKrkgP9IiiRO0zDi0o5qxs/aPl
YbubkXoHlOapzliXjqVXrWQyTQLUwu2S70RePQQC4hlspFl9ikmgW0mTzT9nRiTTifx3XKJTGn2j
eH9QQ/8K4XjjSrZdX4BDIKeiIa6a31P7M1tE2HC4b4Cfr6Rc/8DOHKQvsQAG5xmt574kWiwRJgco
xVdDiBTHcYx9s4i/B0XO1KJSdAaUL55gJlhikbXX/wT2IWNhotGHEsO6CNJttWRWaRCsZiYvdWpZ
pmYJ6tqmpDYQzLB1u5SrfpAfsaFiHFXBqen9hEonEglUL/AJkEnbOWNwpIyWjWsxLzRVyrf2HssK
Za9U8bQO2g7g34fgNu9Gg1e8ttqnsiXso//E4Ixq8Q51Ubf3CwEYlV9ng2bOChux5KBP5uaQzfrd
FJA2DXXsRtecBF6gVUveHEve80ieBE5RZ5kuUjRd+b/F+jp4ANp++0ho0ZmcJuJbYD7NEXzGWkiQ
aFLkrLAtgNqbGQK8bFO18Opgwkv2GbYht553AjXi2lCENAYeZktPmC9jxODgeuSMDnN2yGymp4Tn
YsHdOmNPjlDL0xRdG9GYcF4RwrFo3nLTVKS0lS/G7L3PAzf8WH2UDqNMELkUgCMmKaPkvTaQz7fS
w2yE070FRqTAirLcbwQOiA+d+WE5JYyIH3xCkWEeXg2GlqaMPz0sBjHFyuVivHYn8x52g7WPwWEh
WbmHQKk7B7lpjOmcipLDJKNVObs5CEh+GKl4u/edt4kYxbMc1MnMgM50T+F0MRtXJcDGOjZky7bO
dRq3W+SRIFI0Cy85bQOcOQBV0JI8Q6gu2VELcFrznxbU/K3gHNiWgveg5fQfiLdemzjOViA+pMha
0SN4+wspnt+UziHBCuRnluSPlfyGhI1vCn5BsKcLqiAYIw3j3uT1bpJhoasp9PIY8gU+GTSVNA0F
Y3rSpY/YhXAWSeAgaa/Rzhk+o8ZZaJwnU0mwuEWMrsVPRbaG8K0DwyFCBj4NSUy01uE7bMIcEhI9
Ai1uqHORd1rHzt+lOnfBw8EX5nTx7opFG4CWgMmE48FAsdPO/PiNgDM2jKG7m1weo9xGS9Xf++CQ
RMd9KyQHa+QWvDsxSAahOnl7x+H75guWryYDixX1r5WGv11Fuo7nQ2PSbP1SyFitiAc4/H0PkWyL
nu3fpNcXLIC2lFFEsCjVcL/oO5wvVOfuqU18DRE1g0LO2ELH/onq0uzwF7dQ06CwrouHXF9bx/K2
xqJOn3zn2plutoVKxgDj00VpQuQPZvbPLbjyIi82znmRPVkJV6trPzggxpaG2szfOdh7FX3PacYT
UwM8MJNvWKMUQ6J7JFCfficOLLxB4YNqOT27MfonEnVf5hExLQgYJWfe4reVE/ui6aq9LvNbGkRV
ivBOqgGC2T/JAidEIZcW94aisIxAk3DIs5setbQpPHQwkfiJfd5iQVjWYBmoMiDv6ZKzNtIydkPC
AWZDpu2mAR+fnzyRkpesa+6gDUEw/HNv4LvbiMpKZv0bNFcj+/7ekgHt651etJTWq+cu2sAkA18K
e1J9pxO+RPe2FehOWvonxmYh/pS/hR1V6O3xUXCHk8FG6yL1KnWNGIh0GMZg/63mPcKbAjvRdBkD
4CIDUZyYK4IhHswMBecQTcfcJ8A7QdXPzLyhxzRc204Y7VClylNpuFyMbjOyZ1XWGdzoErAS7q3e
XGudQK6nTg18b+g10y/4DmI8zhvx2vUeW7nxnFbjJ6EJy5ESfyf+oh4g1T+bBJWSPDs1vHQHQc+y
6DxLfie1eqPZ2txWot3+PaBWKF5zdzlSbEDR0gz6XRwADOYmuwMTxZ7PpXely64qQ+p35oh1ltHU
wDeNYLwzL+PfH8qnM6J+Id2OhbCL7iCDmAlGhic0zmznub1pTSLVWEibjc4hpvGsHub8N5w78GWJ
1TLN6M+2cdNueIHddWG6d54IqSmlmi92tmh0bwMjCsjKzdeuxVa/DLtn7U/kekyUD3XuDtMYwWVZ
caAnmjaVSN8FVMZfdI02NQqnAzHSy4LtXlHFUwHpAksNwq632vUWJZ4Z7G0RPmOP6Y4OT1VrnV0n
f0a3ghuxZhWsBp5n7bAjO2c/ckec8IuzlXBbpzeoleQwxU7+a+XiSI4l74Jw08chRcS+V6hLLcfC
Nmvk24zbBIAuyPdRQdRSSHInaryy0O05qHhIQ/5bXUfyYtzuiiD8Z7KNguUyblDKTKDB0NylUYsm
GMV86lnqXM4LG/wnnIri5lLNNX80Mjjh3UezGuwtciwC+7Nya4hygrGoWIgGTBnDtfI6+9DTlLGC
sHcJuefOKbN/lprMbabs9tyFEi8U6FwtjbPlsRM0iQpxlP22AQn10ZScosaDJJaJuVv8yyjYgptG
oUhIIxAygty159IG+Kb7tCSZ6SMmZH21vDdDQ9HmzG+atXvvsIgSwG/LfTuM6zAHRZLMS7thoZ5s
TlPkQM57bJunoiA6OkVnRLZHthairImBIieFXXGzmH51E5wL3bwOVuve1tuoSZ+lDSzXLrI0NMtF
M+xmI3sQhKRvVcu80XEg271EPBWe6pl8KF43yZMivmhq8ejNmNCpeT7ALeF+9nAjiEQI7IQQLd9+
SElR2qYpVkYOjcXW1hTbMCNjyrfRRYurM+D70eZzThM2oWt0aMyTcS0Jn6GUIyhQrxXxNY2qF2Gd
fccYMNxYZLe7SX7iqHixy/FS5WikvgeLNLsGnmBTJMdw8F5jONiU8GASCfW/qH/yPdLqF7McLkca
ucL2senKvVGwR8OB0ZWBIz0KZiJo5p5KUkIGbTkN66Qzf21mxZLfCfMlh+5clp8Rga88eIBfvMqp
YrEt+zQ7ujLdGZ1HZxS1n1vRLSUkTKShUY7bPp4fORzqhOy3pINhqtPkN3EoqyOHl0A2RkojmuTZ
7E0PiZ+YThLv88lon2wPgYMBO3MsQy03hVczaAAhjcGqjQfvUNk5el+jt/ZD7Jxx0q5y+c/hyt+4
FsVCcdSeTZzHK8fdugxvhzQhFSB4TKrB+OGoJfDN5ORIBFbKxr93Le0dch8fd4JeY7F2LfpwFkuA
vuTUEKq0quMkPDKLr+eygTqRcQ2MbTWs2dZKCYdMgrCAYLfT92ruu7NLdvdkZi+4NUDWsn6+1CVD
WKDfKtyccHIqfdFzdUp1OH+je/CqB6HtbBuJtzBp3G0x+hw3Yv7uof3aJp6f8wAFLYRysXWnZ8Kh
RyTbCZYfi+GJgQhBSbExpWLf0dW5Mnz6Fdyl+EJj6Wmq3y4k2EDg/Id9rT+Ia5mOem6Qe7kd+waL
04CwzIxj5B958uTa7QMuZ1hEurdhypKdB7J2bCx+dfVk3sqJMvfRz259VJqXOVVbT3jmZg4Khv/5
pp1GhooNsxni+yWasarqr9Cx2oOTtPmNEjM4dxCTZwYWYbNALZ+FNCMaGEzy73boTDOn//Xm7N8k
0/EYBP7JLPLgNhzseecFLV7gkhz9hkgpAJf3hm4prUprV6cYu2uat2QwuMcKxyD0SPkBVLauPDq8
iqA9V3L49qKesDHooGlxxs5O5z7nutvj8l6zDR/aCneTPUMn01juUEqnapZ/Iizb4mOYZ/8uVDkk
G2l7a3ZO2PW2cndzOlGRwG9xJ+qlCaLF4hPBQfpudhKdUd2MYsoPxaLKsWUR8CBB5jpsiy1KPwwc
i0ps51OPvk1tQDe7qBbJIjk7ak7Dc5ln4a4fT0uwSM9zfzJCA252GuBT3cQlVCk9Wfk8H/7+CnME
f4u6oFUUMf9VVa4o67mnc6Q8FQID8RAlh1Q01aEqxa9ja2DsmL0Gs7XHlZb7lAY6YMoV5jSM8OUm
CIHGMOe9Ob78SVzgZGuqbxzXZxYbWEd6C9u+yxHUEA1055GOYXeO2qdgEEHJZTUnsGS1a6u7uOcb
qgbv0OSl5y5DcRsm3fDTpMR30VUcrxsTp6loS14Tl52y8hv+EZEVp6SwngcIlE1tVPNJ9OzPZCp5
FUqiRg73RpU+zQ4GK9/wbp0qqA9xqddC4Xysf3XXpetBxdWNFjA/xUy6Z5G9oGVPcFvzEFD5WBz6
iCjTcarkzrFzlL0Z+a9UkGtiV0bzVLsIFU3XN18c1JD7fOIpGW0E3ZWeD2biBFcaBp0zItl7zhHy
n7h6rPEm7OgsH2qlV4MXmOdaymSTBQU+V4ckdAVk9xz5REtQBEZfLW4tFHPn1mQXToUFroqPkxRi
6N3QBO1JrPKWLyiYGG1Afd2RktpwyeY5EuORA620e7rowpeBLloysR9Tlb21/nirs/KVBKMvZzaX
Y0s/cWq9FmW376uQu7CIf8zI3rq1D8XlM1sm2zgeb+e0/+gbLqFMTvfs56QU0uY7covCYDhyvidg
Y1mr4MBdalGkf+aJajdkspwl+d6oO3o237RjXlzSUcCq8IKl0bjCiYsaePpoMwmkUp8Q6VynsnJX
yGSIged6qAjNwT3Cjpent+zd35jrPoWWt8IzXpIqeyi8VtNjqk59ZD/o2iJOuscaGKflsukwHbVt
+JkY9dtsBTHKTPs10rJimWYUNR6KAKg6Im6httNvGsGdlelYz3V5wIT6EWXxvUmyFsYT8c9o/Gdo
fgrJsQiAxq/GuazWrjKpo8cg0KCHSr3ptQmYhfrl+w5YQQieBQGyLIIy5T8jc5AIe97H2EI2WWWw
Dz2gy/HdcFmGKC0G05Z+eNPuADaDYy5xk5ni+PfDGzNNO4Ot/nXEYwQwgvwFR8ssrykxekffh6kp
ht/IQIJk94hnZNrAPuQUjmYe2RR1bAPs19GOEOaNmnqSG8aSf0lIcZtvpdfHODPIT8g+Ki84THq+
tvi2mSVHg4RXIl7+/vD+olk6ZFIDGYEou7KcazCxihtw5ks4TSTBlfeK+r72Tdo2crqnxoC4HV7b
4DU95uA6NWKFN2w7sHsr65lDgPQr0sGLFwdzWTTeS9QcWFLULvqV4mEaz44P7gJHqk7pvKmHYxY+
1qQm1q+JOLvVvxlzzA2SqdZ9Kz+TXsD9Ux+JiLFDLMuDy5Y9Ft/UHwevCGCCrxQZhpF9zgP6/BNT
8GdpfM6Mi+pLh4pH8bea7+wEXDglQIdfV6N2DmCLiSJkn5V3YNZrbwDNbxy6owlw+G3xf5ns8TZY
FoxVQtBVCOxrxFRRvRv4vcnrdaCUEYrgdeVYe1e8aD4SuTw4LBDrUrkzJgpzN0aYByve23jdViUu
t3p59B0H1REpwmenKs9/P2/sNfdkUp9FRNG6b1wcXXwiKL5KgizzjpgDer17n5QnKT9NhWCNvCXr
tTeRtWM++JoDMGI/viyv7cjFk9jfWYGLafLjqw6CK5TDS0Xi4lBf9TK+hr5H4TO6k85CvpuET+Pg
7VvOaBxJODnIY7UGfVw+xJTYh1hmh1HApI3wO2u3HZgvM2RrTjvue7vzADb0vRICJYV6tY35hxvs
MVHRbzAdxWOoCZIJMNysY3pM4ZvJHumKr8oDsgdciiCb+rvBwqqH5d6hJqDnM3HXvTqBcTv40aYn
ATgsyyOWqD3BXU9O86oS607FBZVp5leB9HZjk9AAE7FXybD0MjXHsjfPmTUgIck3DYebYV9GnaJi
caAhiCE6xolPDV71TYDtzvNwlhX+vY5Jzvp7kdl39jhAh7j8sZajIdBkz9A+tMK9gfus7901XqSR
nJS29nFJcaiBAQonO6aW/2swXIF0qB9TtfdkqL72IVI77vdW2T91bp4HRmjXzD4Tx/xOOMkVP+ky
Nj5DAUUo+bdkAbKVIj6xs5CNGuKUFTWH3iFMh0OtnAW8n+79FFaArgFjgCz4O3ojw7j4PhnJBtEa
DRH0m4hpyleIPRypSFNSm2wyz9gMcKDAKxHwVzkVyE1kPvZxCbFjXf2w/FhOx5pvg7Kpfben4jrb
8UtXqw+yapdZGIWhNnCJlWTLxDAmJKstBCwBta923P4UC/ZbLL04pM1kCZRkmJNDQvQL/VwFpZH1
/aDsZV079mH/ROSMzvpbrQHtPe2zRPfdMxe2Zno2kw26q4sXiJ/Oir6ckAUq+SKtmw9tc6+SOHBH
BcbVNgdvVTDh4k/4QrEriQQQiKK/e1Sm6qlvkCRox/sOl8SYcYzOLM1nn9juarws94fIvSeokktq
OcdCbomheUIT8fr3uf5D0nn1Nq6kQfQXESC7STb5qhwsy0lOL4Q99mUmmzn8+j30PiywuJjxyJLY
4auqUy7tGva+JlwAAfW9TBk40ES9MrMBMNEbS2bb4ygjGop7KsLMRDSCIrXH3yKRHfnWdMeTVmzM
hg09rEFemc2nWcJ25XPbjXa855TWI5EU9w5+5DXK76cZzPj0SGrYFelSnMzrjr8Yt8kzmt4h89rP
yK3uBXcvCIhOeMphCfS83CT1fgeYUCDy4XCIp3bm5dDH07akO6cTAzi+p827HU3ZKlLlpyrQW+Ty
z0cDOQnzyBjqK8Oamx8RsJ6Xdxwq2yq0soflD9CO8bx8Z9qSR7eM3tvQ/Wjr6dixuIU2XAi9rlyq
5s0eG0yt0QetR0bzK67XNN7UiEemb24XVD9fA6Z/efJiuDOJVv+cOVyyMkysfMvVj7DTxzoBoTUW
EUAW9kEehv0IIcblfh7Y3b+sA1fcQHlnxsjr4xwp7B9n+fIA+TrGVEgtQjwfks7uPdn9uuX98ptY
itNYdh/o6Wv5+cufrWw8N5NBHojywlo894H74IYRPNTBBnt8ZJDyPcvmn+Ir6MFvQwl9gHGBvy66
LH/OVO2rIvpmpRTMle7d34sZB0b7LcdLq3B43dUlceXn3zlpkONxztpzGRm7xMv3VgNFKS9+wCRA
fq1/Qi0+Zh72yZt2y8txA5t9O/hoEZfJ2Kdlvl/+VdfBShaRs0un8mf53Tsx7TO3A6Dfhv96nhy5
751gS1M5+w9Zm1b/iMRyVr4vOYIHS7smFV8gyO0Ea7o/UME5JOvQwJCKo65yQT3x0in5AcQQTn9f
hQYKOyo2aGwTFqLxReSt2sbBa+14N9Bwi8AMHNAZ7zWyOuBZhBu+LJHoHhXqCsNYnKF2fUna5J1j
7HGw6Damkm55J/hyRq59P/bj5xw2W1Ho1+U8SOsVERjzrOF4cGjtLz1Fa8vf8ZFVEyd7LZuZC1lO
3HDdmVREx+aDwaWDKbwZrJzauTVB+dvnJsOEdaHTZz2F5ygFpELQhAOLIugS0Hm7/FuVNb5hrT4X
U/xZYMBBYzwuLzc1SQRLgBZAUFb9JH65f6RrJ2OYNoeTvQHfROira5prFpoHZ5YoV2kHADZGWXJm
n7gIn+WaDGzbRmt/WasNupRmO361sadhjRU5I5IUhDS0D6Jx48jwe+QQ6X3Xfk122yBcWqsfS9o3
w+xvFhztXZ4HdwyOl8jpLrfj9Fw3PMQ510deFHFYDuCkybDsabvF/ttBo3e+/qzG8Kv9W1dXzwYH
qW2iTriNfkMmiKRQPmsss5siF4zlUC2MYQCrDbn/MKCpH6nQ07bb3S9eZioSuwHDW9o7m9EnKcZB
FyLQ+5LK6Zf2Z9PwP313pl1Z5iYsJeIRLtApSawMLx3moImyQs82TpD/K6pRYsQqVqUxUtSkD994
Iju2jpk92ubwzeKx+fsStYmHh2exIeY4bYtBcHGaoCgNdbEZIlw16X+zA7LJozgAXbU7yTSHlVF3
P+ysjvWvM/PnLrEBpLTqjpHwUxpe4fSxjxHXyfOQ5JGkf7VKiPURQI8tqDij/DQTCDUkbRmhIU+v
Y3wxHAfZ9gIRhisc0GrfW1gPUptvSkqC0s6dEWts9TmTyIDMlO45ccNhgN9C1+A7Vekj4CTUAhlY
D8qj+wqoMFtT18jtfO3E8OAZ5GqDoMUt1qwdh8FIWN0cwjz0z/oOlxQeqRkWBeN9jIx+e2hl8AwI
wdsUGCGFZAdomeyD1DpPOYHbJbNpS6TugnEVuLlkx9g42drTOqGJ2CJDedSWxkjl+6fWVPXWkuXd
iNGOj7JkDuAGnHA7C/aihqHouVeuXPWhphMPGsChBpMRpczfjLyBYWu/t8vBkIMeBYiKK6xPRYGT
UZcxUw02t9YhyAAY1013XBiYvEdbTAHTDufhLhjtYxq5D1iSUA5nBpF9fe9Wxk8CONDpXRhWdT1v
dIn9y/XeLcJ3XHKLN0P6NzG4e1IjpxzjMjNZa2xg/Un3aSg8cGaF+aSbBOpa1K2KJNw33sauaFjz
Pf5oTW23UGxkuN/rwcOr6YEL7s1547hQMM3sv5pJJ3Mjyn+XCwL3wXADe+grGhhwix4fRIZqSmFW
zLbT6+kc0uU68PxrZhH//+SntLYgc6ESomCAG7YshyMPhAF7ih7RpYt1PdGIKAyGojW+lxXoaZzt
QnLLTb2U14V4iTja7yCp4EC0Tw4dctTXgM4Km+5r7sk1JCXcnLYHdy1Tf1ck5i1qEia2IVhZ9Tqw
JuPE9wEaI5wZUP5Uix/z74V2JCOdAkt3GL3XgcWMPRjoqBgj6y6XnLiGdn5J6ybYxwkkmZieu2yJ
kDt18x0b3slCuBIGDLJy1i9/y+XYXGlfff/7/8pvt0tVetjYe4K5xy4uprvF0YEPfDaNK7X2KE64
91Lz8e+aPRETrc3warjYgmYTi0Qzudd0eI2LUfP5RfmWp4ylN0WQ6U7WEH/UufMZC2s3SP0ztTmU
1fQdliiqAtEyeJSay4DFMW7u8+dy+iXMRp9jLh4cXy+sVHicNR0eeobbkA5fpshuMJGeyWk9m2Ih
LfYHT3N/YfAOCiZy6C11099gDg52R55bwSNWfQ9BfUm1SOefmrtnI1fbv/+AwQbTgMJaVjXFNYoA
FtsklN37dh4Z5MXBBavXJu9hJIPFg6q3Wi58vD3vZT+TvdzLBehqP/w9jUxKuaQjD9Tpt+Xl8d5U
O9+mvK05DS5z+ZAQBUF48hCp/tAhB+vlBxk+IZYBp81MbJ6ISsQlDnPTUz1SONhRVg0ZoZVdv0pb
5zkJ8624xGxsqzbgOzaq5yJv072Y9aMQxzBja/676ERW9FP2v5kBV03jrMTE56N1TrccT+iaNBtG
tR7vvuNm20ZY7/6At68Ir5Xh/pJVrba9KC6Bcn/9AveQMMSTKWgE0gtq3g5flFbyqKEnyN5gxq2h
Ec7D+BNPOe2g9lJRr/qTz8ZpT2zzlXNVxqMm2VmpBU1neiWLp+zWyhvps2XY4fgTML+54xwCiSvU
87jhovsuSjtfKSEQVmcbUPswfgcp/wlUYbWZuhi7y0gkgok9WzPqSZsWVI1a58CaT+VgnqveQARJ
iUg0D/Zo0Ti6HF3cUcE/CV+rlkalvxnW5BCCJuXHUI/LgTZPlQrMQ5Xx1GEU/bs5sZRgZMExnrpr
4uEh5GGWYylMvqxOV2wtAlk7J40PSpk7ME/+xq5ZlFX5z6w1RSAjrddVIxkTs8QAfmRUnyXfgYH7
tZwI6ZAZ0bm42jR6dwvq3fZ+DCypTPXnD6u7WJVvHX2TI3xKESo1ioOL0c/fUjkK2XkkaKj7l2Gw
ft2ImUI30p5bkPU2uTZggcL+SMcPoa1oZ2iMCVWfn0nu0u4RzhXMPPTAkGqavhSMSlO+6XAv1nnr
bYFosUlh3S5gHC6NTo2qntqSh4yABthBTJV99OO3TKl18dEM9YFD5F2alSTrGQPBwiC4SKSosmgE
oOjouWDP3hI34ibMpUEJfGiJy71AmumTQcaP56xHFJjX3PusLUGMt1aRvkx4WAYEM0zAaEL1g2NF
T05o7fJRnlKF2bKemXnq8cfT5mePy5/zyYlQdSc5LHU9Fihfg/XhsdPXKnwfLa76AX3w5hNmi6Qq
i32haaDCkw87s8fDyvmEVttnSccccBr7nQzRg8Ot1aZeXGTNA3bZjfScg2oQV4xway8Zy6jmVfZM
VnITnYr4zsHXxQ1gK9WaHtAgjiUnWS/tataE5kriIOxmQkFYUleDBQ1Whpe0isvNRDYMr2g/eP9Z
LlG9CVilKorTjGoCuE4eLPexzYir44pjv4gY4MllDeugry1WmsnFUKrS91nlx64tVzr0kFPiEVHA
vM1pKrmyNMBGy4UZVwDhDNsBYSvMyIzX5ntmlOfe8PmlGPLahbcmJAeslI57aesddlg7JtPeZQvK
QvTGuqrDnjl6hjtK97RZy/4QQfRdlVZWXSWHVB3aL7SmlvuU3O/OUAiIoVf/M1v0dMBiGIYaepbr
ClIjFiQD68aKvRpu0GKpcl9zEFjAq4+RZb2Llu8nnOHXOfF2Q+QPdMHb88Y17JfcSL2dMNw3Pu9g
h3o4bMoF7oJoVm8swdJVzEcAoAMO+0+zKi7aFs2WUfdKFog0FYFPakAyatsT7hLtsGSDqk90Habp
Hc+ytk6h6+OdaOcv4eS/ZmC760bCHMRU/13DNqFziEh57iCriNz8YCBlIRlsIQsQcqUaYz374NMM
Z6C9dm7XLVWWrRe9y6z9dmJ2f5yj8boKehySgDPdurwmubWPUsoddT3c2YH9Yo50HMU2UxKPQ8Rc
l/8AsOVbFXLONusnb6aEY9Z+TYy62Sa2uYzlJ8rHWy5MPbjrEZ/P2jJAYPHDKgcXWhtO8dqko1Fz
SPQdGoqxrbKoorRNLIVvRUpcpdB0oZKEZQ1uP+gdZqiQMWPso6fGzW/TONLcI7ll1UwRe04snNw4
4Zfmh/UZRRkEksJxN+Z7bQgKRah2iluvJjyzUOrKDrsN3+VumEiOJWwehf0245LGrQrUDyoIB6xj
lVSgrix7b6f5Y2H77xkJLDrSKwjxbXeFCMxZwm52buQD2p+YLzBMx8DMSUhBexI+Q71Mlfvet16j
bPpmBa0ZsOCzqSbWPrdnfJf5+2jSHtez2CDxzW6Pm5ZxdvjtY57rTmFg0Vc2R/8yB6PN5Fd348j9
pq8oa0i425XotMyAQcAoTrAQoceNmgGZBV1ekh7TD+QwvT0QuP2cuFBGWs6/MQXrQZmQL1hC4nij
9k1eH1oGZ2iTnIwMj0JNxt5tarEkpMFf0PCoKRAM9YK4dsOvfoDIXEAEaCISblNXbQzUIcCZ0DJM
vHYxKJQDGYaGa3T5IXKHcwXL5X3m3Vk6Fqd2xA6gq3nn191RBfjScoJ+q9gC9IDF8RVDOM0D8QWs
fsF0xv62AbasBxhpO4sA0MHLdbXp8M+wE7aQvZros5XGyW/68+TxO/Qci6owatdjmr6GEkpIjBFt
HaPLorsujv8QR7u2p6dR1mAehSKuYnN+T1S7C6pHS4ARIby+1O42O5SB+6IPegSe8Sk2bQB8XQvd
n99qzEzCw3jk+GwAzCrMhREE2LyECTcB4aPy6QDM7qBzEyN2SgeNP9mQCRlmTJhWXP3RsH3eEYJ1
aWMwaywt1JvrMOGZzpS5x/r8L+SSiaup+iiNr0B/zMLXT2xlO8co6Kq3Gd9Dez2EOmWIE0Wvqrej
bVAtW3aBkYPukpvvYquRnB/XEffqkuKOchndkjlUw/ilLfVlLJj/3HVvegKZ2cmQch0DZ0Jj2OkK
ur2NFNQ//R1rtQmkGBH5vZm89pjjOOsNbz63EjADQfjhn1mggPsub7C94EztCmyzkz+HVe5uwnxB
JYjqYI+mTYyKu20b9HceXjMaafr0xHF63hLcsbZlMX3GgxKIZDxSpY8xjqsm08Ehv6tn1997/pcI
+37TR6k61MzSNzbOR5CnGYG2EuprWzhri/RIs4A6Bpn9toKW2ryWD5PpvGLtNmFeu88WD/IuyyDK
xSG7hB08iLyjKczmqmOZ4Q4XAql1TmMkYOBp1JFYG4HqVhBfz2bYW/iSR299lwXDIy1PGBNTc5vT
LbO2O7xtIFyeMi+h1rPs7pGW3xs3OeCgz9dZ40Gmpt0vMuR4jULSS0H4rdxcwTDnCu0scGN0s9gc
cLk56IL+WBwiA0OI6BLCx+HFKaW9iR0ul1FObKax1J6sEPZKAZJPwoQNbQyL9q6SpEHD/0bewDXf
vWTTJfILLfpMjx1ewgwvDq5TzyBSTorxO2vEyEFHbw2C+TjYHFoUeRZGtpHDrNW9H9AiOvnUF3Z7
NCx8QCbTzGQMXoxHVcYW406fra9wIz4JujUuMZc8YPDRf84IU6WG67pqKA3STWavrSrxNs3Ungq7
3GHzIwg+JvijLbkm4DNgVRs/psjeDpBORIbjgdZbUppj9xp4ZrE1kuo5WZJJvfIOepoN0Dpc7dyG
czfx7e6ubwnv9Eb60KryBJP70QsyHwMRme9hmdfDQs49cmaaWh46XvCetWWb7Py57decE6lL1B6P
HlnIiXJqLPvBxIWnoHQvgpJHNPUQE3EpHfzJE4O2wlDMt+dI3mVVuDdk5x3+fh/Zxxl1HfpFFVTx
ygz/XRUcSivgRxbjbyydO+W5AfXtADbBLWCzgBlb25TZqxg2jEk7LtJ67BrqoLka+oNMTkGxJDIt
z9tmBPWtPAFt65bt1p6pXKBU2zgUfaT/JST7OEMkA1Mbht9hRxjWyiKmKEb62MfUQphycW4SZVFx
/BBLODhmvJzPsVgd+qxh1IVclzXGIU1vcZNN27CyFXec4CepQLygnNFllmU4eLkXY+k0N8XAucMx
s30IXwHniAVMsj5SO9td+KTWSdteHVnDj+12pkuqKPfml0G27caO+FneZDJMifqHzPRBXuQR+0JO
i3CQv0DyPTUGiXExOz/oNuw2ffnWIezg44ruCbngv1lEWMtnQZzt7xBzBNXslcvEbIlUVzkOovzW
SyU2uUs900yYMelPYI7EOpvZNYIw/R6NW215MTTpbWXbDllkZjR8FJieDZLjhlh1OeEsawKoFN0H
QZ+eqWl9C6TT7FkebjhF8QCDUkHUWo/TTGOABFPX2ZKsRbYrfA17Sat8y9n01Z1RcP++ccT8drEs
aSvxOX243Yu2rHOsLkbOma/kSL1UGVFxyzkXvZXuXp9RCYJe8jz68zEvlcOtHxTt34fBcHuPwfAl
q9wLoPkhwnE/W8y1cJ/uehujB02Nz5kFQH9ZFDK4ndRAob2URc6J+NFmnEAT4K2boBolSj8yF6nX
f38x5o5OdSPGYb8+2stdTowJ0kMdWgBHIIhWjtx1JR4bO/XlQQySDY8tUCl713JP3XLmhE3nzdfe
dRBIs53r51/wW2josfPfNFXnnmnuSp6qPDg70j+AMfcOcsaGJLIoPUEogq+WFJd4EsUmGdLkMob0
ApB5aOI8+LcIScRrLXYn2Z5b2EPuxDNcNnAiOJDsDMN+a2HYm+GTjWmXysWXWOTf9LjuLdHlCPb7
ckzue3Bzq5xT1BbnTbHgjae6yHbzSIbOitJXC5vyqvK7XcXysqMb7GLmM9xEMzoHXQeuHKcYxyp3
40L+DxrffajQhiYvOthyeiymFN6R10X0BQ//4jJ9l4s1qlCv0MZhl7Z7m+RmNm9bQFWcaCRnZ09c
+sI5O036lZUEd7Q3D5uq1lxrucS6ANWGdAjfzAQDJ2vntnNHb6vjWMKI7JujxsxCCOKOsxzSdv/m
MJ3axFxGwlKZx1i5qDMyONtifpSqK/ckl6HRkJXw7cduZmKflXRu0zXi0g23q9jOrXTkeBVRmg6x
gMmHZCTRdL2za0G2YrQ4DN24F8PwPWbKXudG/+EsgFN9GxkJWQUT2rn9z8awuKpbeVcLTepiDo9j
J7fJV6bwIPvlvfCWMWuBymfcTL74G8hVBBUYAC4hj2KutzNzhboH511RSTok9/q/xbliANQNe6zS
4R4fAFVuYPPinRbBSnOHD3yxLYf6Q4h2a8XWw2gdM/NqMRRl0lLY+Sn3yHIBNc9GNh8ftwj/X4Xg
XXhzKcXdE/rbsYQfUhAkUEM44lmP4P3hwxsn5NTlRyw/imDlaWZKxL5939Ifh6JGijyZeTVJj0YY
kT2QIPqjNrmOfvBvdpBSRev8hxVnE2LxmBe4Y97y+0bec7bU7xUJpgamZ01+EB2jn2R69vp6G7Tz
vnLLdcvRzwzqp37cusQw5zYg5c2IcevEnETH+MIibx+qUrgEYD5K5mM7GdNsS2eVsWlTpMI87M6d
/rBHmzSHTImMttNdXsrHrh/CjTT8au13w7ffii8Lyx/+fW5V3WweLYcIo0OPjZmc5mYejjUHmJUl
u2dPpiCRgmfBdr/WaaJ3WcyxpmBITma+W5sTN8jMWyQbJ3H2llld7UpG+7KcH9TId60h73OQ/FzV
lurmBqc+aQ+YSsp3Wx0MKoe2PZg2gqEkyGzVtw8+RrSAkTycb/Fc6PmShkNzFIH7HbeC1Eo0XhTE
MqnKewcDpG/iAvSImDZD/irQY89aIMvFlFFhiXGhpy4uz/ia1SQ07GXfnQXI7wpnBT1GrHEso5cc
1HTFgkZdxXifWPKtZPu6ujV7J/JWHYFrJo/Oc5IHJ78MXke/+3FspnpDiDVWRbHeSZfgGP6fQI4j
iWO2pMYN50OBOwB1vdebvKtfa4891SjJJjV5gfM24v2ExUFCnH8roaQUpkWw7qM8X8PvRxp3Y2OX
TXzdmN/KfUAZGDyixxGL0NFxYDXmHjd5G7LCNjes6USkVLgGUSUUmK0/uk/SZC1EjjJfs9I5pamx
jf15vmn2hIDBzTmPi7dGhfNDGN9oCqJcU6l4l0f2Z6lpZlGJFVy6Fk+1l1JXDsljhJLCCl17OWk1
A8RoSknL4lqwL8LOv8w0eQGEB2/XZe81myURuBxI0pCLtg4wVHjqKqQz3mEJmJ7TMgXn2eLKwhdy
nNuIKbJjQDzJDF6WbK5FFn1OVRAxEG+/mQqKUxeba8wp9a7juHhiPEo7N22pKSd4LMFvA8mAvRfk
5jEvymuqcveuq+qaPTWDyuSEn35cAgqGicVwuj02iZhP6FLkIvYRAAfOn62352byZIvEPmGAQjN1
w3vAGf95VXKJMJhuQ1n/kmzHfGto8+zpkGcBenWenRXogLKcWJPVXgijOk5zsfUBwGzjCkduGJcv
rTlfRFlkvMgW4JgyrzkVqVi65y0q2c4sSjhH8cVHAd6HNZUJ3NnnfZ/huhPOQLC7jH4hUE0nd8S2
GOU8eT2530PZDS9w/vwHqbyHrmJJmKkYALbuJ88OlvsFS2E/Y0y8IlQwRu/kvQUXY+t47o23/BBP
nTgp5d4YWv2MggfQYyJpKxbt2SXzGmr4vXGNZgXRqW884ptkmlP9amk6rwvOYT03FXp6sNrEw7uR
Ta99MH8Zaiq2jBkMPmNESIV0WROWT46ZQ5OBAzhjQcPIjZPY/xpXvHsO/2pfxgcmUAeVEwiwl97a
8gqZWtfRQ77EQQb/pgz6beg42VdT8jkGA8wn5G+Lfa7L0jMtbpua6UZDnMx0FUU/d/YIzk0SgMHR
1IDzR9uE3Q54h14dk57ZJlyiz9EnKzYnTxcGX3uauTgc5+maefmwHvLmqieOtlRC3oGxwJZgxkAj
QHlbAR+n2b/Ws8HhSc4bZUX3oDSZmhFR6qDeb3IL65es+L0GsYcVYe8DK/tIFff5mqYW5XO7R+jg
CNwEd5lLWY35ALAbKgtiOa5WF3EQxlFMTSpYN5SELHtkOPGFCrql5ecntRG3OJEiLqDT9XdGIS+z
qV77FvV/SngrDPccjNVZTPeGhzg5VrRnICyTLqnWdokx1DVIjmbKw1TRTBgFyaO64fjbXyqHKtgu
+w+Y10759k/exsG6S+rHVBvHIj0arf9oC/e5EAnKg8EFs6MG0takuqP0PQ1xZ9ZufG5y4xl7/lsa
oJf3wzN1wr9YLV8sDoWR+xPPm05i5jCcb9lgvTIiA2Ww/2wIre07CjEBv5QwM7x3I5a8l0H7GiOo
Yv+z6lvfZhfLN9eD5nMNijC/px7rdUAO0gpvK7lW5xT686Er64srzHjfCZIYCAXFZs6JTAzYa2Na
BMiNkutqJoKVPgU9PZfGJACBNOvhkU3uIWFJQ6VfikwwCURpseaDfanY+7Zo47dcVfezI5Jv2aX5
ah7zVec29QMdZ+XFIKJP0qrALy+SQ9STfE/CWuzQFRgTerDMeZ9308whGCjcQ0YBpz0WxzluzjFJ
PcB8GeJ/QXeF9Nq7UbzgxzikQZfeJA6xTVc1X7HdAvmI4OMg5l2skC8MxnW1n/rJ5bDkR/uChXiN
FWajDYQLc2jlodGceojXmsU1rUrYVXOIBKfxsQwlfrq4N187HG6uf420qT4Skxc+cdA/A9OgyrdR
35xQZIuOyWJPI+W/qYy8k2GT0hrkdsKHsPGJNdxpM79jLNbMXXnr3f65hlqH6sIiFtIPsUaowNVV
/ZugN+0gvSNItyjczLgssj47TwDmqRAVzOIlxVTc8TqeuTxD3maUG8s6YfiLUEP+ZgeNjAKbBUqr
CcetfTej8TRo6kefy48hJOOeKTsonCArYLn901jb/dNUi68a024kM3noKjN5Wnw0rsmBgubCj9yi
7CJRgJvzXgdXbjOyzq17dLBdbaDaSReESds241FLyoAg/19bzWEixBeXAuc55ubQr00Q28Lbd37d
n7RPFN3y3P5oFS76YGocRnijD405vDVO7B0n74Y4WKKzh2A23Lw6MYhO16L2+RXJo69llRyVW/Fl
XniVcHve3eG5id03z7T6e3Qi1jDEh1Fa5QpwJr8s0RET1wdz8PEVbD3+UvmWOdyfIoPEqaE6xu90
k7tGCO0HsWG1jBtWdV1C0IJUsG/LCAed/88wyHc4M4yyzB+fk4zRW/JmkabC4w6wjPTMUxEpYhcF
Tqqoyu5rqHwWcFmwJLiW9LaNM+ROVmCcXHi6MuJ/rdPziGbjnY7aQzfLT0OzdVDK/Y1cj0JRm356
+UsjF4N8mzE47BfFaou/gWCvzz3KccRRjml7lllynAjyw5TJ5IZ7UckvYuvTuBh1Z1I1pkFxStC2
8dYig8IQjgSCdDgrx8mtcSJx8KzZY5SzMDEw3w6MbDpMNRtw+jdFsQptu132Ulrdu+eDAomiHZNQ
6+QbCPACNkE3DDeqS5iz52iXomb0PL6pMuIBHJcdL+WSnjmcfJB8Mk89jCYh5sRFUCGK9OkLaR5U
ALKyEwXwQmf194H46fNscMjXcb6jWURS0YEo14fmXerXb5VCpXGLdCYkFa25T6MWCvWTxCylEdb/
cQioFIPS1LSscLyKtYwruZX0VYbT/J85GFd3QJfim1tu2lrIQ5R7kvW2vjUVCftHK8HM6kSZu0OC
IwliEwLI4SsF4t3UOeCgYQQ4gnAXDgOC6d3U19E17daOGiC6BTgAQkwwTMEWDd4iXcdsPnapCqAs
eqj9U+Rz7cbzdUrZi2TYkp3qpmY/aP+J/qLh7GYpli9l7fGrU5lZIn4Cw5aH0LbQaHvnkNXdLeGg
Mo/pukQZdyZCSayifBj1FU7cj9sVr54PMzF0gUNwMR03Ght4xtpbqIGqUMrfK+SHdZAep2IEB0m2
cTMNAxZFFhMx0q8KjGka+NTKXp4poPo0rA9ztLEakniJg/Fe4kHbskp7FHb2G9ANF9Lmnxhu0D14
yetQ/HoxIfmgXtDKuAzYbN46i2o/VoIbGka3ZVXtGg4rMXOPJSvG4wGTfqKTWwhi1lNHGgYkgqxS
ugV6EpvlS5zCPXCt/NU1xndzSNgONP9ipOWLxNXDOe8yYGPtdFAcWN9/8szZCxOPgcSjzszNXO6e
LCCP1MrfUoubclIhyEOCx4byOM1sgNl8TAzzkrYtnKg4erK94Nc3KIOxNdSWsPhJY/A7+AX2gz8E
u8TH9TMCJIiSbVAyrLK6ZhvrML6nbYcq0/gYEr6KR+0cciE+fc9AkAIlduiny8T4D/Qdji5DOfU3
fVDvs0havJyYhDUcbVbbBzMYm9NYTQQfqHMTgfVE0NJ54pupYwmTKiaMGkV0K+mucdZUtwXrlB9w
No1vS4lgn0m5i8y2XYGGvbUdTbWpI61dZXZsDx0O+C4ijkhYMmgchRIZQwxLbykQim3C2GUlsfuI
wAgveJxnKkqi7oP3iN/1OnszveLUNt2PU7p1YAA6HQANSJr9PkmPKY1KXClHcdU+ZiTEpVU4jl99
2MSAb8pvR5OMtDJSob4Jw7RfOCJUTP2WAX71CZDvrm8cvVUJhSrg7UxKJLC80bACy4GTqVsE4y4T
oXnCJEaQy9iNqb9Haqz3EXhIUcrf0AIbTHTzNY4gxPvNPvHGc+e1+PXwkPJoChydy7bd8wmV010U
Wo/Lj4bkRV7PX4iQbrXpjfC2/M+MCblRQjSk+iGOyFuPnr6pGCumkk61r2cUNlqiqGHMIux1pBzv
Mk8/6rHMj03ND9tXZoBLmSm+GRruZhJMJkSudrWiVhAUL3aFasJWMxjEdytaBLlPUnEsNxSVONsq
tD87inA95AXCOlmzrbBE8e2kyKIq9pPgKBeFcX2oAlRA6QSCOrSeGdggvhiOvXbBom7nY8F8JBHP
mW4uMqimc1Woinh4sRC2BcN6jhvD8kc9BQ6U7H5K8SB9ftZbWrPOC49dTFdyR27xqUExxygACyqr
v3kixnXapj18dCFxLjBxs1HldiZ2RK5YCNz1Yv3rY+rQFMwXC3gk4AJKNmvvDcDOtK0X1sSY1/tR
LW6aQl0xWn5OczXtWroMQBoAG6GWc6+H5t4eq2PTvOdF5NBoTrNBZ7nWBl2HdhxbnxuVjDunsxi9
BMxz4vBTE9Oa5+A9zm3rvUjRy8OuBA8kmGz4tbqHC7FbyvmCD9hk0ckeOXl4sjrTA2OTUIUOENXJ
P8hZ5wGYzCpNokOj/iH27/PhvUCx3urG9h7rrH2MIG7HXC1yszxh4YnPeLKyx7WcCfSU7cvkA9kx
avvgWg9RIMod5pc7rNVkB8Lus3IxA8Bc+gqY6LCEEnXPj4ZTFoflP/Yh3AYT3Njydwjzib0zNMCu
oLxYY3b/P87ObLlxK9u2v1Lh54s62AA2mhOn6kHse4mUUsp8QSg79MBG33z9HaBdZWf6RPnG9QNM
kFSKIglg7bXmHDPurs7chOnSMdkMfNVXIYbE+y+sp/FtmnC2hi6T1iHtgCw2FWA5P4k2tc6HFDO+
7BtItnWg3oQSj2oqW4YkwfSEgA9lvzCGDdqFx9wo3bVTjyz88gQIpf9xhiS1VnzNRgpaMLnHXlpr
UcS3oiJ1M5XapyrCXurq1hXZ9bhyPPd10BKmfUweWKmSpWZOGYZlFy2hC7kK8Ay8EaaMiJtZ6KJ2
/ljXEIgDxSUhgMBjmsHSC7KlbTL5clqhH+wxNxcaxcRQBOee6mthZ9h32zroHsQKEZ03UxISf936
8AZV3r953xH95MdcVJ9yq7wQso7DsIzXtqHlO1ehg2cpiNBC09B6dRRIA+yD/TgkuyxlOJR2IW51
DdJgAA4QG3ZUO+1Sj+JXvcRQHEMIKKYRV1f4hJVcrvUEMARyMc7NEwWXNL46Eh82CrJPNZg6rOkc
CwXMYoge1lSvjcoAO5WnF8t0zrYYP9atPi0AtK4DOttgflD5g4xf3fc6TnQPAE18GJIPlbAOGMdA
vCzLGMQx/Qwi1xx9YUGHWlgyXuspq1XisuhBimETBvJGqdQdiCSUv75tQmob0hTK6tbJNyPVHoQq
mkPKIX2Ef5GuwQAYD7hKhovje+4OWuLrfc8uR4In+WjrjWU34renzM8zi368JNFQrMwR0xwd5lNB
fuw2jZN6nnXWB+RK1eG+e791v+++62Uy2ptcZmXWqnPoROX5fmsyCfYwSkjzbm+psz1v7g/cbxko
4XH9FuX69wfI9Cq2jPG+JSVgTnCkGNiy+IDGg/iv+32KkIsVLjciggtOC/f7Qimcc8gJ8tS1n+47
8f2ef2/soQfCH2rTOiXr2nzQGKXDsvCQwVDzLS03YqBfeMqFAldGj3YLC5LL6Om+d9+E5qBvnBpX
XDeK6LGmpbI08zpeO1i2DhMMK7qyUuegTX02elttu8jRr7VJnjXsBxiqIY82iJjXDNO65a/7Yzec
RS2n069PjiRxJbw2dFDBc9FpmQaIY5SPkf8UZ1Je7jv3TTEZnKTd3NhpvkCm62WMv4Uu5+mbBo3f
dHAfGzHNYCXy8FD7zjYbfNvYGIEoNqUPTSrUWqDdaEKQilXJsR7q5LGDykcVlZ1psyWP902rLK4n
KYjl3+/rfGzesMNISrcC1svamKylqzuMMrARn9EiQ+CpGzBFiFvve0NbdOdu3kzQv48+hkLbbOKj
HjI9VHlzRJPZHFuTFtl9t8wz+tpcksKDycD7D/fdn0NnvjnmUd+hEdOrXar4/ratfaF/1b2Itnml
OJnO9z2vsr9bbtuessy01w04MThYVJX0WoYjPYLhJbDLAcl5hnHEKcYXSw4ce96QHcS8i6INhZyG
rK8wxPgiQe4s/Er3dwGKLZJWKrVThQTFYlvhKYyt9NWNoHZ2hXcTwhmukxp2tlWmr5ZS2qESBJxI
mNevqV35TPvmLMxSO/VgPS5emQGQiETIe4AlZd77/f6hRKaVVGCgfnrAwP3cJYnx6w/4xpSc6fA+
jOSUHwB1lJw1/nXLG7ptrJx2e79fls1vz7jv/vTc33+e+pXUMatUyzbSHELYczSR95u/b/wYNP+g
NCogI2T62hto+bOg1tcAjrFxVcGLoUbtmaOMfqnnXPVQjeuKsfwCG4GcMdCtv//1put9MpxmmyW9
9R0bR5un9bfMxyFrMsN0y20vHHo484aqi9G6WVpnwy5f6YMHr0EigR66ZnqKQpCEg0qeasOyLrgW
yEykBFhTycpbYLC6qLWk3ie1lq6yikhLwHQdLZrMJJInq891WCUHsEJ/3ARucQMlkz8aaX+Jtdr9
qixvpzuy/+7SurDTGK2BhuiJplTymnve8PjL3/7rn//zZfjv4FvxWKRjUOR/y9vskYTKpv7HL8L+
5W8Eac13777+4xeG3KZNB1GXtkEipsUtHv/yfo3yYH72//H0cCrdfOAfj0Lrlrsgzzzhrf1c5I9E
rxKnpmqxU/SXFh5SFSw5DLL6NmlvDgXOwvT8Z6+uX+LGqN59Ldv9/7w8z5z/gyBArtaPL68IrdCe
Mi1+DWX6UkQjJ9LGUS+TpnPZi6r8yZf4GJO4ugV2/NYpWk6ZUF8R7rpPFpjOo5nHL8a8R+f2r16c
/r+8ecjIddeWmHepPH5680JRDET3qea1sFpsN6GOFTGzMV1M1YvoSfMOzfHNY8A6NaRtS2wsH/0K
8C+OaG1EAIRilMWpT/tiRHTlT5O+Eqg6nz3TzXZOTYl9383tdpN7tNvDavSuQtA29+00/RJa0Oix
cX/v0KM6YmIqacPjrQPeBb8Pn9EEVu6DS3oRM2YUzHVmPA1QY5hW2a9hEpqINlCCBPOuiJNhiSi5
3mmu8Zjovlh7GHdOmd/HG65hUdrnl8iNfVTvGYomJfXmxSjIuGzy7yVSTBjiif+ibJh3JqyPk567
UOUVeE0OVFojxZA+dzFywnAMi2/j+Apds3uyssoh3U/w+xVn4DS1rx2SO9uosI1prgsoh1tdF1dr
P2rqc477BUT3pXeuZacVO5dR8ZM3Bq8edgI8CA6dXk32z6mNSi7NuvCYESAPitOhMC6CNjoa7nfk
Pt7eMcboSCxDePRJ7EC43FGH0+ZbNTRi15hwzGcEH+OWpjgx7OfUJiKk84ARKq44+7/4mnvGnw5D
x3RJD3QNxzQk3oAfv+c5gZ99Ao/sA8JXfZXrYXFz/SB4Mhhpijl0fdKshlNNmT41IGRP5TiurVk0
Fen4sYA/ODvl+Y+2YjXvmMDMZRjCnJ7qiqzOmEbB5G0rpumb1KMr7dhRf9F9AgqmyFfo9mimJVP5
RkzcFlhg/sV0wNk2dlhf0LgRa2g7uyYGx1ojHntp8+mzluJcLkimTFZTPc9gecUsAGP3JfCjC9Ch
o8Na6VlIyzkZnUKWXo7PGcnxuyakUWeU6lscSnJBCUerzdo9ymhAVqGEuxtGWii5l4qnjE+CxXup
LyAmbPuYeS+isgkHAJYqf3SLT2o6T4Vq3k3ZgOdXvb4j6VGgDXpVo7ksgS084wE0n/SQFNb57kRk
JA4QNQ8a2EJlkhMrarYg7K0+M7adIfzXzs0YAXU0B+puukJMIcqAu1l2A7LL/XfbxC8QxCgHQy5D
F5+uxAV3Z3Ax0sg4OVB8wbvSWR1glNaBt5J2Pt2Kdo5nrWgbhbNLzr8zGEVW79w2XCbjNFyLpjJ3
rmMg//fGVyWSYidjzTuR2uSdULxtWkHrrxOphbpPuteEnPMHDNvDSndUtFL6FF+aZti1JJKxYoi3
fR6goCKZjkPH8r7/uls6I86nGXXdZL7zAaRplOXqxSRxbSEFQV+pGPK91riQRgLNgSxho/EyNCh6
dX7wzNj50FRqOpZuNSHZr5JdYKpi48j02pZD/TRqY3yjNbUL8sp5tWdQTMAkI5UZDVf69pD0aAQQ
rF692NWY7MvO+l5G6UjobGomZ7NDSTCZqj/yfYkPrgXur2k8/ynoWOC1ufyg9ME/8C/hYZ1FJJTL
zbsynyanSz6h/TcesL1nn8cQzX8XuO4ObUMO89zQP6PsLffEQhJ2XrrpY67sYctsHKykHD/5VrVL
goGWengcHNmd7cTQz3CzquV/PtQN+fORTm6RZ0uuZZ5tSI72H4/0IClTx6sr423yAedj98HF06Fc
9MnbvDU2HVI71w5jjJ3edCpm7ZYC6G+ne+w4+WPnFOZamai/LAbhl4RhUlbR1u3qYxun9cnnDL2p
HcCpKnc/0x2tD6Wn1FXA5P6rv+RPVz8sg8TFMegXrmNRSPz4lxgkj4Va4wRvqU8TeLZJeGveu3LR
Zl33bLotC//UepZNqM5TAJ/MDsEpQT3Odig9qTtxGC0F4Q0Ml7xdJ3HAMpH8WmZPcnia3Gj40Ggm
oDIVXJ2my68JsdkFQY/Pym/cy198LH86AbOq9nTHMSk2XNMy3B//GAepYx+jwXwLZ5trUvustQKP
/gfnjDG7hSFEtNBBGtRjEt7k8yXB4+R1bPxo7c/+nDC/IQN2N4OfsrDKHAPrRmZdrT6t6Hg4V4K9
Oig+eTet/+Klzy/thxLOsnTPtFzTMLDmIkz58aUXqobl3QakYYnuVvZp/NzJdNobFlN9cNXN2ixH
f+Oj50dDabRQBoVYkW3OOV3HS4gAlPSzAWFCDx3ryYinhpo8fmz4kI4JjcSl5hUUDUaSP0Ib/UrC
mA4xAnG3EQl/X9LhIRPCQVcGVfsvylPL+fPfJgC9Ias0bKCK9+vmH8rTLCjNFoFI9UYk0Y7IqPG1
89FVUCp5WxIny6VdpeO6zyXY9LBvIAXq5aGozHVjQuBUsbvLpzDn0iQJZyl9shojSw9vfBYSa//w
dYyG6uYEKYiDRr/lKEJ0RfYBdctrpsA42oGhlqXWFsnKt8zubJSFdQnM5ZBq2WOrw35PvPaWMb2C
+pUA24YrQD0xMV1l0yZxBDmOuKAIqIcJNHmlSkzwA9TsDZjj8xjo3se/+DoY3p/eM2nrLtWo5dks
Cd2fqtIRSBt+okp7i7gsPY2w2VWcLZH7BgRgOc6J9F57mYT9G4tFqhtaum+65b62GgBtRa5IK8Cx
U+WYB1UQ2e4mYbzODJy5tdlfRhHXT0HxVTljiGQV4E5o5ykCfFUecz96R9ClsTTGzZazhFiH4Nnw
YxNB67kEyorIL2gWoiDAEBmvy/lowNU881fGZi0cBrRjjJZM2JiAy6Z7ipt9a3S3jknHOYqsmmGf
QErjiOBrNLwjIZaAzQZ/YzUF/GBBvGkhnH5r78mcq5f0Oa1TDISH2CyEHcLG0ilG7VLZlCVaM3C6
asF3EnDInEgnkqGGhQM03aOyAEpgZ5t4jNtfjylTcsVTclYqMFCfc2wuLSz4Q5QlX9tRa1H7E7o7
pOO5xNgDcxHA+GDol6RzhnPUfUZ5lT9bTnrNhkIcVJMfqyYeIO1pwTd8tbaNmFukzrQUlR0ecz5D
2Ok07OqMXBUB6pivTtFcWQKRscSAacPr0S+68sYL4W5DoV/udzhFQt5RV/YH6NQcFHlrbDQdVUk7
zDAUl3n7fdfgT3lo6SudpjiXqyHhYmr191RrL/h0v5UmRPDE6MiBJJXlNYC1YCZjd9LHsLqqUk9P
8EcvpYOSH+Nn8sboSBu4HjxUvjomNZE7g3jOosl/AuS6NGpXh19hordEu/7AOLX82M8SCQQoxdHk
+HwJiwDInq4+EvkwIidK12Oq94vRa5zHiZbfQ2fnYi9LI8bZjGWsMZN3IBZvbRsVV6WH1kMLmp6S
Bz0w0LjmmNlDc7Rs7BHpoIY1Ms4Sx82UbkAb4jjzMHJLjcqnnZp8Z5bdtHNT3TiqshfrJi1B/VRj
fIpdzpIome0tg6TxSKbVR7ua8qPtplRZrvMmG2Fd5fApsANnJ0I92reTl19hJeERke9+q8Rzm4Yo
XyjEvnkfrSpFYIhqvNM1B6GoNYKjrItFlaRiq/A4s8QKvOcQ48dWxOUzUlrkjn3svVnloC2TKLwx
rtnqHhklANpGdBn6uqnK4kS26HsXj+ammTJ/bQj5VcLWOqCp7PeZ8RJU3XOAT+IJjav25Dveo7I9
d1HUHcJ4mFCL/3wqcsWfz0QUOXO5w/VJeob145XJJVA+TThZvY1djLukwn1vpMkHzUctb4ztQ9Lq
b10wFOdm3gQtSxnmD9VCEzLhtJGnx96NsseyHNQjv+AGKsE5Kb1+vh8j03yg9MWt7R1yD0yR7Yy6
0p4p64MheXdt6v5Wa7Dyaw6iWS3fYhj2t8QLJk9OYCZP9qDahaZ10xLG7r7PkeAmybRjGD/su9LC
6+M7p2mKbiVr+UNEJGXhIRHT877cOSbiWD8z6IdQG9fYgjYZrotbg59m50MJXsLEjV+zwvhqNVr4
HRdnTPr4ukLXvgxcRKhoQMUOMcU3o+rLV8NmbM26Lqqr6jkYIKOOWHu/JH25jDKkr+mEZbwfIvvg
5ZKBwbyZ6JMT3NBB2SscFh5di0pCA3c+BAw+e8a2//njNMyfP06pexIumy0dig3P/unjHGwEbOEs
PrT9yndWuujrjYRQuepLsqPcgGQtLWaqEGKfdZ1or8tRPhso1kHzqo9DVDMS6ik5OPl3ZIqoyFq5
evHW66V/yVXFKElGxpOkqQZ8Nv8CZcT5q5r1T/WEFEJ3HTZCWPw5P1XfLZr+Gjue++pK9xFRPKpF
zl036ezA6GRHG5F03WjDlWUW5DaA1MsscmAWzhu8bB8VZhxvPQ6azTw9l8dxxByrIxHLMyT4qY2+
m8OUYhJSjI0ozUTpwxR7kCjyK//hP38g+LR/+kSkoPYzLTAQVEj8UfOf+8fySOr8PdIZvnSiXvcM
tifyNes2WTF7OIYTbikU3eQIp0gGHW12AIHuBc6hWU/zM2kQLQdQgNhglgjOVnWA+Qe7nunl+7zD
NVC96Jq5sFu5IleNwNzxaJOLkg5IwcZVoky004vWMNBPZPu6jZaF00LJZWoedlvWYFCXynKX58H7
ZHz2a2ePkm+VjhdXT/dAR1ZV6xyREJ/Sqt+GttyP0UGY3o2LwV4iYwlYxoSE7IT5i1UCs8NuXwTJ
StQFEqIYBRQrQcSdimwaH+PLOMcLOOJr6PSPjdQfRdIshXwL2hmMO5wQ3C3TPtgngdyQEvQELA5b
9/wiYIgPghWfuxOZttfqmGsPA2jdX6fBk9K3aDj5ThETQ0qNjDaBATETsJlBcVm9KHibLm18GEam
fuyg1U/h16QZt1Wk7VCG7CEjMMA5COB6yrNWU4yNynP38xejjeZ5u4kEZNg2qf5xfs9R9OIresKR
0se3kVZD0oBwKpt+m3rpXxzRtv5zrSgtQcIF3xwbJ7OJmv/HLxDhXCErFA1WL/pKeAMPBCi49MCo
Q7q5FvHIuxg/tQ2SHZFwrKAuKasVl9RtH6g1ftsVk09NPNa4TKlkaAJWcBTIXvfeinxaZUY3f0S7
AZNa0xyZ6e91QJ541FDhYBXuUcbQGVApOnRUAC0IyGI6mZN9azAoICVcln7xgnP+MfXfUYUcJys+
jy5rDXAe7bvmUdfi76REg5PS1AqLYLhVqBRdUx2VaA6Te5lUuPJatSJ7hCYGOKYx3kmLTD8iqNs2
oLQ9eZhvS4J/55c7OPgxmQ42polUpEPA2r/UA12wIDAOmj9+1yKDJLXW++JoxJI1IVSEqCnQZ5j1
rveCje1isfMstPhFmR2Uu52wEtASeRo76wsGFC6Cc9QdFxZoL2L8jM61XXBgdvT1GKZvGkbjUG1x
5SGKwqaP0qPuICn4aDBEDxop7jXse6595BJHWkOqnbG4zde8GTw4fhbzNyoT1jIOuk2PXCYc3Guh
wer3c33AQxWsRKJiFGA2lz/8LPRRH0z04f4ADKHCy4PbEt0HbdTgPUtQYQylxKM/ya3bviRdBUNh
fsnGnGcT9B/MRO5iHQRB5aXt48DDmVGtGyejntNQVAcMcpt82AQdBpZyDKF3c1Z8mIuByofVqYSx
NC9lpJ01hVqm11yxkK7x1vspJjSTT5hnPOTG9/uOr+GrU5ArafRlglWchnVqUSd4Wdra+lIIOFSK
HpI3G2Essl1M2r86KnmAEOg05niPqkRDZsAsaLpyQXuqWtuTc6yIF1s0Df3tSYsI8NMC7F7p5/tb
Mb+teuURvJYfBgtvcpYTh1J3/TF3gTXXznBxJ4S+Lpa2+28uM8RhnTk7yXKHUPAb8lRiy+guhf1n
Wu0ns942WbqpDN3ZUXPM/ui1CX9ykUmiXKsQ5VzWz7pehZVEz5m09HHxRSIkXYTAMpg1f9ATsQ1N
dJpNCaZvxFLDRe85hNi98kxiqUxHB/3u+zt/gOlRus06AUoyi3Xf3E6RedCxOAmnFuo73JmkjS+d
qBqAX3wvy8EiDHICx9YCHh3w6K4VQQhLgag60XdNMYEmdjB6R0iWkO/jCdPJzM5NONyFenQHJR60
SStAz+RPwxS+SAYLY0yWC51AeLfcEwYetlLj4NBYR9oBirCSWLKjLv5INwMFvzd+jLs0f7CFewhq
FppjUy0J0+WFNfiA6TFzHsLc1nOkdMHVC/UXOXG8ykrPl1XePtl+eDHwG5eAimgGRt0qHKsnNRJ4
Dqm1wFc2NpeqXsBuy1LLR0wSwfVugQP0zuNoWW+6qS6iKTLaGwlmRgdFmOnsAa6BEgkGtG9RX5A+
GX80TIRNOFSuEeGcEFVCwcRn/jmknABs+gzsjckXq1zRsEWz2h+m2HkzHC7Qne18KUgcWAD0etEg
zD8oKLmimqWI4btW4LQQ1dVQs3wKpOUiwMutRzSs4b2TptvEOyYA3kOeNB+LEe+Kj6XR0WKMgMi7
OVEQaW5zQp+oExipIwTvcWqiPD0YSVYvY5KHlzFnLzGKCT0CbrUWIgQLtEfhjs+mR0VOXhSwcZZZ
tQUenEVZPBRPVNJ8aokzdwYAWSAoTIIIxLxGVlfdUFYVLkMVFBVfq7AZd4HiwBH2UY0Y2rP+pheR
eyZ2CyAd87z1GJYzeKmGC9Lq6Vmi13PHeOthPNmHg+PuHIHs27MQofYjWT1l3C7JtvBJRbqkBVMz
IytH2o60fCZEDOBYWgKfqnY7weQ8IE6BE1GF2eYutnZa92aYHiO1MZRLiQ2O7kMancDnPjOECTZk
YxHlCBlmmaQAiQJXx40Yuaey1Ie97XLtqgQyTK9u+/UAkoE/E89ZL5qVqdftNg5mkDOFLaDoiaAV
k9VuMzt0XI4F12lQiBsfSmZ6i2GaL7UZ0kcWMO30qVZ4a+MOZFbZNVyKm3LWCCJ6qlFXKzk+BiU3
whpDTK1NX6w4YRDR4WmyWi9d63r3rhB+z1J67zJ54WdRWy2a8x6yL77o8wSrZapIEuXiV2fqk8RN
lEMFiWso3CH88KSOz57llLj2TdQoXfw44cnCT/3q9YKcRmTx+7bH2iBpmhkVH3ogkOT3BR4fm5Gm
LNtDIuIzODHiAwuaF+GUvOg2iOaIKfdVpT7wB5NsFyPZ1DNPkQ+1ISRXzadLXI0PnM4ObZQSuUrZ
qZBNEyRSgtFKMbtGKJD80CADhFj6blWmxJCUCXiW3BkPrRzSRWJ+EDUgQt92qBKrdW5rcoWCDJMN
rZmKvnNM9s0y7IpsjS2U9Akff3qVvU0RkCcxb9IAE44BmlC6tVoYNhFaRE/yheLaPOUbJLbOqsHn
/NDo2ic600QZMqNi3YJ/aWyLRTAA03awQCOfSlcymL64I80v2Ydv41uoS+iPSbHWcJUvOUlCsrBg
xWeov0quI7kOJHOc7C9V34RrnZyR7WypEnDJjormACzbQK3ggszK7S+uIfHz58jyUOmv/c6/mUBF
MDUwGrsqFzYKElbqLE6WqzKDKJoWI34D0zgrQ7zIsl7ZsqAE1qG71+GzoizKTOZzwZMjnprKujEM
XvQjPbCo2/bm3Fbyge32hLwVEd3TQu3jxFjY9bQJbk5p3mqRXY3W+CSg+mKgfWiLcEcxUZrxpQ3y
TQtURTPJv7gvgv7rBwlDfZc0fCnUWEF7aH7a/ecp+lIB7fre/M/8Y/9+2o8/9M/t6rr6j0843dbP
Pz/hh3+Q3/vb61q+N+8/7MyB0M341H6rxus3Uteaf4kw5mf+vz74t2/3f+V5VN/+8cv7V2yqZGtB
BPjS/PLbQ7Nog8u47pgOg6V/Kz3mX/LbM87vGT/88T3DdK+dv+Xfmvp//+Fv73Xzj19c+++cwKWu
2ywEpEAH8svf+m/zI7b4u8fKgCaYdITDZITlPhlaTYhsxPw7w0AeM2wOAQTk/BANyfkh2/i7MAxD
13X+pzu6KX751zvxmxzl1w/vf5enWHNL4Q+zDX4FwhRDGsxkpGNzqfpxfWITEeoCu9JPZJlpmzBv
1UFPIMhWOQ7XEv/WHDpWe3Q9zMiIiM2wKnLCuc+py2CHOMS7pnxBJyqY7450jrmM/avueGv73ohg
4qBvplS+joO5bewq/tgM5qtPBOTZnTe1+ID6sTy02Zgdh1ki5IXW0Z4jvjINfaRhNe9wFhXK03Pb
fZ2ERrVWifbRycv20SdC+dC18nTfI6fqL6Yjxs8dGYGbAfPqPP+xLaZwP7czggI2ktMLvDLGuHSt
0oOrwiafZ8Zx4SF0o62xBtGdFJ5xCIIkO9Lx5q+YN4U9fPCl5qLdz/VHGZarpJyck0QKC4neufS9
SC+wcghDSh/uO79vEilJJuxQCUSdtbTsqj5JCyEVebNlv0sb8SWquSRgbgyBonbdaUJggZwywsqa
KdAZaEL71f1ObezcNfYHcp6RR5vrwNGJCItvU5FOB1Hii2/zblvRt8S6h3txiK38eN8QIFscCQYs
joBkGxKRCGZI9NygjJiGmzHikkOPjZRO58L2+wYQfXyu8lrta/5So6I6zgc33VUkoryoBOMTLd7V
UEcwIvBj7u8bGvbtr7eqf9/6/T76708QRWw6KY3wVzIWFWixIoQaoLcfMvSnEooh9rJXUKFHWonp
K9qgaU0Ggr4j+jm5qgisFEuQgUiqwVobeTZsbVp6i7t8oAdfSjMAsviU3u47woMq2WXZd8V1+iFj
tZLOM8tJ7NtS1E++HXUfUw9KqNmnDSRqb5MlnnYCeNhcKwmgcPIa7VQiNfyAKmE9yTi/YcmrIQ0R
W5FXgQ98IYT5kIncxWGsBPOFRZ3VR7q3kFVytz/ZvMiTNW/uu/dNg4vz/oz7g/e7Ch26dheW+4HI
5+MQqX9JcTwNvmOqbBakhB/jfnDPk8vF3HCUsXIb3H/DvJsi3ICCa4zj4b7fq+6jU/KlNl27hlI+
+OPxvinKkpqcYI+0Z1gwokxi9RBYcg8EilXR/SbNAXs/6E5EbhxNsVBJcXG5jmED5Zb/71vKcev9
LJ3QtZOmpuZUWS3JyJHymlMyb8jHgQuKVWp+MB/8adcHrnZohz47Y/ZAIp7jzBVTwvrZMcMzC/Zu
D5Flm0eOe8CDxRp4GmS8JGRwWPcQt1YejRPcdsJkUjVujISODP4Xygxdrmq99rbFJNy3Vl1Q3oaf
yO9+bFQr+YkEaIQOfqcEPkOFbuBlFYWNpFQHPsZv2hOR1bDo7exprzeGu/3DpeW3s/YfRYTyp66q
wLlnzd1Hz5QQVYU1d5n+0Ibsom4e4BbWqXHqtxLU4ra0nR5KSgP4dNDOqZ8yZdGL5Nxy/E9Tj4m8
zbyjLDrjcN/QJDCYmbK57yrNzB5UHDGn9mdrSe8m4+G+aZHJU/2CHWVdwfo2i8ViqCvArlaS5sdM
h3jNNwfdCXaVo7AjdeykYOmX51vkXMHVyMA+hyRnZpMGv6kNy6ty8vqR89WDGeb9rg3oPXVRHves
HMlvYZ1vv1VeVoOqqoa9QX4FrjeSX40i2/96F1OJKScIck/OgwfYxuzkIjRLf59HJJr95zfbde2f
hBfCNSzmnaY7N7BRk/wsFitCDNNjaGenMYzSFbD4fkWQt/syjto33hDnmzF9sro2/tob4Cu72o5u
uGWYB3WQJvjm0fCotW8qkYypB4sFIC/+cwZz3YzdT17fyFUFt2ZvSZHcxsr6cn98zDGTYMYznihM
04OB255LXRThYqm8Qzxp8aKUQEsaEgfp2DX+gw939nDf9SqXblhkgT+aHw10YJwQVBymFK2NEEjQ
8uiYAsYjI5C4DT9ypkRansOeEWPqnvuu6E3Q6yPyHi9hrkBM3e8bsErBgbQMIqTvN39/xOKEuoZg
gXXBLjMSbrNi3bWNuuku8V8Bhs/P0oN5qffyuyujXWnX5aly63aFBeySI/t811KVLqTq5DmvJu00
6BEIiaRy3yl99qQ0dR+KBp+oHvTFZtTc9K20IODPT/BVGy8JczWPZpiljzh4xcNEOux74pivaAmc
m8xGZ9c64Cq6GLth6DcjI3FOrMW8Ic9DW2rZUC/u92nZ2J8cqKOL0pszNyQM/VTHqVG0Q3MVeJsv
re1eSPyQt9YGRqAbVbKltWsBdTR+22glfu8ALQUpV+EFL5i2ct3sjTiuKgrtC3Md+0KJuBi74hHT
VH4DwFYs82DEzq4I7BqK0VmQm268RmoGNEdZdtBoSB2Y+2SH1k6sBTgD9cC3tl0aYrwZtMVAGUaQ
qHT6Mg9MQoxtOcLpdUbl7COEhtuMEnRT57i0J72QiyHMScjlLPVU1DjWqsmldZ926AkCgm4cambs
/s0xCivag6N5rX2XhhVGmweTYeAQVXKTBpxgClJll2NkZhBH9Y4OXNCcOr96Fvgwz6M2XPLGhCeO
/GVhdJb9yU+nz5wXcKgyeCK2s42viAix1AUt2GsVwbMILGWzhklLuEDzdUTr6TWgTf0A2gObolDv
Knm1OVN/aPHlEZkikxPQnOSVRhNzp/zNoum7hfb3bs69D2WX+cXqRH6pWQSiXMXvvy5UZ30ouUoH
gcfqspRkN9AKOhXEF+LIGkijkEt4s+rkdkXFbJLmVssKQqZvKYnE2PJR50fzZpQMQMK2J7uas67j
jfXjQHD9VcKOOsgs+hSjBnwswi9e09en+yZKBeBNesYuxv2XpmiPSELle/t/uTqv7UiRaNt+UYyB
N69K71MpV+oXRll84CHg6+8E9TnV97zEADJbXUolRMTea80l5Lvsu4b/1KpPgpLqKkr58PwIGG6a
Jz9d15N/Wh8fOAQ2pBTZK97Q8Q0O1CqYLPsgE6FhrTCKYlWp8b1qcATFRZBfQ6qGWV5nz2mngpdQ
p3o8FdYjRPgNDRIXvsldf5ryWWMQa2ThJWlwku5cPQpm2YhhjTsn1eEwzMHDy9CSaXmO850sXJeE
RFeBEprfUad85KGtl8dyjDOYDlF781uVvNCyuzSZZ34zfWQHxVD90Xr7d2XnYPCNpk6vtJ3Tq7Tz
75NpNPuvF5ZrnUaeupLhS2WW6dXSgd6O02zk1ZPujCb8qVaEqpXzcAFRCQzSaacfAYvlwJXiTw4A
nfkUO7JHMJ2nlz1K5cg4VZieWCYq6D7fy64YV4Rb1yyee3Wf2Go8ZdzVG6vJu0MDewVTs6O9ZEzw
+yRX6V4vq7ujx8Ul6yi8FLoX/ehMPPjCK8u1Y/Fx1DlyUm1Q6bbpveCjFH7Hhl13ePR14r0pzstl
Oa2jhHqzMPEApkleA0LV/L2eNgRJQe41gdo96YM7vKMFh0zeOdYL0sVxXdi0Jcqh+zSUKPcmIcs7
0bvGa+c7n5TKq5+F0X2jkOu/2kNv7vjQ201tTdPF9w2iPhKakn02pG9hPBytcnzYONuepYo7Iq36
4Ro1J4103QdEA/XwMjki/km01XKtDXReCIhWgRLjHpdrKFWsq9TIsJ9fHAeLyM24psHj6MNxGcpS
qq8jwWexdUvzKh3DOBJCbRyXo2XQZQor3RVgdhz97rT1eZKFOmqkQcVEnV4ca4aLZcnNnAci1+Kv
gTy7k3AiyWz3hNRGksD6mjjotfErpTH7jaK19KMeEflUDfkeK67+BOnIYmXGEDuAumPStvoxno46
a3qo345khqJ6xirFv0myIbZCOfDL9KS+BBJ6Zh9mgM7Z5Nw0LyIZLhjEW2APp26K+YgxqSFR4UgF
MlqXxNqs2Ny6VHtIS0emkO91O/4VjWI6WswfWlbE9COAiz1Z3BCbWGpHC+3zfgzYBEdJ2Z2m1vxQ
HSQz28gqcBXFpQQbSn2wqTYGmeYp3T/S3kNiSuPoguoNPAWdJJLByVwmJrnfkhAdrVxBkkANgPES
5H69c3pJdpv66VTuL2nQjbAz1BbxuB1HY7okSoJFDIhsafTkOTVY8HqEiJ4h0iU3/sWvTfUz6MLm
LcA3/Wzm+Ep1y3u3HboLQdh/13sgibjasWMPWrsbAv4oLNBfCYCVry5K1gNEE1Ki7PCut6q9J6jE
9dG7gyChdovp81DhRcMPmqV3J9SGkyWp+VV2Hfzj1UCMW9P7oSE4xrAvProAM4Os8/YxZOHHkCKy
wm2qgA5U5rFsMLOzEsUJi8z8UgyFJBzSy9+FUaYnGhoh1tRSvmtZLA9RYYXrhvn2vTG6YacV4D1H
DbB/Eoz3ZfCa6beOXcMBu/UtbsubH1fNsyd2SZa3aNV5ybiPrNVvy7Bc5dtA8TzaLlccLFMUC+3d
NE2es+1TEy4x4SS0zQSl/UZFe10ZEC/15r+DL0i6Kmt9HbcYKFWabKjNa89fg1lTtFH/RMSl34B6
GrFtXUE42deBjY8bBcdhCsuTKhsFI2kx+ecJ+NW8eUdspRDpBcNzmoZA/YFsQ6hLNBxd4d32YCtq
5RxAjERM7ZxOey0GPT9ie5GgUQiqfBJxkB+jhIGFxEoXWX2Q/iiOleuKYzMPy+kyDBFh3KY06o3e
qQm1WOhQe2o2ZiY6Kq3zIkjrum8K+NBxeQdAbVpJnaRjZWj2dqxacRB1UN/1XOVQMK3uAr6pOYUE
Q6uqpH9HMdumhfOSh9DRqiTGOc9qbBVNTvWocz/eebrXHoNU/dSYcsfOQxgxDyRI8b1Ihc62Fs8V
Gk0HXqo/uvKFCBEAtoUa19XQs5HXJf4RExTJ6D2WN3S1jY0mrN5k6hr7sazStSI67bPrYW1omqAH
EU1iNW2NZT4SgQfP2Ix+O1P7RrCB3CYVoGc2A/0DOeVnquniFM2UITxh5mUwogux9ZAd82jCWlAi
dELduEoJpPwnDKNLLskrhWDFfFeX1i9E0ykW06R6hz+IbclQ5Q02Y78XZabzBe+tC7E28FOhGb3S
uSTmw63Uj7Yi4z7Sq5Vo4gSgcFhes3koWrvdS0JWl0tDlaVA++cXtNTwdzU5NE9fF0tc9VDO13hi
B3OLX7qndhhQOhKZdAkRatorUya2ZHHNKZ+ZUDQ4zOY8ItERMr2cegQq0+gyx42TWPq+VT6tJzyU
r2aAN50YNRockk4nIlgWfDrRc7Wfqn8ktHojb4IfxsANGZSgPyf9H+FrlBST5pucUDUyVyMhGSz/
DBsrYAGdwxlqp/pUoP/YaSU5Xp5fTA/d1qaHiag0QhV0Wi559L0uuE/vy1kW++ODL9uwHuF6b5f3
Ly8oRI3S7P59G6QvsW8qfMpfP2P+2V4qsNzjYgSfyf/Fr6HA8XXBAJqn98oQXrcK1oWItVdiDYzX
xkmeq3b0rxAQHo5ZEJ+HkeHm69V3epLdYTlTWYRLPIFQTUxkcv46XV4ZIMu1A6xRz1O35Uqgcu9c
UYxczkJDjoQ/t6TJeLjgaFVbT40XcwPTgn4ICqTXkP7gcpbnwn449CXd1oUnzDZE6fHIvR16D6uv
7HOm5fCLbP3UGCjUBlI7Hu7onWvTHT/cyERV0tOrWU59rSFnekouUyaCi9dCZR7aNoNxhScITjiY
PaFbh4ln066MabbHTvtWkr1+lRMbnoTJ+hR6alqLjlk/LwP9RXTDKqWVWjQADDEBFyfEA8TjtuGv
KXwUoelDd6PYuhwNTu1sRF49EW9lXD2fO9vWK3ps4Gh26CscbN4umpQJ6CzgXPuo1zyMZ1SKWtWJ
DuwO7UmeYFXwGrqWyxBiwd1rouqeC1+jIZqrbZol3SNSefjcBb/z+UTWZvvwPB4xaYKdm7KstS6t
pH7tKx+xlhb9ylwkPhaEqL1MjB9VLvxvom+7TRG3+bumxk0ziuylDt3sLZ++AfNVeD5q4+4q55b0
PpkxOODB0uTxCwaCU9c6/XU5E52TrKO0+QYl3CP0QMSErFsIeOzysJzxYbcnvPa/MAh9x+fgvQSY
OtYJEusn3x8oBcY+9A0L+VGWlB6pwpDLMb78WmoxyyAMqjLLUWx382oNIFnO0kxIpB3LUekVHrf7
fO5F6k+mtVAm57foI2gFIyAYum8qFrZB1dRHlioowQjde9PqkSBFPSDMI86qbzFPQvQgkXmJjCZ7
zywUUPN1P831laF0PPn97JujGrPX4kBcTFIxSVpP9edugpTBQs5u2XurPhHPIN399ZCm3TNP2nxT
1iRtwZCGhxRHK80eyP1xUTmx7fdPUxbnN9QGzUoflPoU3A80z5sXw20a5oThxY57mPwIqXW4FKep
bP+k+STJx8NUF8XDQCyZpSg19gY18Dxcq9T81shIe8as2t5MC/SvXxXNZzBTINE2e8fBN+uP1m6+
rtdO1pGGQ1XDK43mU5fuc5tW1kOPOkzQyH6qpkh2kYDWY9IbjAnX9jXoWw1GUM3ttlKWA2oIPQNc
iQigdItsTrWhAtwn06XLqJ1jOV8JradWB7ThyXKK+FqYfaXRgyW8pBXccajaWa1R5FD8JW7UWV9g
LX0arsQwxT21HXsNtpbIpy2JTKfIN9ObirxhZ/VJ/kGdFYj0Pzgn13mCKM2nhHRdBnc+KpKCKGDL
QOnUZgVC+6n2vg4TkASn5eIysGKOaAzPb/o7ZE0YAsBAhBU2/3AXM52VU3nRwiR6hLBFXXOAWC3I
1LMplG3KIJr99aH4RrT8ph/a6c3R6eBbmf2PXVnx1qX0cRcK2UqmpfJFbzuTL5jhoUykvTuK6IWt
UPEeDvvU1YlRLo0QM5Bf67C2QnU2M/IGm6C6Nmy3z6QVbYLImqBsMh+1rVm/Z3X/K7CylP7ZZbLb
/q0FwkNru4S02aLyagmJLezymKuMimQehvek0P0L6/KZ8Rfeh3moBwuIkDrrRtxsqrHWzp3o5Ubz
CPVTXmQfl8EwK24J5FFN2/yAdZ7DkhkcqFVFh7lfUerlMRuwJWLIuhKdPXr6FHS+QEfiAbVyKDM7
dv8E4Mj4R9OjbFvVZHLEdap99E6+Xq6jokbWa0R7hS0fGTLhgvR6MpYWQb1jtRF9M0b+90k4bboE
iJEV02tsNDY9yg0mBgOh7XK+vLJc1FnG7WWnNlMVIvyJ+WDADM+hhFaSr0ZF/Rop2P/XM8l1Au3A
ZkGu6LWEdnkLQwwndbqzdae78m0kXsRj70a1AxCG15P22naA95XSroVRXGBL6feEvFMJ2uAhCzbh
oSDMgl7u8PAw5B4d7MxSt7Nz0qoXs8iyvdfCmyJPUNsSVuZcBIplAO/pwyc665GZlrWvhx5K6Hwq
MnJslZT0+uM2mhttfFzLoZSDftCpArsy+EWt2Ltb/WDeAp1PaySp7rNvH05r3v0u689UpvAzRgTd
5dTgO83rwO27TEIz0LU25cy5JKmv8ZWN0Tcs2+PXoTRUy5qXYbkIJjvbjQMeGs8fn6nfhldXeLvl
TOYO/S3TVk8WeioFIJLYO5KOT45UHVxtWx0pX+K5MLoTgZYg2LyE1p9pdze/iQY2YWTXRGZtPuhV
mQ+iCX9rVjec8iaC2inYNLCa9WfDjn+2stY/D6AVYb6rk+yqj5IgmNM8HT8UcNLVKCu1cxWFttRe
ScS1x2weCKkh0nYelmtsg3uKRemwcqkLTTWiqCJ3cDopYy6pRdYeYcrwkuZWdeobGxDm/OryPhhp
Z78g801322YzUKm7uXjBb7FHpJhRzH3S+VrTPwsjNQ6dpuXFXnP78uhNQXHsRUviZigBxVcm3RI4
Hcml9xOe/LRjriiQJqM6+W4RAqHkUZW4XXqp2ojYSMk9tpwuw2hY6aUIMZZ6PZQiK3TeLHRSL/GI
GRA2Qb/BlXSZkE9dvczX1vHgFHdEbHOFRe/OqGjMgx2xoWC3hrG82WdGp9b63DqotcjY8sd7RPzJ
PkEvGJuaqi9TB0Dgrp2GjyEKN0YKFscHcgUVO/leN7p+x1zlP7umeKhWq7eWZWVrg4LS2ZqHSNPa
dRyDfE8QN5+/XsBCu0t1QsGV1M1TbDqfejBAjJqqgh6hQQQXJrvyUYMABf5oYNmbE44hBTBPxt1F
lVZ7iYqmu8QKNmCYIkkN0iS54Ns9g1dRz41jGkeRTDmi/PkhnJkwTssMOq1n9R+eScjAYDenZsJ2
H0h6iZHWfA26KfLNwPwOKZMvtOeM10T0h5Dc0KecKfESD5hEnvqyDEA16rQcRwIcXDs3T6rRIlBU
3sxRCgC5VXVxr+vIZC/iEEZSWeqptlG9OmAV12aFDg0IbHn+O8Su/j+nFP585Z6W11oo6hGkD9M5
jGUb/QxoLitSjZto0l4Kv05poaIIFY4Yz/YEkIqOR4NaujaPMuiGF53qfFOWHwUy1Eti2BpQKI56
jF4XI9LCyxgf6G70QT5S53HLB4zU9hDPlKvltGFy4iuIz7b156fyEDxouJLCWo0FmS9m+Du2AnT2
sngNLTRrfpVm3H/Gb1lN9HPnASoyQGoAuzHKaKfa6wSY8sOdR64JjK1/C8Y+7utEHyucAESXhWWP
xiOpfuu+cI4lUVASDbLpHCMZwa+skE5rwjgug8ZSiT07w99rfKkQcyck2ZHppONrGJu1I+OM+Mao
pTguDjFL1b3vp+LsOqQgBAOwZcvOxn1rWc6x9siJI3DE/y5AgEzgbG23Xztln12XoSZz6pDAjahH
O7u2cEV3UUKoAvwci59A4HNO1f0SWX19ISK8WoeGluDNkB0Ft/hpAOb3K3b4yFpoKs8oD45yCtSx
ryv3PVhPRmi9R2g1b518JL5+F1bXfVBAC+lpjywSPaPeSRg0e8rev2sKWg8r1+Iza5lsLUuZfieV
6eRO6IdFZFEhIqb55jW6QATJ5hjS2k7IOvsd9fJbpLThPSCecxN6U37208E+N/NqwbbgnCDmJDy1
p2gTd7QBlyM7MP/YuE93iA7E3MkQl24iI7oBycWH/D/XbBfSve5As4pN2L4NHNbEbO9EUPGMJZPy
tBzR4/zlWI2xSXJnOEbzMLG4tTbUyV6rrAPE3zbZxXcF91oP29BNSqgNZmlQTcSNh9qiI6dx9mhu
9PliFffhxfiE2hw/7KbW9gNz+1M3xDSY5msFC/610kmb7mzKOrDq+tcBI+N5eRUaRHN3gVctZ1+X
6KcdRtT2//khRq1Z67o2EDzOP3P56UHm/awDCXBovqSBzXx2zP/8nEa5VJSHKP76ObooYXto8OG0
gtAYLOEnwhai09/TSbfbJzuQ9V3k6cHSpxEFuL12tAL/c2VrG0vxVwMzPodjDuHLYHcbbh7mp/ls
aqcW+D9adirg4EJgL+/qwWhuhpGGL047OrN5nt1RFTU7F07EKbHyV79qjfc2cLxNYmj1SbYh0wmR
niIhEbuChu84XkxsHAuNzgFLnPFlxgraUk3Q4pWJ1PISkIrcrm2zQ8gpBGCbyWSyG+Z5T4fsRJMs
YUHYKGoXgbPzpScPY62qfeJb56muxQmfisc+A3b7STM1cVqOlgH9q73NU6SrU6PCc0ixxNWbRKxZ
Vqa3Ae9s4hnc0POZPQ/LURmRG0H/AtA4zSqyGy11xNEyHqEMqyOaX7mz01qDo8bPLcoKy3Yorz20
H18rWYbU5XlAZUCypHWuUNteEfpcBtUIEKuj+JYMI1DRqjlrvX/zSM54Rnb53c9oilJf9LZ1kHbn
ZRiH7t8jI4jKrT3Qx3T1tj1xY68A9czaMKM9Wfhgn7SiMnfGOMVbA7v4k8ild8EpF7RacG4o6+5G
OyZRo+jMF9qBBL/AHNrrIChemL6xnnv8wUj/MF+Wa9Hwi3jxHg6BHQOZ1+oXz6f5QDTHuNXnU7At
mF5V3RwM2zs4nd+B0HbKu50N1b0jZncbg0ZfLdcGNHpfL+Txe88e7xrJe6mVkdyi+14bcaIOw9yr
+LqW4EXal0Vy+vod5l+kNq0POG9qPw5F2u28sK93Lvcxn4ZGsNfyRi3Snc0IYfGpkiNPHnAE8FQ5
0hMX7cFyPhBEkBSyWLte8LO2oCiuOlN89limz8Ie4xen8fFQBSN2mSI98o/o9HXr6c/gZV1kz884
BvxXhLz+q5JiGwhvz28otrbWjUdzHpYj1Bf/Hqky0Z8I/emPGCvpIica7YxI859curRXfx4qVYeE
ymD8J9eArEbYdJr5e4JxNDSvk2KOCLxae2898ledOP5spHFJWBc8GYMX3ZVS0R10P4E5fn3spcix
c6Yev6GOccIV2R+rL06mAevDvzVeCYDN7/STmVr6aTkK9ijrrZOfIoZ05yHPaTeaOJLNtBtPKTj2
SbF4CaKRxnYKSWShnTvz17AgnQZqyPhRDOi7C4hR17Jw+8NADMqqTDWzOZJfYm+8savvPVUt30M4
lbRQ+qc8OkYkxxQULE5IdYZ9GIZXStOE7BG1TrbXe2PqqzTE+4f8bZ6rKjKu4i6zvw/41Arrz2A6
5VUMtv1sdhbmd62k489ZbBD2UY3DrtI84w14zSs9jHRCgWFR7LktR/oEnr6u8JN140EUDsCWvsru
Ya+ld9C66d3H6mWkLMG+rtfpoy49dRjjFmxHNq/mNLgTT8FY2PtyLupjcJn28GpKVJWzSH1A3qmy
YXq1TVJI6KEBHjbIrmvirt86o/td01RKgUbrTgpQDzZozE/+nDtJIfMp63ryHGRwdTxlbSjLOutc
usaxmAcq3sZRrwwU8jROt+zU2ms1D3FRY7hDjk6Lt4WHaLTEbljONvIgmXa5OWLgoZ5L4UDy3zot
zp3M9E5ByrCcfl3zaVlZ5DZt6jAcjl1p9l8DxblWX43AmJ9qZlvM9XqzmmQTY6oojIeVeNmz0dPx
ns/yOj3mFiqNACSUD531RfHXfaiwOSZN1H24o5bvhQpIxG20vVSq32EQUeRKFK9JpSNjaDPg6IZ/
8Ck/fuiQ0IQ389K8Shw7kRXPWkI+oC6zlluFZe+K6jB7NiPTN6LpCR2GkLsPowbYyFS+itqgseP3
Nhl8s3QYaVZ0rcpnYgPTyyImXi6bpfsqOx7wmjblJ3rBcH7YQjC6upefQBYTHS5GDc+akz1RmX44
lUEcrOKhhu8W92Ppx19HpFdH+3z0fi3X/75YVxAuc3YjuzCon00KWt/qbkj3zVzRwBuNra5m/R+N
jnkpY4CRJTLQfdL55Y6GEj4HCo93vFAhk2w27U0I5OflWkz29d3XYHbY7giXbH5fCNZhnU2keJRg
5a95i9nV7MV9GbDrCwo10En1obvWncVWJM/lj9wiUdiylbEXiWTGKSfkEp7XnQez7JgsOXV1bCXM
GcmWeRoeWOdMGxO/LD1cDShpwJ2dU+7hY/MLxq9jm2g2R1qSCUtXFxob42U5mlDlBdBfiD7leiuD
sNwJOCzW/F5VCq7xT0Ipl/jUP0bJHUp+sA7yahUnZA4leHk3YVi6D9i/oHwIKcZj9Yj8MLkZWEt9
p/Rp8TN00gQ/UGeboA/9UxV41S7TEJOMRvhYBuw9axTpE3TIxlj5UIeplGXFJQnBiIvRafem9OKn
0lfJzq3zfFf6SNV0dN4PD5L3zonlsCvJYs6JkcYtnaAwr8itHrVg2kTKzn/GqW5dmY8VESG4LWTo
GZchn4B0CSbYEJ03T3fKpo0aCKG0y+QuqqbBL5Yke5g0yZkHIvbsCPqzlrdQannm3SG8xGH63bRy
OLCaDA81DEDfi4n/CzOtZOUpkL2REsqjqzLPdm2BHYmL74Xr21cKtPY17akxJtZaVJN9bY0hJ9o9
fh3Zjm+03GY1L83wygZiLhy+Q2TRLtFAk38ZllMtMh+WmSNe9LubB7g03CAk9c5m3wG3idnF1jR8
idU62aDwTiC//x2Wa6nzTPxRfbQCdADL4M9JmX9Ps9GkJhuN+2LAD5cO8FqFVM7ehIgTtV74iKbg
KPyegv58luRufjO8GBkqZ6IlZ1t2EbcRywXAzq5cpX4an/1aeZcGKh93deJ1a8FuE/9X5l9yK5wQ
EGZ7G9UbFnz1CCebpeXcz/Y12zvPq9Wwi54Bkn8v8SYdeODhsjOqdxuG7BpXR78v+rTaNHpLZEqr
AyTFOYmAo8dRm1PMBnXtvy4926VCaHb2tMa2taGusDeHVj1VSZ/QOimm6ljTMqBZhc85EWnw3MOI
ezbs+rcI1C3NQnSvuaQwGj1EoZGtCx1i21G7uHqKJ7Zk6/DNHex95fbmRypNbzui4sc+70+vGgVm
olNYrrotH4YF2r+2f4pK6eNJGBNBL5MTbZOm33G31HtwMj2BtBpCRzfhGaCZBdIGnfWtDOtHI1iN
0QP21pSdy03W1MmdoGGqnCRbGnZrvlFyNHfLadQ3+rYszGiDCJLEsykker52Hnq7psOBfWR03GNV
N94x1N4A41DzwTia5NapDHp32xoRd2lJVFzZFBir5JBvEJ6W+PuH5FTlRD+KvseN2vX5RclyK8eK
RVC5owjYPlNTiW5eWfRP8SD1z9hgrTqEkbfqZUCYgNkh9sAdhx7+7+E4ukTMjhFZGE4is3VuEuoC
VKZ4AvBV5vxN524HH8iVO3Dd+Yn2Q/frcIWYkcIxMrqnFPHhW9kj7tCb32lM/IqrCyKPWtWc0RFp
KwLYosOyvLQxtW+aobLXFGvIW1GqIYViSM+aN0d8Lod+5oqnIMmndVzp9ontxiHTCRGnuVLXP5Lc
I4iNpbRDUtmRvC/QV/P+ZTlahgn5sWnE8ghUIobxS9NnNXnKJYqEFSF/t/FpkMSgSiaq4omI8eSU
zAO9ATJblsP/vFQq0e0rnkj5MCryEF11aolhJLzeYumDmmv/9wU5v/r3VEzhuE6cERp1MIUIOqrw
QspKsOsG/z21fHRJSOIGBCoHwzd9QNOrcbaZNBIlJk4CDiMHGQEgZB2XJ8vwZQUOeoPk97ZEAfyk
2QHjcnkZQE1kT6RwlxtUtclp+eW+fpnlfBR2fKpz9t6sqabN3999OeqHwdvZEIxsCqRUCquug2rf
eO45y9DisMPA2uMX7jkN4uZQucEpiLL+ujQOliHsuxfFnunwf65POhnBbE+WNwV6RDncH0jZc1mo
Uow+FWHS0wIPyRuuyI/eAJ5CyUQR+jyNhf4akHXA9AUYL0x1/bVuy34HOGsEMOK/0MOXN1BPwYYd
R3BwRJi/DJP307eUuI1lP2wtU7/pvWO81ehgT2PPrLZqbRiLeh/2dyRl/R0HtFyz82LnjWV7k3am
zhorzU6FVnfnQMeEkimD9GCzKHZmWOoH0yb5PZ9xT8tu1uf227Wj9mrixEGwU+qbET3PG8qwG1lo
xQ+aQQ7Fzzy8a2Zdn21qBeu24bFCYRwrqkY6GCKa+uq2BJoRIxedvFQR8IlkLS5ruSVpKbgvA/gq
8ghNCyz0/16z4TrsK4VMYXkLKN7g7iHpO5uNvLFVTw/SUQ7Bt5O77m0r/BSjPALWsT7Q6SFMHEJQ
qAy+mhEM/A+3ld3BAgk6Auz17jHF0FGhqbo/gkR7idLCpK/sk/aoyx84NFoYTxGLMiloQWToT5ro
AVitZu3jUjG4+POQDR3hQFOGA4qt4CGIjYrIMg+JgafB/fNGlxyBjkdvNccepqW7a9HU7IO0cV9d
FX9ERRr8mOzqM2n3qUo6ltNFeQ1b7SWB7/W6DJH3c9Ayg1RJQh17LdAwlitCagYXsz17q7oozmXp
fCTtlO5NDFeXGNnGhecRFKMq2Ch0OHC2/0hteKXTShprUNH0HYaOlDCDfOfRDD+ryN+PRknhK6/w
740S7oTmlyfosS0dzJQWQds0HxTh3lJTOveE0jNRjfTikLQ9owv97eZmcur1qr5gXEo3nq2Z72mc
/eMqz/odsRNrQ5rLTm5DBBBt9CziXl81fdA/9b33y9ESmiQJVUlZ+jXlFjVtfO570PY441wcoyym
pbcfRRW/T4Zxwy9Q3hNygt4tv9nFE21Nc0T1YPih+ZYFBMulWf2AZmu+NRAkHcOrH4RtjNd+VH8O
sWHVP1xCkddF2w8nHs7uXdT5H8RN+QUWJzD8UGwknIWrigktCdKyPpqVRFaWmsG1p1KQxUhUVKL0
F2qrxGSCwNq43QA2dlCYg3OvBxjvzFlpsQYillO9C2BdsIBIttJkO/afi5QgqQznGRTGVvU31kzh
1nfVsFp8BAnWElYYBbuK2VYQW5H7ZTDwMcSHDjUJTFusbQfjxfbD6NaGcYx6SWaXgmKfhcbrvlxa
BotG6XpwrGRTjlODL49U7Mz4juZzeAVvObx2qJNI8/Wvy1kST/XKzJ3ygGmp3sE7cbau2xwUnv1P
Y0ZVlKVHOb0h/EuLaBAHJb7lHCUXCwTtDpqi2fv0fvdW+BLULSmLccNiuSJTUhC7R7Ux+1bUQ7zu
5VgfsYrR2QiGYWP2BgFl7qhfSrv4d+jmU9PjgV5H02eOjOoMvM1qTLwNsQ+1fuqm17JFeBx3XQFy
t4MT34J8+/fQOUfJEj/qN0dztkXo89BbNuuJVt2WS61lNtfQ7nZJjipp0OnN5/TLngT7nQ/cROFe
hTmSp8g/pqUiCtQ0+z3WPvfFEIN/cLwARF5udqDXXj13/kfoJpLAuY24DNKVEJNdP6alRqfx7wsa
joMynMITy+FDUEKCe/KGsL/UhDJD8UMyG+nYsgJt2Pme293yilCmfnJPnjZFz6PMbbDDGDaVCKLn
aR54kk4btrDdennL1wstOj4RAhLrfKNDhJz6Z0O3zT3LLR05st591mn+0pWdounqdlc98Xie09v4
VAUedVICPJAbu7oEzxmLCDEHjUR8no3NV4jtlXTqX3US4u9zteHZjo524iG9tgElOHn6iuozfY1d
91FZMruWZWLup5gEi66tQqJPkWQXk4drjwfb8wC2b+MghlwLwqXJLPAJ/SSW5OSJtsCYYZEeUwzR
SQyl2LUt8UccvONxZdob8+raZklxotcE30hE8h0d/UdYmd66Ix9lD7WmP0iW1cCo2Aiknl/tkjBp
N8upP8TDpuzhFCynZpQK8BOQJCY6SAShFcHddz3/PgVsGJHFWLu5OSSwYBJJiFgG4NH88jJkacdW
tOjJV7Sj4RbVP6KwKjWqftYdT2t9qDooGzsJWWxT2vy8r5f92X7szkNpn6A3qck+9/U0XjDFjJdx
HpajaCC4tdOAMP7vpf/zNpKNoXkHFtHTTXGgrXvDge7+P7LOa8ttXdu2X8TWmMOrciyppAq2X9gc
mRNAMH396aT32b7hBYuE5LBcEgjMOUYf+oaPonZle/ijMgcOTyom2mmZQ8ZAx4e1bSNrgtZtA+dv
H9vuCLsxJEp5Hgw0EDTuTdwhHvnQqx6L3QkMy7ETXvKK9giT7LDlS42XKO5uaYvJzWjz+gAdAfcG
KsZXsmpTTJW6dixaZV9Zbd8T8jNtp+pZQcJsYxYOYqgANyFOF5vF++EAaThZfKRWYqq2ph0ZX3sP
oRgyGLwtqSVuqce+phz08B7zvV1h8FOrvNGKUyknIkdZPe6lp46qTvMT3I2QFhxw3tI0P4y+RgSc
jTBgOmfKjm2LRDcRGzSsqCt6kHxt7jz5H3Geoo+O7oTV9e8UdPOV0sttFcvgrVLhnzYhwIo+uXmK
FaI6HYBI/KuPqUt7JefrLlblpmka+KNiaujeone9dq0FL7N615rwHb+OcZQaWA+Ke246k0GxJoWK
kFaBxDNwW8QIET2+2JEnMsuTNSB88Z6TS3LOEkthtyzke8XyCpLspoXZua/c+M0gKeotR/FYRoYF
bIQpYgAHnE1Wvtec8E0nSvpJ3hePWel8up0yd3GZ1Me2rsUz5WlsTV5wrnBxYQd0T5Zl4wvThHFO
HTKyC0vWv5KkJGq87L95LgtPk5n6FTw+nqM680+tBa2wc0S1Jx6bVIzJsG+IGzRS3HcDyoetPxjy
DaFseDatvFilul1hGFMuXud22tYI2s5jHrlHYSQmn+TMplwuMHqRRJYJspZbt3prCl/wbA1dfqI2
ze4SxNxgXCjITU9nagigbFDzog2YnnHXN5T1sGrPL9bzVOWTtzcmEebT+bZNoi+RDh2mY6XcVEvv
dhbUCcTu++UWoRn5UQ36S/Y99kdG64D8nA0fSOu7hmljLfWkJukP8Sm48gf/PSRep64jAJu/A0c9
cUp6H/BkFH0hKuStNuP81XUS7WH1/skMMVmhLZk/Gzl6hlz72gTTiNeOGIGOuOw+ifMnGbLEnQV1
uKqzNn9mIk3vZV/vkoA0vNFL70qE9gFpPEtsbxO1I9B0ASAq3rq6qM95B8Vlua1Nu3+G7X658ZEu
b2l3k3KmsCy8QfVyt0W0t6GXfW9SG+iqD5UIm7C+6dOoPNAso1ga+F9BJNW7ClvMoR+DkpR0g6Yk
VKSB3FgYeNGkbWQjw42b2B+GF0W/WWW26MZWrQ8t0Ou7sz8nUoQ10D94VhSE01I+C7JA6qjg5BVa
JCWlANzx0xGD6PDd+0qo4JdQBskDULp21RV4udiDKojDa6WrNlg7SWlfU9j0Rd8Vu6Fs3a2bOCGe
b1IwI6f1Lrrp/igbUe+XuyEwtV2BjHNHw/59ciafmkxbH1jYqVDU7T0btGLjV8X4sEZKCmR6Nwc7
qM11WQbdSwwsaKcRLhZJk20TNtyjiIvoQesciW3jtT+JjTyMvoggipXNNi/R+7IX/ASOY2MYBFHQ
wKTapvQaUpanmbzXfApfv5E2U0A94UsaJc67muj16Y4VsroSYxlymnDxXHxacbiZnezfM9rKSB4U
6i20dGTs6GcxKHlrSffYuiX/FnGNFacRIrzZESl+JgYQ6c0h8QDpnnxC2lUvu+Z3H29Z5KdfQyIJ
PgTwDqhrGveQ2vVjLdrs4LCcnvtIB4YmKvcTqfZsAwiyn2NQY1506e+WV9dKJ/698dAbodmv+e62
1Hs42qWy+t8Bxtyp5iFQeTGOZbY+7iWk4qUsMt1wBbT7cEY4TVlJjTnqmhMfii/L3TBPUff4FlpU
VJxZtzZWOTZU3TyDTETURhV1pHynzfSy/61hGiHWwmVY5hTSh2q13EPep9VfSThDQFt3lY1n9R80
o6gsDS3fXNfAC1ddpl43tlmAFojGN/7CrPpDyftDc5tZY5P9AalJb3dga3dZBg5T2S6grvF3rnPH
qofhgefXdftjWdT92ae183egRkReIa08KHMDtHxnJo5ywn4GDXBwHcEala5uOidDV688eMEvhjJs
Nk2ClLwQ0G1bpe7ZmxuPE63FzTI3OFGx0wps02Yb5y8i6bCn2OyJIsiZmlcdoEeJYtPUfb+Xufab
SE7xWuFXXqfaMO5H8FQHK4mAvPYh2mIrtC2SHpdL2J/FhOoj9Avj4rf5xKc+lvrci5twa2gm6vAw
PaN2NPe9Fb2VMH/P09zOwbhTAHxxIX0W1Zdlvlp6O8vl8mrpW9rRI8/Ytermpe6KattCWV8vt4lt
VFhXEr150SobnFogEayNPOBZ8mdZk5M+2K8WhykeYJrLhuRS0oZfk84qdoblHAcLYSBQi7Dbj2lG
Tm3LxrdpNLTwsjK+e+lLlaQg5lIY2IZcrKZtSJRq8gmWVGuO9ty1pddDf1F5EP4zHOqbYHKGOyrs
cB84nNwIGFk51dA+lwHHx2XQNPOlaQmFNGOgsnA1nbbJLlak22dtqFd4svo9slj9NTDd6bXUdQBp
lV3BQo0eLkZE9NqzNzCdvYHLVd+F/sZocpKF/azfmhMKKbczvXOXtx4ajIzYu+UexJd3Jhhy4qBd
fwuSitruHBEBi9nmJ4Rlre0i+60FVnQfY3FYXiQBgt05ARmYRnuFKlLWFi1QW2EY5T7qOqzWLdVS
kp2r22DGZ8eaJUJRBvdqpGyFwNKY+9TbwU4T7JHtfwbTqSRFm1adHBOItG3BWRGTfbLgiFJEqKwP
sup8V8mN00lAzdli6IrjdlfluAlNtq3wZ8QGCF77QKEcbFwP1ZfTKJAyuvkdrz5xNZQULjmskTu8
AEq+I6zZVkXVesoIZzOxHq9yWs3bvPUx4OXDFxCV8Hbi+h4WAxaGMmhZCvR6uDieP1yAmCJD8e3q
0FlauDJqZR5xWcob6RwB6IFqeA8p+LqERYWJfSI4zUaDEPA3ojA5EoRxQlbufrF60ImVvGdNizuK
4yOUsGzaNbciykpMbL12RxLwqtROj/z0xbOH9MWcr/wS654mtHSvSeuQmr72RhuZhSikW5ET54pl
Q/5BZaMqhFXNby0NpnPrhv6jHHJ1tmuyq5XTYD6as9i0BuccAtutC3PiDbv7ekjJovc1VcBxt4tr
NgDb29j0cZAd53JTp9BAR1BJ2pMcAbVJcs8740ojc265jCLwN32Hcom0D1JV8jjeIzvynqUb6+d6
lhKO8+1YOm922s7U2XlKi7KTi5j7tfbpLvZOCqpT7PpEND8n9BIrx9aLjyYno6CB3HG0A/+PGRCk
YfQI98sW5w3Ksl+WlbVbffI50OGbEENorVUWx3hmrPqLVf6GxwL/gQrd1jcEddLU7K7BUMkdWkHv
7lg+7eowUSu8O/GeioN5JQy0pG4A07cNBQGs9sSTvJtsJLkVOLqQvSXeQlC8qVXcRKi+e4nb/GxR
xepYZs9L473PcQIpq2dvTRvegWvNSU49UisKL1OClq2beogJ820EU3+XJjoJBSRBnKwp/8oSgPpt
cQaUYVcDPDULgqb1X1nzKcsqfqhQ1E8vbW+Z641YFc3omA389fGhNCuvn4zzvwEhknGGE0VYGBhY
mJC4IBAgdsfYciDIQlIEtZ58FKj7rrnPx7sl8faeuuIz9KT/GAUNvKgbvK2nBe3VqqL7ssZiDu1X
k6W36MDMb4GW5KeoNP21awqyyQzOorWmGvBALfuCPE0fymoeYVdaX5QzhDvUPsHOqPEu8mPZTG7m
XIgp17XYOovKduCBWBl21XleDsq5LFfhQNpMKvZOnm2Wj3yL+Ttq0uhrZuFKG2Mltm0BbXLE8gzX
qGy9k9l57skp+X9aWfgcOKkAmVgFpD77cZHdgGQTgDdoXxo1do9loH+2p1hUn+HhuDwIZhXxIO32
aNn9vZ+FxGUOcVK3Qhdz0VDca3fIr4bX7kbZcXZ1BrVxFFtnmfP3nh2yiyUW7xMNgxp91HLbYB+g
epjFw96gV/SkW9GAKurWSg9PbUvRp1WVv3Gjtr8LP+7vxiw3CpuxOS63OpqPHVl+2oac96Mkz2xu
JCA4aX/Tm36VUvH3HO3/DPl/r0Jg+OguolPokeuu08wqcCjfl+Qk804kZ3xPuq4+ECdGIy3M5c1X
/JC7XH7rDa2Lt3kl/95qjj5iAXKxdgqreLKo6bti9tf28y3ZxFuZUfQYZk32gONd1iFpxeOoP5WT
VzSNJx1VlR5tpoqkYAOkTLz+pUeBd0vmWqegF8C5d532nvnQ0CVFSnm/QhW8AkBEU1Bp3ZYClNHq
xiuwI+N1arAAOCZkIttWw7vEqj6ZZAV7IYmVpAcrFBrud1w6oEYtRPY9gDFNyM2QZOMt90JnZzck
zpqEKr/znWk2yhPpwWtQ/5H7gha29j6p6jynOilei16TT8mCUqgx+cwI5QMbOQ5HQo/ASxntvskc
7GBe9YsuirVTDbk2LtXlndZR/A3nvro5b0yXYYKreUxTnIzz0z3Dp3gQmvdud73kfHzri168eUbi
XIvS/QDNcsk1HNxoN740MvtYegV58rAH9wqlpDq2nRlfkirz0AZ61gWSCFxK2iFHGThqV8NXnzfS
nYygUtZ6dI4y7aPKRvWDDBMbZQ0MhWga3adhE82J+uTsZAN5Qg3ePZ+KiWGJ78WMfViE2/Ws6J6L
S9u+kCW1kZZ0GDh+B9dS8VP5iFqksM/4WljznO47lKJfLJz5h+1hYHWVcNbSbPjwzzu6ZfBmpxWO
mPkYArL+3wsTWKsWNtFlbq6swjYLvyF0jFeBZo+v2tAfyqmvbsQ+XwoP4w4tfPnw9BLSSSXfp/lu
maLrGG543DhbLbu2HQkx7kwiFBFaTHo6M1ZAa+/LkM5XonF3Lg+k69956uPI+RNq50Kk81KE4ERV
JkejlAKuRfh7P5ndj5QcpbCgzgWkOdiZyBs2Q9VEb1ptPB1qDt/yzvBX1TDwow0TDXp92dwi8pn3
emnHZ1MPxNngJEfihSN2ovWQmL65aWNXR1a3FE5B/iDISZ7mxNx8tVwuQzUL+MNFwL9cLpMFCXQb
raREEDZ1i+yHuMQeJ+A6xLKLos11yv2gcNksL/NTgYQdGBkbIQLaEJDG2qlPbQAE81DOt57u9NsC
BPBK4N4gKfwW1bb7QpC4fVtm0slCMtGNb8udR4kS7TbB41npKvZCI7V26efUE+f1dVlWR8dz9izc
f3DvBNd/88uLy1BJZAzBmG7DiGxBBy3PdRn0HOPdcqX0ZNiJhuZTFBYOwOL/feHfm3sz/AS0pA5J
2xw5quYn2c7yAKNI+yuVye7qDtHTJ53uIFoA2KtlbhmWt3QGqFVobkR+QsEq9FSsi6TyqOqHQt8T
ytutLFtQx18m3Sk1dzioovUyObmUkyKne/CVx6lCrkYZw+sv1F55gIsG7GXnUXXoK2LcnOgmTsuU
NqKGpR/KGRFE3DGwCx4tOYnQfUPTO2uqFxSj5TaF1meNMRa21j6zgg/Hygri00jL6GgZDSArDKxC
d62PAPKKHAv5kw1yuioxYjztIGR/NBh4CgL62BVILNRlVXlF1Dt+VtTSZhvgJIbxMkU91ajZBhjD
GbSR+g/IqLrl+RDx4XohanslzP5r69jOk454vmki5d0afDsH6Ba4UsuoWA9zWG3j2tkRbWl91FRu
X72JdoVdK/lUAeJ0o5nib1FHGHel9FNGpXczECDDnlbbEaZz4wTnfWgUEXepcPJTmQ3OHYszkvcU
JbyJk3Nl5bW8QYT4ZVVDfIwod+9HHcdNSJTEzXKdrR53xmW5iyqmlqtweiL26l4MzZlttMYxKebD
66TtQEerexfa2gsPpY+sCnJU9Y3aKKRxGJBS8ydGUx4Z3p9RWDSd8XO8aZP23umVdrXnu8rTvTVM
E3lYXrSF1BGGe8hG51fpo3qHkpog7u1710X6K8cz/TUXZXpq0eMDhXC6ZN15WXRQNkz45T0q1KdX
L3DzneX15Wb5JZZ8uJHWPFLN/t7Q+cIRF/VPNO7OXsMZvm6U7BGeI4P4rOZLA+QDSSFTDzwIEyun
6rx/tBP1ADZO1seshllJ+CxfLIeSouod82uEjBQJlhCscG3M9iYZb2mUiauXslGHzoS/i+/8RPrh
Rtqmtu103d9m2hyFY5R/Iks+U0ppB8Ru0TqfnOrF63M2pZP1kKK8m5YtP0L5mtWleaPN/RK5PlWF
4OjHpbO2TJUjV9KDLSGU7iEnkfBlTJr4kMkKeBUGR0NalNac5KuLaxxYlAuqlo1g6HXGobRpEZGP
jdPNSLy71EWMwSD97fNrOIdJ987Dy7lJ+7HMuA6rxgjbqgpG1BhFylavDcufQT1wEOnoPJiDl7xJ
jUZiEZkXfdKJ/TD9fidmwVdTeixJ0hyuEiqsbpONpVmu8RLNSampaMxN2Fmuu2c7X09X9sv2JQVa
+eI5HUJXXzcyMj2Gl8GqvKM1A7eWqVA41nlW+S2/l2kFJ882PYyF/M7L1HKlV3241yM2JsttNpgh
IvccabEYbxJPNbV2gsbdwroo5IxUQ4ejlsfRKx3W9p2A9tfKkh3lQ1JKPdw7dNKm2a0dpDXSSS6n
GTec0Q338K+cNJyBduaoE8iDKttMNUmcePIQGSuIuv48xBGU3WWAvYGLqgIVH5jgg1nmjjmIRrNI
h2utCqJhqOLu2aY199aAW67y3qB0WSD3LeuIEzR++E0l03iOm7Vf2qEB7uCz/ej66I4LUvyhyAsv
rWVbmCVfsYaThoNiB11REf9sUvnHaYxH07tgBZH1rETUo/LOkHXbnW0c/x+dfqrBksgS6dEuVwHH
f988ydJ5CJSzF6foUSr4zaUzQL00aG8I5zVfsf5xjqmD320WbUT4cGdzxhhwHF/VjfxVFyDX9eLE
ViF/5lVePBF9p+QJeT7tdXtAGN5+WQJul6hbGptAHg3jskwtA19W0jZawdqfhCFyJ4+P2nKJboed
bx8Bg9IwcKJAi2w4kAMIiJXUu25Lhlh0TpKM7PrlEvmsAerSDTnsoJPf+fpI4TxDQbpcjZV1MMaC
DF6IFCBiFuFVHPSU3Sznl5u5yTlPX1kdCNB1R1sn/MQnX3uF4RgJbq8COCyGdbL130OckNfWYVtB
40wnZPjvlZyZW8vcZOKjMUT+HZZbgP2wAjexDNF/rxLdIN5euaQj0CDHoPK9mUyfbjs9SUvzvdnz
OfQXzySYhb3VZbmrujbbgdmNV6hbWqhoWixP/98lB9e9nU7+OZlqCLwN5bkiVOFtGZKuUDfpbf2k
MfdyABmOGkC7Y9xyXsQs512u9G4kTlC043aZ8zKNzayk/2dO6YXkwPRiVKBelttmngs6NAYCWOMG
7F1xYEFpVmyBh4fKCY5qM2W/QT6hlWkIe5fZ0l8LWtK7rkbea8WJ+VgGojWuNH6dqwpb84HizjzV
wS1MMEGEbwQkxq/uLCxoFNGyGi1qHP/e4ND7nqgj8dtNUArWhdYnj2XQptijytdru2yeA3l1g938
JJeSA3wV+1sT1cFH6YCBRCTVHvqcv5zMknTX2URW2CHMBjbY48ELxQOBc353WgQvY5nwzBzj+I0l
rtxrE33GXE8xLWfxB4DK8aqKCc/lfKvnQ4bhkwI/KAg8N10JWmRWhC/DIhD3ZpU4S+5qNB2qmv99
cZlfbk0okSSXFKADYeZadQkaxsO2PTYCWU83G7UXJ1wyTwqCTFZ6BMmzVmjBm1fiSMUjSzj0jZVG
hz0V9GX2KqHFPFjCuLDhgtcw32ol9iHfrAid7qRwkT1wQKOdkcVnT3X4cLKw49FoDPuqFjRYZOF/
8Uk+gbpefMdTBftByvw05eNAIiIxrOhU5ifbv2GsYu0lyNWpLZLijL/G3iQw1JDYe/dIE85tloG8
ss5uE71F55QidormKz4xw9Gtsve4b76iPpWHaZYWlGiyrsvVMjRSMzZjREBL7vg+Dzld3uvZjD0X
m4lsmw7TDHu0fRDhyuUPb8aawGjffUerQoZfYEbrJIlChNjUvpROuI9XZC+BP3GOL3wY137TcFAn
MXKaDAEzHgaEr6rqC/FOHvU1O/oIAO5Ql/qTBuI3tZTsgzNbeUGOAKRzvoUeWa590QdADPNDFCCt
smO7frquwN8/kM3BKdW5oWM8xJHqUYtrSOZqSN64NdWBxfuiuTamzjYQL8sg5yvXGGx+itOvlsyv
PV9f6h1DE7SrbiSfqv+gFu0f3dyUb/3gPbAoDd9Hv4dXlJfqhTK++1JVhG7ij0Oy04qtBLnLhrG0
3h3ViN1yW+IiuFRa/G3qRh8eLEvjMoCpRmeuCMLpkWtiUKvd99bzIUuYg33AKFgdMwEuwXdM6HCk
QSK37IddQRf6IlMaaBb8CHxHbE5HxQoU12c80PVGxy116mthfLh0u+sOZUU7ecUOJCgUDTWRppEa
t1r5uotA16/XTZ+KXffTdSX5S423RduMC2cit2pQw4eNRGelRXb1imnMXwH16Fdssyk7ijq4RL2T
f7i984WYFzbIDvh2qZmIElnfL8vXcPlC1sV3/P/5BS3AZ9f1N9ErvC/zMMWiWZddRWKjHqGEzlvr
EZidsfURNewbzKfzokEHaQLetAy+GyHWajmVE5fkvYix0Kktm/G2EE6KZyRR2yZpjE0QRv5XqpyE
gnb1eF4GK0RXorshNXVs9ovDvg9I+emy4re7DSeP6D49sTaN3gIyT7P/DKYZOmeeDwRO2/jL+2+5
GJC+0Ev96C1iX3TPedW0tH2pRlWy+aAxS4ck3lS6XTwHTda0t9nQ9hDLjoFRWOvBccQ+Z5ND00Hv
XpIYnaKeWhxxRIxftUMOjFVK3AhTYfnzE2jwFdYYLZ7ys+hoNh019g9vbWay+8lTmwxAFhkUVeUp
D6vmox79yygKEMYEuJ9d3ySppJg7wU1YPN3em67L0IbTOq46Tqgza6C24o+J6ukhmzeiyTwgLyGo
xVQ6G5nY3xWUwu8FWaurVoz5zin0WdFZGziY2aCJdHAf9P3fBttNqD3VMGsCxYeqdp+OP+AfoYxQ
wU2o9gbexKPmDS+SL9/WNAI8dyEJwl6ric8e++EKz6MgxhgtuO8A0phUN+1zi5aDlXnZDldN+iXv
Y8KeGosvaIcWeXCrbdFh/RAT8EdfOR+qUp9a1j7z+QM9JxBXFCdJcdQkhj+t/6qMZHjk/RAcwVbl
tPx87UsES4ruqfEDxplEjDOhXmD3GI+htRd44W4CEvKmhq//4JzxR4nBw49DgjTVYaSy2Le1JrA+
u+Y1CxIOzobCsZpp0aOXwbQJ8VlRDkZcoSqCSQlK/WL63YFmXfgzbZL3ejIufIBp+uc4rpayXeLo
97CEqemiGTkACB6+tihhEPaan6XhQ3GfU6UCQb6OF7t6hpME5ZqJ7neLF4ma0TyEif67sxV7Px0R
cefKcScrJ751VvKu2bm5qTE6Uv0h9/MYa6I6S3rZ3og32w+RhMFvmw5maeI0nAfggS1NSN+lgm0H
aHc7rJ5xJa/Y/wXmVfxQCcfxN9cjJkifhv53pG4Olr0XHi1kLWmq5qQX/FZaNUKdTOv7MiSmxmdv
Lshl8zv+vVBbwZ1KZXVe5lXnPesGya6KDkQdTR84u+NXY0hegtCfPjhfBZcaSc5KaAiA0N93nDZD
4+blg7rlP3RvMm7LsMz2vS1PXe0AhPq/5h1ZtbtSB+tWfuoTnM0g7O3XsSEyLmpBRjXI0//OLbfL
C//mup4Ok48J7wgLykmSHxVdHU3PxVc5OD2dzSg7iqzX36gTvS1vSDLPpEsR5XcMaiRYmc6mKtPq
w+Vxs1FmHx6W227IU9rb0HOX2yyQv4YK2gCpWvsOfdpVK2z96gXeeIWogrvyrR1gWIKnKg8e8SJv
pp3IvRxX/mTQg0BoOzfqVMy/adpxvJroPJ2WOVpb2jbLEYLqeYCNIK02Ki2nH6Z7RzLSfFepU2wJ
WqnO6Cjox6LufGl946VH+fubvRtrdzNw9NLhU09x8qal6Wcw2rQfSixn7KzOfh7bb3HXhoDO7Qxx
EbKbtiRSE4PCcPQbO8ecOo5vjhb9Gfo/Q6YFP+sQxlpmRisXghP7+uwJ3WZYpcFgb3wZiS9BFQar
0BncixRJw1pydefpzi0dTm4Y98Dp5O2gfY55/IZ8LPxtj5gem4gugtmnxDmCXQ3gl8MwsfQtv5tN
KQqIEYHfHf8OQfxMG4TUyWwrZKFf5bJwvtl4YtiOJeHZlUN5W95RUYLYmEOXbKtWjoQyJtHaHnv3
exJ5FYaNOLtVyhwvHY2vjdNr/Qsf8Z/h0Md7VWY+2484uMCMJzigrk+UsbAIRQ7/TpVdbIes6Pd5
KoN1EnXZM5qHjD6UGqlsL1PIZZHiqemcwaY/N172iHMJvMUFb2XbGG4BfryB4XM5deqAlRCZ1ZxI
AMQ/42ik2+iRFskuP9tjqOOAEcr7VGraK58dIQbzFUtw9EDbTD3CDT9bQP5gqVDGOAgc2p4OwDI0
6EjybBInB2Xoi9+KgXgugvEc2zuyABmzOdE4LVctKWDryJ01RTQSCjlem6kjGBN1+M0TxjOxwvqH
a3kzJLRPYeo37lpOaOIoNURfPRHvIiJGHvF8DE2DlCAID30RC8UlsiAeza7QevaHRgHZByb/TyfN
C/2doYvmoMe4nWl67FRObV11GkAHF70Ttf/u7rrDmXZKs7Edy+EvNul3t+eMh/7tuQwNjcZVRhzc
VqYOx4iu6N/Syn7TQUP+kDWNa89T1b0xNMiiSbYe3dy45H4d7yw/kqvF6VHrRbSF49GD58D4YczD
IOdI0Sz1N4GEVTNB1N92vPE9HC0b0qq7IctDvyYw/tfZ1I/fyrEHjnFohFOTLx+IV/qlpFcOROyC
60SsjqBkaTktV+OS59HCbdx5M8h4mZQxYBaAZN8pfRnHYjYre3H3i65JeVruqAdGrLYxXufMT/bL
HCAFVhtfNLNdESqL9HCwe1r1LD2J942eJtIZbru5je249asaJ4OuvAfQKpTTtu+Rpldj5LzAIBOv
VlD/tLtQO/I1THYlFaGV4eX9uW/q8F0ULqor2qiX5bZzoM0EDcdHp839Vw6/d+q4KyIs8ne4WvkD
u/RJupI0dGpVOAAminSUHP2wQJyV/Eqz3H1dBmNEOG7aRb+WlJvoDEFsx/2gnYQHWKf3yq8NkNNr
ntQHnZ/bO9J/9jyIiXbRRKpSJ2OxpbkgrI1pJs/Jj+KV1o31w/HS6IbhYddzKAG75+b7zEd1MRJU
tRo54G6lbSSnbAAbNITBbemlRzo++say8CeQ6LN2sso8tk2tXhyoZDQoJgf/EbfLoPUGumHda9jC
+Rd7KKxDmGAt0+K0AYU4Fwtmw8sydFn/s5mOTa7TJpjdO1RRtZeIoDsXNRcOGesbNUeqykXgHuJs
0j/zLN+khm1+azAUbSvpyGOOAu8jrbrd8n5qTBhAC1c7wsXYj+yBt2lsAciYzStaIgLiFNtsxRKb
/J1bXg1QPBAFj/v3x+gFNCSncbwUDhqu3h/GL52ffTWLJHunMh1vYk9qmNKT6hmm1luqZ9M3vd+A
BgLcF6phrZfI8Ae2vtdWNBjHC/2D3VwI+qMHPxgY5s1IQ7XLKy9/SQ0PyoSS1mWgLo4eYK3Q9F2K
sGwuUICbix4lfIhxR6YbunX+IU1MXGiha27IrgjYUMHWisT8XKM9sZZgN/BIRJhGCw31ddLxdKL0
pr2nRVMSq8MRN29acQznSCJXkBRrE4Cs5pphXhydxNIuQ0TKQRlq5G2VfLOblK8TNRuymCSm+lXT
T3iKcHEB9ggCFCMo/yojvDQNp2PZ1u/LkIRE0SKDmqIy/4i7WuJ8UlLfNV0afSoTlauVaT9Dk1qg
h+MMJCYxsPMJ2emLN5ez4gkZ0KHQHfs0DlPHOlZxirdmPZJLwswqSXpoEZjeyJWbJ5EmzLHGib/x
Yk3pq762Dpw0/KPgz7i4MxLQCwtzW1EYXI3g/LvVMrkQA5cre35PhW7qNBLX8xcnOP/af++oqNYD
nuP0VoTdNSPNDEOQPqysQu+uy7C88O92kpnEgDFF8NVyInjQdrlhWtq7wZX9TMHv+ak7w45DGav7
PBc4Ie5KQjzKo5aCN/QKXGEhWFGvN4I1LNsx2AgXNoakz7a8ugwUgYoVHdN21/QVIDgaTKygBQ6O
5b7LaQeDAXhZppZhcgHG/X1HSlyyprKSJTf1zsBJWH2LwXXPhRMIVNEBmcfL7Ty0ZsRvPUWExOS+
PCSzJs+YNXnsFLq/V8tcNL+wXGFH8jaebhmrgpMVSXukzmHtsP/6ROBpb2tq7odCq//De18o78tt
n/W/NKPnbLdIiwjzgaU9D6QE/OeqKtqdHmvZsQuNCPokESUkc/wfDmcF9LhYLWZnrUDuEaTYbeLJ
wwbw752p9HGm4CQn5wPVDp8q72SPsI3Xy6Uc8q5cebUPh8YvnxqrAOp/p0LfM6PmlqvQGLxTkLzW
zoiDoasBVi3l+6zMqbxnjt+vy6Lr1+ZMkaLyOp4g8uFNFkM2u5LnWXfGVqjB3f97D0Rpcw1Fw2GX
ZJXtnjjYjlr6HGbTdu7Vs91D2U8af6ChXv4OMhOAHeaSiE3Q3/8wdmbLjSLRFv0iIiAZEl41W5It
yXP5haiqrmImmaevvwtct13RcR/uCwEJcpfdAjLP2Xtt+jeESY8668MAgE7UfDNVP2VrX+n84MTq
9/GcSmd1S4GR+eN8kPO2sE3HRW0pi0MFnWkdRuCo1mGlF2slQh9jr5E/ttz36yw3WMSVZvgUaP2P
wJWXvBcwBBNDf9TEoJ9tTxLpExqPWqfV+xGbzdYkV2UuR+B/c9V9VtfDR+ZYyRr/qnhUoV/u4CqU
PFIc/xgj3dqrgXxyj1Xi1m8NVnajOgdN7l6bxJVXAobJe6dptf8a6+ty2uqOumRVRqjurLAPVWuv
s64xjqPK3Dc0wTvNGlLcsDFZAJb/vgz39CgO42gPW2wo8s1tNHdVQwG686CftWlsP5La/suxDP97
29iKN6LT36aumns6joP0KtG+Z/g1QrP9MMlh3dVg1+40u9KexrR+Wz6I5g7zW9IhxvSa+pyXdrEp
RucDGVR/KuyYLpRukThb5OVHlz45Y4cyGNXMFgS9cWx6I3xSg/heZD7jPh7YKSDhQocidU+Aj7tu
tMD47g/2YejMYSeRX29pK6aPDsm29tRgtaYSvRyJubiTB3DW53PL0XIuDfLPo38/VyZAi9KY6nMd
6sO1QVd5NuMGsBi9Y8B/0ROWQDrjptdfBxab16F1Glb+NJaHRqKYaZLMP0cJ8XqJd9Nc5KqBnQsA
kCOAidKaw6jb1rhMMTk3K3oPAbSInmCVsR1OYEQuFIbVswzwwcQibU7UrIpnI6udLRXZZItBJyTw
5KKNbJa9qiislY+vZJdQFbW45zkTM2HehTEQIWUT9u6Nib530qJzNjTTnnvIIoS9D9NDkeZ/Nr1h
2Ued3iZTn/HPeD7pOMBoRY6Rb52iJojpMs1LDUUP/VQ6MMoyMMlQFLMhkM+Dp8uDXw027NdueI9Q
kCA3Tn/Qeeiple0nasxvaZU+uLUf/YNg5cPT2+zFHFp/52KIuHN7y7mKZAR1FQ/HYhbX6VnyZ1PN
hzLfNRWw02V4koa5JwIGW3cS4qEtceNDP66fGjtDst7A5uMr8R6WrvETQO1Lotpk7XfocXBB27fB
HmHQtj9A4Vb4mQIbxKT5rNNO3yi3qq6aL6qr9LxtFBIlFFc+B318RYC10b3uokobF7aeRLd4duhh
lIGOwBBR4eENiaHcGIEPNjaob6SP75M5R7Ch8O0IWHlJHOZrLVPjMSvEzTI89KVOHuNJGpprp/YU
OZNNqDx8gAW3yr8bC8bxCcxjtkXZXKK97HlCR/NjvAp9/aCMdkvYmjwqEed3Tq+2KjHHx3LeaBoa
fY355mE5dHqtvfHVUrhsHyTv7zqX/dl2kuGs9zTBUBAVYG4D8kdKb5QUFdm4IzQcU8OmmncbPYt8
FIv9+C7J5k7rUL36Fu/UDnjFKkfs9FQZbkuNKvS31LPtp3Icra1uj9MD9pJHEVnqex9RtoY9atx3
6F7WXoapFmpx9RAHWf0QGbJ6qPvplkBlYCUmXyU58OeWZIYni5VtJG33V28SXrlyg6JDj9XLGz7V
7dB39mOfgYPNUx8kSapobFEY7GkwvQZSu+/bKr0NwMgtS4f1PNfELctuHtKpBsc1uBvTVej2tKB4
TrT8Nyty72dnZOdeBt4bf3X88a1mHMoMK6XjQ8LauWlprFFxYPIsTFIFudHDdVaVN5gI9QX8TH0R
9vRaa41zxy+IX8U0mzO+F2RkMaUNG7jzK5x5cZi6QzJW8nEchhLdFvesC670SYcwtm1w6eSTpV+T
XlDimKS5mbTWuNY0C6+qp4xUUt6uDOfcEVDRbEQu03tn1pwjBaYvwat33dkdf5bUeZRWStl/nRq6
fl/PRkpjhh1lNQVBSnkfJb+8MJR6NBEPHyizeCcA05gi7Vp85x/xWxlO/diS/X4aBJksuYerdwDH
2zNVn/TuvTeQQAx+IPc8eDAyECCyg6ZjHjEJ9HAAUaug2odgRwVh02hoys3GzHkAGuNxRC60qzx9
eCkG58MK6v6f0C2OVQuTx+v0eQKYmvlRxhW/gGeRWYgY8Zy1Ln2NcJo2PeSLcxSTnCu1Ot54hPGS
sKLjG4N5QO/aVWIHjVdey6coKZmEtlX3hOvF+OZYNLHczEYLnJjBufcJNJZukf5ovW9TCB49Uyo4
qDBNH6y+Tx4Ib6VNJ3GqFnK6gaWcWZEYVnjR3ZAct7uAWISzbpQJUBo7Q7aSbGx4PevlXv66tReb
kunlRI70UFQCXT91jXPrKqG/gzqiOFyLe7Sq3lPdtEzccaZs/bE3Vvi09e1UxPkmCXpvpxXJ3pqE
+V6bUjKuQUqAur7HFIt8sgHJPM6b3CAJddPEswCMgq3Q87NgSfzaw44ra0ti1giaO9ToHpoP0e8o
bYOFVSS3xaruDgZrppflUGTizme2sk110wRpZHuXiP5RMEPMl02cqJrgCkBvbVFXh3KEztpCyIKb
E8vZXynO/ZxVn9X3U0Qy5az5aCsAPUVXWofaIhJIi1qq290lnZL6nqftFiouX7aEqKMahLEPZfnd
DO0NfHOmC8ismP5m0TkOpHWi8wSEamAlNsPwghmGV+uCbCjKL+eQACCQCoyZQRKe00j6lO3z/BVY
VfGEW2bTnPIzCX2YXf1meiK0fhVUZmyTBDBOVGIV8uam/eaVpbj4mVWfEvrG0I9EcwJ33ZyCOZOs
64hMtvM7lfQFZC/1YCWafVq8yJWZ9XdloL9VMCj/2JUbHz9znf1Tdn50shFCngZe5QAklT6/aemQ
CJGl6yEFMN10pvJWXgqes3baH4PurvOi0u6cBL6lO2+K2ZiU5HVJxxaIZRWN1XV0AZQ3Ufmq2STh
VTFeGDQoa2U35jcUv7QeRSQvRlK11zK1mYQDk1KqLpKt7kWHVtdc8MdIIQ7ZND1XHt3NDpCgnLpH
h/cnL8JBv8vq+MXPJJSLGkV3Jr17SrDhw71wxLfPRqAXDyPKBXhcbkIQS4Gh7WK71Y1s9XVg6cjD
k/SgoTzbeUENwKAgW1rNm5ElfpYV4y2Lupg5c0i5YQjTV0AAYvtmx7110VCnECq212lAX0bL+QmD
1VoThB1u5xDZNzsc37ykFb+IEtnklcp+pHmWM0uJmluYEEqVQOnpUseiURA8aGErP9DDq81E7xrX
SxU86Wm5wkFzLvVIvvVKlAdX4X+hUSzfCm7CNZOs4LwcGhiUYqUcaENDeFEG/bXlU/DN8n0S8ceP
gweMSCY8j8L4NvWYbplV7RKCFSAdEVg1iTF+KKy4fo2FBLbXlzdi7axDB2+XIhSy0UoiQFps4d4o
smtIdBw2NrUzDIfg8iTfZHMdctl8udui1K8AlKrdMt4tpcnA6t9Tt+Xbo0CJ68lg3JHEQw5d5z66
Vj3epWiHbc1rWYXOblA0dy1aXuplmKKqrWbDGYrBW24zgRVMT0GhrI1G1idf65FIRZ46CEsHLMhi
/bs7VTYmMdfdqChHvzHH23xJkEhgpILYYQtoRjm8+57EY63F7qGyenVHhz6/N+fNspeVisrg4M6+
O/eIVaP87vtEllbB9E8LRcoznYCyP/ZXUDuAYkpcyaHXPUlchd/xdaOsDYroWzA2d3kCYQt5iEan
XTUvYcwvYyrtvaA3fcgrQrBj1IGPQ1F9uH28JcvA+O1Zzl2cds4/fpFfhwkifRj07z6BKk/MalB0
BP4WB1f7zaqmYi9t5OrLoSYAJIUifMmrvjpj++jWVd6230q0LitR2gTKtL0Dcs//rTW6XOWVO7yH
5DWsUtH136cxfabUpv9TJ8VB6zstWOlWyATN/WZWg3awk390vQlhzsm5fz/1q4W5MJLeoY31U28M
9lNaaxn/82R059IieEKEMN0RLOmv+iprd1AcoTBpKnmqJn+HwQP3tOfGzEfIK/C4cz5PujMRgrRU
rHjZMCK8boubKD+Wg2VTkau663XCYwXwg4OVDMXOnKe7gSJzVCOP+B+SFU4+7v8ndM7tpSnJWjWh
LTfgQccqzb/L7hddkO6bVXDf8BvJvdP5xbtlmuvlfE3viGlccq4t6wOBHC+bmTiMZGNWTc4EYsQm
9gZPhrVeziwbsiODTzQxE1EQF4hCl/GuBkije/pJGwmDXNVYmk+Z9xrltdq7ttlsw0TPX7U0gGOI
KnLTF1DuRrJdd2Y8ZGhU1aPKrV94A9ubpdvtzfHEDy0drCMUse62jE9d+yKGcjotF4j5KiT4F4BZ
3TmLi/FOSHeOxaudc2EW/6iUus2aeZ0uaYqkKHzQdelYbZwxPGtoTDwdWH4hjv1IOCy+ArV1NIBm
fRWZs2yUhCQySZ/bMNcBa6mrFYhoT55pcG6xqe2tpi4euuQ5cQz4w6HDI3vegPvCv5nn/gbVvflS
JOk2AvmvPWpKveG0+YnEKnti8ZQRvGBQgLfb/jQWFeoj8HhePifLzRs5bwiEw+XZFsYPsuErx6ds
G8rkqQQz+FQ7JWQ7kz/HMjZ4TXKMtfokiPiKW/B/K6uF1vy5u0DxXQM6viuduzAkQSj+d2M1omdW
gbV02UOYcCwWUvw8brbaY0qr4jBooYNn+H83QlQz4ojmSSDl5j/jmVGBUFwuWc64Ju2wFAHW54Vf
J8q+wffdBtGplcY3CuAegvxIvrj+73AqujcpjfK+dcqelTqHGk6CfVxYIATmw9SJtRWMd9ihj3j/
40ezcowDwif5Ny5/GtJNVBGbJgK/TOC1uM8Eqxar2QK50ZBkPiwqHR9wBR4fp18bmTFsrdh61wKB
h5NAvk8m4Red8GtMuoF/Nw7dWpBefV+xnESp035DEhnH+2XMawlCY4UL6y/B+05sHhwalJWLvJKa
3x+15bL3pcC0ba2h72bn9mE2xy6fWC753LjRTiHuP4Fp4W4l0DbfO6yJVws5fNkInr/6KpI88SsL
LMp82zYRdlSP5SsBgilyguqb5fXd2ZfUzpvAektcg6JAB/V5AmIwhMyhZ+zSX5vPMaqgu8DsyNye
z7Z9Iw6dXrNAFn6x0glaOokGDTlfXsrWTZFAkY/+sXXDvgo3cK4srj8swww3AB29LVSE9Lsobyhi
5Tdi4+M9igNtT4RG/q7zNiN3IvmeoHmnzpHTrA8D2p1OsDdlXM/ZMCYgRbwkTZX7Z+DIANIje9yp
PqmIEU+YRurhTQ8dolJsfdpkHtI5Q8viZ+GS1mGXmF/K1MFV3freBkAQKubywJ2eP/RW5OngLWsY
/qVyTsploq6Dwyei9KoRsbkf3CH/CEjhZQa4rRLso17RUGPTaeSXtoWi3X7LBzN01sya+QpTgrsD
dQS9ojQlCw2reY3oLewa7qCqpJOcN9F0r3UAdDXdxZGdG3BnnRBUm5bRoV/VxpDfT7Rf0Ea8xH74
KqgOEWwGaK/Lk/qu0rN2HQrv0R/jjPfumsrYcE86B6VF32ucTVf6CitLIy/c4FdSuvWXrrV5tpX0
cqWJkVwrk22PFYnGvB8/WfzJyY7DFNfCQWvca+L4l0DyjKFOIHuCvRL3ta/qj9rieamo7F0aR9O3
ti3KXVnbK1p3vG5C9Vx0o1wJzRs/qpRkjDB1eHo9TZ6PQSse+7WFY3nnzV3jeu4f924SHQzczpsG
vDs6DftMYbB9xvfnUSXukuPEc36jGxhV+mbE20+L76y3jnqq9ebJxwL1EYcCyz5yghOg0nBFpXU8
Vzlw0zGHyxt0RQ6JETm74bIKMQPH3KcuKm2qk97BtHKS3Lq2/vAUpRNn+J56GbUSAkqOE62ip7bX
X5dxFQocpVpUrvCQO8fCCO0Hq8soENNWZbJe/lCxFr6idAHMDanlzYAPASLc9G99r34b0Qz/6Egv
XWekLG9L2kvrxu3kdoAxdbDYbPw6QURXi/6j5xcvhiT/DejvTreJIsXD3a1TV0Q34izIlc3CYC+N
Vj/pctcZBUK8Ztnyvzk5LxsLudXnHt4b8gFEhs6Ad9gmd/R7VCLlXi4u5bk0liL1oskxH1tL+WzZ
LVT+WLp5ArZq1kSTbadDybg6nn2knjq9hDBBbi7cBhzVHrK50T3CrmAZkmNPt2iK7FsawuAAOtqS
tmldLLhsYCzNhFyTggjEqiIZtiwBKrnC+zAK6wZzn3eEF+WbVBuMKwUk0N50h9YUqfz7EiQh2A01
HasUPrP1795/xoxaQOex5GjvFHUaAmlSmjuu91aRA7nFW6JvMgPZTisL71BYAkjQTNCty/bVHKJ4
j8zKPnU4tQ+jYR8xbGoJ5N8pp2qdqD/HFoRuZMoRFOlChngD42IHU2d6qr2YZuWQXjtH5zkQtuKQ
oK/2szIiZIK2LSwy/4hZmGRKx3IfEwpfF72QG58UMEIRxu5If05LV8vuMuj+e4YoZoqM024ys+Jx
KH/5sAmulG+LR2XnDcT9kNZW5ktKB06EIctfW7M6f9lg4xbYdYxk283y/GXMVQQaewb/uxYRv2WT
CTtIY/X1Kd8kLCDU3PS4jMkkLR+gZn4eLT/I5I+3QQIQrYUn0iOgvlnwRZRtYad3U/oT30t9i6rW
fOy1xtrzJ1uR11PXGHsc6sYZi57Hz01dEjQH9QW0kHgLcuBwqIvwD/KgdybQdsQvNyuLetvV05rn
ZlLWvQUSlg5jE//FkcOzHk7IYHyIqjhSXQtzJKLmu9F21a2rB3WrphYqXxmYm0BOpHQ2eh7tSriR
AGOT336MiyoIMvHQR/ZrngX9S0NRH4SmvPT11L24xOledbKrEjzyL4qwqkcA+dvlXFbSQOvsuDhP
IcgGQ5k3oQfWkz5V/toQsbPHb2490YrOwK9EBddaJMNQnN3oduJeWXOkcEN5hqc2PZMCC0Q6VpQp
zZRZ7zIINUI7L3vLxuxbhCsJmrm/rvncxYbPvCN4rOd6T88CaL2YtxZ/lyoTWhn04XQMtzD1pFm+
U9DqjjEUihtO2+bCa3+l0JUECIHTkk4woqCi7fN1mkcDhT/yfbJE4X8VfClIJnyqE33LIyt8Tpjr
Pbtx/paFWYez0rEoNU3DupxpPMvGtto/ey7FZ/T45W/Dn+EceWb8StEmMFH4B/gaLB4Cm3Z0nVNi
1Qjw5E2LBWzeQ3FerRNSQvFvUjKFeNTfZW1bP9gt1WqKt9mrmEwWfs1k/zKNfQFu/Hdn2O+tIkha
pqq4Ex0GTJsZw7ob8Mm7rYARK1K5qZuUNuVE3tJCPvwCIaIeMlb8u6hQzA6GDLvVJsp6waRc4zej
bAbNZRPbIYtn1DyHPvH7n5CHeA26evIeBE0FWEArnuDCq61fRhGB67WJocOuTn6cWiAYzPxAQkP1
ELaBsQWvCIADCnpXviV9eV/R5b+VhK/CUA62y3CIX/AsQbqi4HLLNx8J7S6qkNwsZ8dJROvWqQHb
zWctTI+8aOOn0GrsR5lnd8tVBLbRRTFaEmLm/1JTxIAw0xbxtgbTqWUW4cd/NoGDIKVLKbga85hq
2gayzawZSE2EM2y01GKhbpDMvhzWrABn7k3353QRu+JsRD55ghCP1kVKqJzXNxA/NB0gkUG2zOfu
kjVTl/icnYJGX9YV/sUZhdjWPOPWPTJdSashQwESvgnVbAva3mDAwTETHAksNQrVdhSOvcMOqT07
06wKCiOMZvNhKZrqqOvIWpaLkRbDFSyc78sR2qH2RqVu55ZF8PL506x9pGyFUpYfPRjyNAZlcv38
yWEOTo9S5nk5VOTdricqU5//DCTje5g1D6M3gE2Fy0+dId2lvqd+OqwaWOwN/osmC6iJiWteWEse
Ek3XaIQodYlGwjT0Mj8vdVWzc6G0TtmtA5PyYuQZ7zVqf0pzccZl3dmZN8seJhe34d7heCpcVo/t
bRmXusd4Med5fH3i8+LBGuRqYMVQNN7GH6L0B1MWIgaGH0nToWrCpHQ2htG5OElLIaS2s9vUlh++
VsYPRm4gxJn3bORzB1ekv77GPVDi27Jy+o3M2hrGqPtOfsc+b9qJABKje55QFyv1bM264CSePqoR
cB8cj+nQivJby1x6hk9wx498leep9Ws9IDh3kRnncS1WCVl/zEsg97Sxe/yKDnAHFDatk2CPRi50
FBEZqYbWMoGXo/6g+/CWKstFYW/gO/P6/Mbfqz0Ai6fjhOP5Olgt4iosA+9TQ/7SkL1iJYsudhq5
L/gtb/zdnQt5y/KlMdX9EIvxqpQhXwxyRgr0bDemMtrOEqpH82Rh8dSsD4VwKvTcu8Ylhy6PjYw+
02C9uY/pZGpv5eTJc+xiqVwOEQt029GqM3KTnqrU5tYaavqlZve7sCxv9zUE2QHLt2vsQ2HyMDDp
SDZ5Er/TlyN7Wlj2YTmcvHDH5KJ5tGYtQGg/QkMYngEGZDSo4e309IpXIwuMuxyrcLgObLKOJMjn
yQ23VYy2VfECz9YWuUxNI5JZundJhIAEK/st68buYowgaZc9SDk/9UDEJ4A88tEJSPsy8XPtl8Mc
dPNt8H99nsNB9pgOVEjrmu7q1xhtFhZiyOqXoSKsax7IpQtMwtDvK57Am6oLEGaHB8OjqGj774nq
0MO5xWsvgvLcEkVCU5nxVLUN08iP0i2wr9ddvevcwD1Y0vmdiL6hMoQvED4oK0HuKj0p7iZU83JM
8oNGmeXZy7zv/qQjpDfiiveHaTodAmTYBr5DtszYQNBT7oSKSsoYjbY1vuuClxo60p9ajdAx6dWm
Maf+TrqY52IfA72pmAC1hurRRUqRrRzUqMcCX/Bx2ftr8HP369R/z49m8b+fX041tfvnhyyHwyjf
Q7ShCdHiPFsjcJB9RsG9D76JOONX9VjaLocsSdZjwPMkCojcG+YghGUvmqMfhiCUG931DTCqA0Wj
BCaaMAuqcQqoaqClD32YZVeTePkrqaAItvzu4DqSjC90/6S4ekl5KubMr2VQEqtK2u98/q/dz0v5
Fl1kBCrPSoLkQIzBxSalHY9V/XOwQJ3YoBEuvkZvOo6NZtv0VvctS6Zt1pvVz4h2rVlTD6/jBiDX
v5vMNuc2PEk7DU7mlQiwjs4xv6dlg0T5z95ymLd8gVbLLoh+nmlmfKbm6TkjEWugI1nbioeuYrac
dJ7ag5d70YQTHEAAJ2eXVf+dqOGm9UE53I8psVw5lvV6JZrRP3hkRKafh52h8W+AObOAsxZm1rJH
5wBptkgOy1BTtNpB8D2bUFI+sXLKafvQlKoNC6rRvIl5y3TA7y/LUTOQ3Mf6Qu2Ww7zJvPsqsm5B
q1sP9lgBjdOBEVpk6pwDRCDr2IC3ZuEqoJ+DO/T8uRt1E7DCvntfLvzaMDUQB4PA3RgE1f2ysbJJ
7nWj+LEc1WTCfY67RTLeL4ejNSV7QFUJJjQ+hc3wzyWkF50mG9/YBGqW/BkWyYEL08KtYu8UEFm9
7lxRb4NxkjcdNBP5aIl1txya0PBu8K32pig71MNcMRJG6liC6VdOaawTpbEt2gJ1NKL/A1KnbN2W
ZXSrDCO6kfDH86UPzcMy1sxjvR4RuiejdmfCo9uR3YBBCsbUtLa8qDh+7kZ2Kzew5SrU9/A+ywGi
kmmXh1HL27XVkkEj5o2ptyYtDmZ/sYhWKqDOnpaQOSaxFviUHoCvNXuYtfQgoWpd+8ggfrvq81MG
yUMmBLjD6AATY+GkYrk9bn2T4NKFfEi4DKUTnWrgcljMNMRlbwazHkdff8KZoS4kW+D2MHIdLkH/
jxewIDfy58aADxz3NE+3dp66aIVVs/aiX9ywAa+wur6JepaR6uGrHzRUpedc9RNJ2iHwAA8t5Ag3
/9irFIvjqF69lLXeBraJsSbkKxZNwz+lIHaVWMoPpm8erT7N2PYdKJ6lxS8mjXtrKGpv0+v4upbB
pdtP4c/MUO5qyJNQ4yUuKqbRc7J7nyDS0wCodpfpzn3sldF2mC2LS7TCskdTx9/5KSiR5TDkdTuX
7HE0wo9ATVLhlViuLm1TEqQFaDHQ5DEiU/TIFe7n3jJm2KABCtud9sPYPhlGgDISz+u9MYmHaT7C
tTnhY3GnTQ17erccLicmMtZKt+quy4fGDLSTnVJcAc2wpo0yU6uhxPv5aF7jzjOvQvG/duLzG7PL
Y76jWnDotLY9QRkjZEmbifxR2AJJbEhbm1CXt0ZZPUI0Lh+nzviZZjK8q1AMJhDlX0IRtFsXcvQu
DY34ZTCYPeXlk4KNtI6UpUECwwZf9UYKZti3HgTwnGXoa1yHUbLBkx5/XlvnSbJTeSIPkuVVMeod
3ytNXe20/j4VZUYDMCNW1VMa7oHdUCjvHLE8PkdZJLpV402EDMk+2dlFlz7wqkgflj0NFDwMxhLG
Lgu7CFs3xTH0/RhhmlvQDw0aoURufY1Q8ECRXB1qIc36rj/oMYGBlguyMjJ0hRrLmH40SltZdlbC
XCRktqidV+JRmx1BL8l9MkYp8d8u1lQpQ3QR0D5KpKr1ipkA4Qfzsc0q0KEBcFiGwqiYm6pNgISd
FswO3XOxAgZb34sGYwGWHe8tE35yQEXwUpTMDQbVwanEL/cKpAQ9gmTOYzhyk4RNc646pJLLRvds
kp4qCcEoAP39daKYL8Ey38FiU0eEEMk1bQShcDG46fnvcl3GPk+Y0U3mdXJqa/FCFLe3N8JeYwGW
aawfNcgXoYF8Q407wn7Sb6rx7yw7YHLdeP29ykB/SZ4V3/DwGLg5EvuEhmxAel+vtWBeThk+dF8n
iM8jpIrPDTqiGNc6G1S/09r1x3ZdlWZL17qziqOV7uHTFNQWEN4jvmuffQXsO7SzfmO4U/tMB5FJ
u4NHRYp3v5tYp+pqgPZplMghzE2IPDhaw0Swf0bDTKtpquq5iukp0/+tV1lJFo5w4uhBxscu9ejb
lemI440mLvX1iGmrMcY2r7XWQiZZFzwl7Ya7UIQUVhPWwlj4PnLQl/i3Pzq7aAgY0Fs6OH30gd4f
ILr5odlw5GaOH/fNRB1S5hczEGu+WYDpqiDc4nkafPp4gTxmzC4r3Z2umZMjO5s3RjduazcmPzy1
7wfLDy56qgeXjk4IigiHRcV8GLjhuA/S1tzUhALMhoAUiHxboUA1c7D3bX3My6xmUs0eeUR/9qJh
wAy2DEY6NGgyxThfQAhLV8tVn7vLR/+69usHABq8l44a1k1lu2QP6eplmoZny3K9Hw3oFWqNpvOI
lJo+f6npuzBQ49ssA5JhPm1Ub8j9pI32tUaotEa42+/a3Levy5jmRdV+Kpx4Xc9jywmjDgyiwaPT
56f+Hc975uv67D5x52RLgs920AKtuxCcgV6U2qWCGiZXMqBoa0Q02hvipHZkuKLQC/vgAG5cUujm
Jb1sHJl1xzRzf7RBGP8ZGpviXmBqdVVP+Jqn85CDZLoxRqvHBsdaBz7WxhHjeBPzkUocwrqqsj59
nlR+uh2bXN8tHyga9F5DiRPeymUGtaj31nGopzT5vD8bd94L0TCzSvcCnuICfodhCEBbmI6zzytL
hVZitRz/Xx//7+XLNV1dWtvKhaOgVVK8eLVRr/BMWz/qxNujyJCkaVshnoI8/EUEzS9mg+INKALg
ELPlplEFppE6wkslmcW1q8/9xHtDD6+f2hkYUs8b2mjxFquDsdUnvpMy8dQFd5wBbZHMODOo3DNZ
RuEqpOO/G1lQd6u69DaWYx1covdeJImylqvr76jvAtCjBDUth+3Es6iQ5vQQp0N6MYJ8bXWDPC8b
LXV7GMVYdnxLEGi3tCgS1rjI0wy+a2YBpX1uW2SljvCombsayzG8rWuWSH+/HC3j9ZLTsxwb7pyO
B/f4AVGoOixjf53+/LljDKG5TYfD58/+66Llx0VFeWzKzjn89S/7+8q6QZlhIcxBBkwYrwqZiXpC
P3r9ZN/1JIwdQRk5d56Wj8c+0+RdrjqMkKjD+jnF3iD34tTEEKuXw3YeW/b+v2NwA3MkC7//8/H/
HP7npwlf148pftcgLd2jpiXauS10fRtEBor1VrxqCWRltwOCv/PgDm/Q0PgrnUYEMrm8g8fqgbhd
LVeFM4T5r+PlKqxo97rq5B6HRxFRRI5VfyMELX81WMGTPaWeB1f0B1GBuyYXE9nVnPXXofLpV/Gc
8acmBdKe9ZOaT3giTurNcuFyXLXGDxJ1EVgNVbJuo5oQsuyRnprzoKXCvihUGRcz94w7q5IfX0NW
AYylb1jnkTBrbpYT6LgnWPFj7hjnQtRkm4zEYO6Dqf25jGFeNT7Pai5CzGXMKSPU0Ije0QRGx2H+
nzumiX43xCAzdYrTd4g7MCtoCNDGyeF9Vfk9ZmrRXuS/myizk5U96O2Bun7314nR7z70lubLf8Zz
C3oDpu/jMg67tt5rHSXOJBuaB3uQzUMtRpL2xhDU+DyGYlNas1+/Bqall5uvC5c9iUEIfiYdQt3V
sU87jUHUaWzc2xjv72QIIJ8MEeMYYpGDHUSZN+G1h14kJa+W3ucRw/3RlDWUlb6lYCB1zK8CWmPj
YY1zQ2AWoHbMmYdjdoGzQXte7/CnlE+oO41LqVf7fnbeLle0vA3XYatFd1JV4J2MF9Cu9r1WWicI
UeVj6RUFEKkWemfH7zM0NgLPwIhI4CGE5WgbRvHoTKF5hUCy+jzraRC5iMf+KTS1h+7pVkx2iJtd
Jkf6PENa9v4aq22stsznQB5Hp87x/oe681qOHNmy7K+U5fOgGtIBjPUtsw6tFXW+wJgkE1prfP0s
gHWTVbd72qYf58UNKoIiBNzP2XttZM2WMqpy9epI1Fd1rPL6z8GsCZ8ZEON9HSp+nZyOdQNaHVN1
i/X0+OnY15NMx5BPijkVw3LxdbaIFXIolZ4ArcwjdM6IsFskhjOz/QbOjZlHV2Pw4qvqDBFlubiY
FZoBB0AfNJdUg+b5c9flu+iotNpuunh6mElA3rnHgDPRMkCl8ahBQW/QqhfU39F1ugqf4LKU/PL0
9aO8Ij2DkfkZwFldaoWljPePkf2GFhOonAZ3Sg4oekALe532piFWG7wK06YyPcZu8hFWZRnJG1Fs
irZMkrzZ2bg4I8ptbH4NTlmrf553xx7of7ry6/F/uTTRjSdInxImqwaoWVA8TKiwdDC8GzYUEmbD
wl9Mu7XO/7esGmCAEWKYcUgFmRzcthWHT0sQL6SyNWeyBO2RkrGMRViPZmqJOAAuDOFMeKOpwLyV
ohNMKdP8oJR9fpi2bPFQ4p7ExZMGS5e3xS3CHr3Qy0C5tygBzhWzdZ9orGzIn1+ZqCPpHarpTiZ+
6HNL6jFcIiWzluWQ1cgE7Wzeh3qFHDRYY4Tyf+Z5e9JVS3tO3oC2aDsU26RNQqzNZpUT6WjeCcxx
6O++ZiJbB41lPBpDyX0s6UheTNU73xVgZ0c9GISjDBERs4JAgYWMDj19yaThu1mX0JXs0DkrAlr1
dFwyyBCvDQKhepXodxxAGUQDZllfQ6hEzCjoCaAKxC88yPK2IckcvRurEMsZ9DslQ+6ryETyeOoq
JNzwZpveC4u09MQNyVkUxHVQOnBHS5YgtjHRAziLauYqaGLV9DRdqXQFNWjdkf+8ku4nNQDuh3On
dF9dOarRr1fodcxOPZWWSuyy62iHofDeTeLu1mkua4dmPKSPfqNpl4m3PdMsOVk1o0XDUtLhgOh5
XQXyAxdVdwm82GXkynA1g8w7plotFo5w8he/UjZ831TvpoGOhVv++nNungnApLnSJA+hjtAU8/dZ
7UHOluCQZm6Ljo3UZFnaE43D99AelzOSRl3yJJIzODxtwUwlHDhCTN7mknGtY6fb9Tle4mmXIrJx
Bd1skQMWPFg0k2a4ScPPxIbcS1vCIVnR7qqwwAg/GqhV/nOU7ENt0QPwPztmFCGEhls/7nUhoTV8
5yxRlMuj5ZJZ4LQ5Da5g5kDwbC6WqhbmC9krk42NNIRguih8Vwjwi8OO7z3DdXde7A6vfpnC86Jh
gkaMn1ikpXcIFcU7mGj+5prM713RxEfmji99Q/z285RYpmDhmcWDVy4Nr9DIRZG1/bQ1DWbghXPk
me3M8NXhnAKX2XUVMBx8RmtDBq2TJ1Z71E3k+KUS7C0zpN1kJHF31MbBMcWiaJmPT4f+cpaF6EL1
82w/PZ7lAEAVazjJIeIii7YQwB5p7RHeMW9k2iZp3VU3GW3IrNdB2k3HhtFPG7ekwUiBl+9SnRnk
tDUNNnPyVRiW7kzVmB81NlTOuqxxIoe5PpwbJUiXtQiCRQFZWmDFyXknqVY9D6MqfG7sxyAb+pfI
JwU+Rri9gtYxvCASOpKRot/leUG+ddaHZJpxWSAh7rJtOpmFQPun+eUFIm3/4sqlxnwbUyholi/1
6bQ1Jem4NnE6027QRM6y8bWt4vbK3Cp75Q6sZrPQOl29Oj0KO9711jmRmgpvthWeMDeSJID8/FCx
ucEmyF0JlOEOVi9/ZK8iCAuk/r4O4qtnyOVrISFfQ2ZlHPWa2FVEweqMHHVx/vbbv/3x7//21v1v
9yO98Gujgi7/+Hf2UdPStHC96l92/zj6b7y/0p/V9LBfl/39QX9slrflf3vB8W51/68XjL/Hryfk
5/75ey1eq9e/7SxR81X9tf4o+tsHXv9q+uH8BeOV/68nf/uYnuW+zz7+8e31PUYA5Ze4Ot+qb3+e
2r7/45siK4icTWv6P33+m8Yf8ucVp9eYB/+H6yfSrC761//LQz9ey4qnUsTvsmVqtk5mJNQ/3fz2
W/vxeUb9XYMvg+RSCFWRbf3bb2ByK+8f3wzld6Gha7MEXWzb0jV+k5K22nhK/l2DyCjLfJ8hTMXq
/O2f/4e/vZJfr+xvSR1fcDhU5T++CSF/+y37fMXHP9TkqYQmLMG7wmJSSCAL599eb37icrnyv/C4
pGHkJekFVXf9U7PDrZ503nvhey+h4dKGDWQbHaIIzvo4KGPGoQrWierrsWVNnION++HZP+AYW28R
S7cZ0ave1jTS7KxZ8HQbtyeVzuOrQFFoe+t0VykByie69h3BDRrxAK42LLDeJNiGVe1JNb1rqELb
iiPSeHOUqefGzrr1EJAOM4iaNpHWkHQoRdGj7VIW8rTMPEqOTo6Cmt8yHZNYLTz1PneedLWUbtOA
hFeZtR6Gk2nXDXx/XpkICH0aHjulkPIdtsecEuqv/WlrGhKDZJrPM1+nqWhy+eep//KhuNol3Gj1
3Gj1n7xPqieDuj1oOBK//ayqnvhIW3Ncn9capuHCc8ry5PRMH21SvE5+BR1KqvudpUlVBTI8Lw6u
PhQkhTJ0jpiHpq3vADjpBzjv9I2VzDh87UoJk19AU/F8OsuirJ+T1qIvJzROp5ONVSQvOO3fTf9H
3Sp8YSe9pa1AwX2wZKQKE4TxtibbcJbrcr1MJ7nQOExb0SgcisfdwC0f0I6gIU7W0M9nOEuDV+As
/PSwXkSqinAZ8w90y/GfjBKMf2WviwAdC70k2kMGmc3wTauytZZFQsSnRY7BgUpJJUwkgNM0uK1U
cpydBItO7j64HTl5Wl//oP1SIyYFZVmWlr+XlSRdhmmn3+iX3IM1NC5MZIyL1w7+2gCPMtcA9C58
K2A+6gf6he6NNOPNhcKSL/bLNPisEt1CwmMmql2idgx+gNl33KIbrPKa/9qfrsl1cPazr8tBTIll
uu7hFyJU87IHavcwcJCb3EZbaicPyskh0vdkqfEzSu0fiDXtR3BdkBFbBGBoBO3HlvZxif2RpBNH
WikhwQw9ayxtFmIaD8iDGvP4mJ8gBl5SK+/pg2swWZU7W7HCraeaLh8zGw68CuTEHlT7WOkImexa
6S407tWFfHJpoOynIcyNH0GhNHedoPk7eMorGT1vNGGd73rSM1vqi/SFCcYR3fPG8YxkA/asmxXY
57Zy7YfMLyAnGVFMaErQgJNP8uA2pEazp8ahLCIkFa+0+Sm3DsNz1bb5OlEaaZ2TJfDk2MaqCits
WLmSrXqcKKj0M7rbISnLYRi621RUb33oKk9ZNILvHEvCbKQJ8uEJrnERxh/LmiJJa3reDFeG+I6s
0uOzU2Qnq5aCC+vNaka9PT6oBgLWdmzF6wSe886lMz8NaZDm6ewv+3JPr4c1cCvUAmBXjAnB0h+R
FuCvxIQJL76nXh/bzg5dk36i56GfPLO6WGrn70ii0U5QCloC0zv7CARN0bTmbQxOn4dGHJ/57QmP
scGLmWhznrJMPirARC6G330PKJBWs56K6Y7ZDHQmwjQXGZWQw+cZGWuEWtPEhilDKC2NRtYkykc+
1V+mY5PrdRiLMtNA75oZRKsdDGClV+pG8cqMyPGRhd5ep2NMbwMVloTspavUFKMlEdPqtDUNbUml
hSCfLSut564o8p+q9rM0uuLdkXSKQEqd3BeN4q6KHsRvG6favpOLckVHqruL+oy1BzXNtwoITp8Y
6Ys9JJtMkeOVTMTdvHZN6zINXdxKW+QfPz8P4d5TshQKYtsNN0n3o1PXlnt6vMNtOoTiCd1LiOyd
pHDVyK0rFtbcRPShIpVeC1M/TDkng9a9qJW1RgCm7yzHF48txV2fzO1lVvUNN6dI7EykiDvivoKN
hsR84QntMajr8IrBKrw6rquDBsqaO+4Qu6Gug6e0Tp5qQ7tOjihNVn9GaX6hG8bLLRx/1XhycW37
Kl1wiz8PrkflvElM5NN1964rkoemoL7Ko73DGI0e0+BYr3wJdOfpcNXL2cUd7ki/mVOy7u9JKN3r
Pl6wSTPeAQHc5PSOFvUoKB8s42eGnreOLf/opXeh3hPhYTqQfYemW5ljZCPfDPFelqFrWABndwXd
aIJpte2QdEgciqC8j8BUzUwKc/uu7ML7SBouSmBq3wMriRYAVZHq1Wgl+sqnodMqm8xOsleV8hLr
xVDaawTZXYOSL4zphMsfNevQdZztDCXoUEmvduWn0LiCx7iwipvXt8VNy2HgETQ7LKfd6UTXwOOq
jPA4HdK5bxwzXT5N57CWYAkGGTzPlTg7oCIIKT3UI6ZAh3Ti1fNIxqwZVWi9klrybolQ/VsTF2cz
7yXCJsYSWSTzS5kogsMUrCCE2ljS6buVXnxGw5uiZEXSPGSB9CoKtIeNu1JKHedVHEfwOBnwXxOS
lBZHeHIDvBWwxaq/r+qwEaiH7eFccvvdCSm51F0qn6erPI+eJ6Sgfh9qMgluWZbs6L5Jj5YpsarV
nJcuzy2s6K2zrJP4QzGlcGEq5LC1w8CcZhykNLovK6ndTcenIdUs/9B0wV8OTcc7rfWXdWCTuql6
HYprp8e12tebWLO8tyGmJmPYuvfUucnY/PM0IGBwBAw5X7JqHp6zSA7RM5VoY8ddpqfNONtJSfHy
tHuXd5XR9sMzNhFzUxG09nlZpVl3piXPjFIfHjuvDyEtFeqyCpz+kag1dcFipAJ6WwyPdeESkcdE
HMCW0a7bjphuPMfcfmPR7gC3tZ9bX8fg/OLTI3OHbKoAPaCXx8SUNOCV/JPBfYsZQ2X/KAE1WrYc
P6g1JFKVZqOpQqt3BhpioHgujV2ZFxNa1aHtxbZ3AGcFvVvOGxVbmoZ+GhcFIb4UqvvSqxC9DR3J
g1lyKix92KQWcTzIz2ssUIW64qR/tYcQfmwetOeaQvpGZNBhWtEFzwAIgyWTYm0TS526Lsacbh4W
7pXaCPY5kAGUR9M4Hfg6pY531R5g9qpIuzFuqJs7vdIfRdBnp7Q6xbABr5GfFFcBfbZuAEbE3KWv
4Yhclvv4UjpZu/Bai75orBVrK7WyQ2EgK+/IA4P05/9o85CgOS1YxF7g/yBesZy3UmRcFJtyiRgV
ArXACwZqEhYl+Yo/sPJTMIqGA0Arl2DlYjhH3hY0mX2CNDucs2rQNp7tfUxzCnwczZ42Y7NHAPQ/
X5A+EWmRfbz7r/+6nPzravKP/7/Wm/Z/t97cpyw1w/9ilcqj/lxqmvrvumYL20SJLVTj10LTMFhO
mqqh4m8RiqnwiD8XmkL/3VZxKdooT2UhdFl8LTR5kMyyVOaRmoKzWfufLDR1IZS/rzRNXVaEYZi2
ZbJ81fRpJfqXleagDK0qW1n3nZszXLehby/gYO8abvHY8n142CqBBMuCfKBFVyfthfDq9tI6hji6
pb9EkTFGEY4nRKAEgCBj2LfTwYp27tqCTT+fnnV6HDMY7+Kanz9nOjI9lA8E5LpQUelS8ezTicFu
hg0eViCk47MrE31r2lK5G5qQrNJNO0afuInn7HGiwaqRsmVd4ymb9uwi0IrRombvlXGQpv2vh+So
wxxDp+2nhvna1sPiNg1Y0RYWuPPztBcFGjE+kYzbnwucjntjJCUAJGRRrAI8GhFoN31rlWV6mi6p
KHGRVVHibBxPBtxll1letMvpbKwa0trVnW5twvsnWJrBdcKU7hKLtmkL+bIzB5MuIB+ea6g4MzRf
0lPSl+7aMeVmFYy7ws8y4p+q8oSWI32EUjabjo9YLuzrUTpPcew9DbTyF30fOBuiLqQndJKnJLX9
W+ukwW3cm567HS+YLp12p4dPTzQ9x/jcjSWnj9OP86wo+/yNrPGXycZfa/rJRYMZZfqlq8wSGz9O
H5UypH+lxuSpQFHa94klwaNIpGM0qDSgI3Wng4HGzFTenAgxaRO6cxQ11ZVo9XRJ4xNNAH5lHckh
wveiFybaka5NZl69kli6bSS/GxBCtok/j8umWPNBg4sReP3VBdtx1eFZQKtgLaOSxLZn1VSjpwXP
Mg1Nadb7QjPp9ImsWDQKvTgQisO6qUPnOfYQuct2eN/GGulRJVLTRHUOdmR2Kzjx9sVvlXzhyTLg
6LYYDe5D9x2Rz10oO8auN5jHwrC6NYObf6/wns+c0Irvewd6RFukzgmBXkRvemh3XgW4hpK6DZMj
EZc41h3ylBudknwuPZqevYyDvIFGE3d3ca9RG5E+wjBTNprh0aew0OZ/DYVObjWu3glg78deiR3Y
JD/ZSMKnRBs12WX/Qp/PXDu0medy3m+nJv3UUa/dOt9bfbXxSKHZTIemwajdgjbM2Nb/Gvg4/XV3
OmEJRVs1hvqcpml1aFSnPDipKbPQ+7UPVmKg9Z41S6FJcrwIRFcdNMP+GQhXrGLH1Q5ZWmOo6cBV
LIesGynWBMgPEOaPqorJXieFcmlRQHtVsofMEeGz41CDsHr12WxCjfAcs9+nPqtv7deWrdivck3r
xccnjZkJnNnMVj1S3rvaMnaUIyj5T5udWX44aDrXjaX1Zyw4TMUNE04ue9MQkHV1ruFGrI1GMvlk
/PNErPrDGeCdgbsETc6/nEhA++CgRnvzLyfysnqrUjvdTsfbMsQSWIzTJOYa0/yjsVUmJNPm56yk
zJC8wuKcLvk8NK33XdSM5nw6KhNjOZNs2aJThgxTLsS6KOL8KDBdn4awew+KHmqjFF/igUSsWY6+
GGVhH2+mgwBjLYLc+I0HmQSOGOjBkfC1/JFF/JFOncXSCCLbUAX7KiyNcy2bwQNBgnMX64fctN/d
3ARANjjOwxDK+OIa+Xmw1GRRdNQTiV4+EU2bnqrKSk7PZYL/p/PMlesG8RvBglXY6T8oY2YQD5DG
mkplHVm18K0oUINGpUXVqlOToyOaZBeq2romgvw4HeqzQATrusJ3JQdNvJwOhk1LASyJiU/qhnhF
EF+Nzr09msgmP1BCbdVaTb8P5FrOqbZ7KISJAaDNgZChdJ/TOIkPiRIXJ7AoyMOC4VJTJyQoVXAc
4lFjpUgyqLEGlt2fBiFj5SzGPMG0Tr+7ZUD0MFrFg+pL8m0Q9uP0AAqJySgHLUEMq/I9/eODp+XZ
9wZA8HIoUwkBfaU92kO2zGle3xQlAlboFslM9TRe+nGQx8Eh+2MmRRqqW4hrnRMNPyyWiPNIM+KT
YQTDsQcBQIANJyq03m4DxSpqzHbRtMBp+FSbBJbXfNlBx8bH0YbWXj+GbeIeTNx/+7xHh9K4a1EF
7rwSoXSOxriulLiQMyl/yNgJs2f+ze40EC9Ao6oCozVe2+P1Xw0ZXiBMLLRMaWdiYxo3c0kP93zk
jW3hqfO2t6vl5wB8PJ7bbY2Tu/cvE0+skkHnG2aK8WRkjAEJFMjOa8KqJccfRSrUP2QN0lcuL32X
rzWlylqQg3a0MNK6R7rtdsZCGw/KQ/jkWKTh1WJoPwNhpuOSSjKLZlGj/ufhzKYgR/5ro6+rFDuz
ooOWQ6MAUFPJsFZJfb7K3EQ9yjQs+1naV+VC0+HZdqOB1Yt6pJ716HJ1iV5YiYrkzrRunH2h3AWp
Aq+oKK2dN25Nu/glwab3+X2euj9Vy14qBaDzVm7dkzzeN6dh2qUl7m0q332nSI1omnzFeRrSj7SF
q2/Q0wzneByKzO7BcQtWlsaF79p9BZcWAwnQRfqTdFcRZe6+hjQ2HawL40HiLJIdovrJGNAvLZtZ
li08uExWeWpEXJ160y1XCROA9VD7a+6hhPDWILzdAsomfb9XOeQDUAvMH8qI45qGNoezYxfdSjYj
4/PQdLzvdB88EvlyXkRQPckkNkvMEi2In7yAkYzWRpo6q2k3VsbA3PqmWMwnoHlS8wuIh0YrqK8Q
8/Xkps5lnIhrFZXACs+q4ob+Dz+q5ySnFudM96sTolsZj0ZYvZStr82lTBP7pO/ye8N7YW3aPCMO
8BdeEQGJsFC3mZD0t0Yui9OAB3pRu8DEQBS/OioyOWbIDUykwbQ3rapzqx6bxZLeeQctyap9E14l
3GkzzTCyHS3H7D5AIbwSbhQsp12nxM9GDehnXecxGQJPihR+BLJE+LFfpAc99951vyOXwmL6qaS7
T2rOiM4ZGl9dCC9sVk6L9hVYnboeF7VzT3PCdV8QxKG7NNBbdBkzo+lJ82wJJ3VVCgXb2JKSu0HX
+nVNrElUiXpfyoZxLCm4HSkGZBjOCfzUEKOsOhNWP1UahOsmcHDdHy7eaLV2dMKSAYbFECu9uYLU
/XN/AHayRDElZsKvy2PfxODkXBPFSZgBpm1I0Il7piODMvKnrHob5HKGfdmsFuUgmht3554ueRlp
cz9RdIyw7UgaE+YyzyVpFnUJ+WiDV8kzoXfByWzJla+hChUBuXZTEvXnAIZ04QUQVafdMDPTM9FE
q2B4o1og/JkbvmF/MKeNX0egtGrHWOUNQLq3y78saddVrKoP+bjLh6cFLJEtQ7RuOwc0yn4aYDQV
e1/BGDr4N81xpJ1Sex8m5exbm9fhKTaMM4Gqr2opN48Wko8lVc8AP65fYqKRStyJ+yKjJ6I1enrO
QXY6nkNsuyF1HyrfMeMsRV4NgVU9DeSmwGFx3/oODIBbW8nVbBuKMgoZZp0cHAO9V6+YzuWFDhzz
NrRIw8GyBPcek9W5AGz1MOJB5yWhT4eYIhQLoFabl8IsryBF7FUpGco+xqGNwc2kH0XR+0rF3ZpT
6rAA3bk/bFOSPnztXsLcgbKye1bQ4C5iJyUAJcoyPEpAukVYWK+oPH7qCI5vRF1T6LEydZv/HEZS
gUDCe5229OFoYvG4fB2uO4CzkpKfp0N1b8fQK5xnhSA2CZvqpTMatHNRZm75OkBaBO2T+I4L5flw
E7qltdV1Rz82EetBNewQcoMvMLDnnLVxkE1f2ijhBDKIVjkT/X3jdinmPrTaqkVwk9+Ct/VNN7y1
qa2uZSEN21opy7OGDU/r7XbTWmG/n4Y0tg9NkPkX0ZMqWcal9YTo051nkqgeqkwVc7BzwV3qFcai
80Lnknck9dZyv1RKzCO96yMRULxzTy7DDIlgzFdhRIaiEtBRCUwk5Q3mxGYRA1la0oQ4G/Af5l4w
dOc6DN+MxE52A7k6M9egyUP7MUpht8NXI65YW1d8TmZZr3pX1/e8rWqjz0l8/FmETvVbRYjkbCQw
OW2X1g2A1fSsJ5TlSozCc79qJKZBQ7kg1td4LH0CpKVkkyodXqnAUnDuSOmmL1ih8l4cP5iE2Exh
FNNAWa05kZWDYi5DYT6iPQLDJPyO8JRmZ+ixtLUIkAA44zL17KSWVGm1BZ8Zgk7MEgkYjkxygh9o
D2AitUPvuvS8gpC8qdx8RMwngyUhCUhzuvJYmjJhjaGPa60mK7O3UIdmutTyaX93qw5vdVQBZPCQ
eNUj0F1hBTTD+x6tgTp8xDizV80IxtME8WKZk9HCysn0cWIKZZkWb0yYw/veU1ukv/Hck1r9Rc+H
d9IDg2ue+PI+t6y5mubGowkemhm7chGtkR09OqP0KOaqq0SPgVCIchZRvMQhre3Z0PeUB+e6aUc7
qYvCTRwq8h6Ev7rVUKEvRRadQoBX92jBDoWQtRcdWezSCxoFDmcIUhz+pgc8cw+uI9uzskce44EM
cWNa1zb6ZmRWgPhpeKXrXAHY2ks47D23XPLG9phTKBAnHDCvg+l2u9bRY9AqiMOhfPBNncfFBfd3
fjHHLUhTB8fNvEMd4eIlz0KT+/QkWyQx5koRHomO8bnL9hsTcNwODGJ1hIpFYrftznqSG2FwuLxI
qSCQwPDU8owtqtjg7gHAUlkueR+o9gLE71u4Qy5RW2qz0APuodOAVUGFHlchpMsSG818rpe7uo73
ceZo3M7NID6R/gRpXHKLQ1LGcz8TK7e1EMKPeLxpCMetxtCunmtit/CfxNg6dHn5iXAQIl7mehIu
E9n8PmWFIffDKBU62RrdB8Fsnq7fmEhedb/f2hAUvUXV8/42m3TRK3m/I6tC+cwq7VMMsXQ5xR2R
vY8KoJKDoZG2pCUWompAzTNMBCPRxNVORGyX81Qb+rMaGuQdZDB8fak/261b7ePUk0/CDuRd3boH
LLn4DTp5I0k0gvAYfiftPXhsAliBTflYWHgcdYikADu6eajaw0ZGeHPV8wR6D7a1eSIMiwyVoVwO
Cv87rM9jpqPlXnrigWd56XfvQv6RmBsfa7sNK1qlOHaf+4M242NW7JQhhxVoxsHagoomgpJmalo0
QCwZpq1e8ZpDXCg/rVbTD9a11M3iOXD0YW+2ejc3sqx/zvNspdjGpsfxtpdRgaOThrNiWtEL0YDp
h9/5qxhb4OswotNglBH54pg4D0xV3SoyaZvje/4JBmZPfW/ATZuy4B8LkSnTDjpNtNqa4ZIqdnwz
yAdfUalAuBk1Ekuj9N0MNGtWVVr2zOsFPilh/lf6Uf48MBlEJfCUhkhKoQGbYGI3KAwGUFhKchbj
kIk8wfcUbiXHU/e8/I4+C8DcL2DQpUuTpViaJTd7HCom09vOhjCHfza+kXHnHrIwu/O6psR5H720
GBXP0E3HkFrX8I/BQDSsiJ1VCi1vMaS2uNZDk83aQW1+DOH3wHF7FKpau06QoRFJq/L5JMlpZzTN
y7Q3DdzX8do64gHYvL0CnEWytZLrN0MYzdzsyGSLCSGnmS3MNwUoNgrJciVpWrK0y8E4uCqKFQzr
xqHq4nDBrWCp2wXufz+XUDQxmBBYd0nVvg++3p91hUx4vAknpp2Qa9qxZUdbapYovGSkv1Z39TC+
bsGsQM1/LVVSfrzIT4/0YMMtFbBgUZbJLRnrggj1KQdiLnmLMzgJWjrMZc0xD1I6hLdYIdNNkv3N
AE5hrsUghGcNOmVyRp1ZPsAvQRS7NPVaeahtVKNaK690xH0L5kjdOqMc/Syk5gVBbrcqNI0mFAFY
W+I7H6dI9yqONCjoSrNIc43VhN9CNZbxiUqadPaqxL4VwjfXqPlZXEepOLY0iwjvTE+W7jpzoSfV
Jm5t3JgIYeYeVfTXjqQPq/TVBwev/Ja7T7oyY4MWvI3+Qqb2e6wyTdnh51/WkvtmI4vVNZe5EzNg
3tGY4pflCJeW0XV9BqsmhRdJ89q+gB/Rn/B68Q+Rnsmu6La+rwK9y0T/UoPNx3/CtwrKKkCFpJNr
/Xc0E7zWz73mu0Beiu9F2nukbMGXqJoK2J2umctk3LUlCeeImb9NJ6Xet7apGmIoBUpmlGXzTl7m
K/7F5oE0RAAksAp2bq9VZ6HFcN3ap2l6RsZzdstGBXpXAhHCdmMvMqaS6zYU1iMm64NogZPo6hj9
4uxh3cc/ChE8Z3Xq3cuEhGwNismgJgHoRkjMpwuoy0fQ6Arj4Ovc/gKltmd62kU/FC2kVldHsyzE
dUcmH8ba0iQ1qPKsV7cNIJRUySumj5PZUzIui97/YTjZFlVGsU1TFWhOHHqXoIdfhBufeqUrrXy7
7O6ztLx4uGCoWWi7SPNp5Q0xj4lr/Vjwn7pWRWpvUwlllIQKKsRfF5/bLnL3bQiyF+pde0RW0S7V
MUCRdznIZ8kfbtzjEO5p2XraK/KmpMpNrGqXy2izMknfKhGO+/EWlLVhCMV3tBF9DWGfeMeWtJ11
BbCkaJiqI+S25GVN75uqHFAcSxTPIbAKOFERaMlUPOVSx0rxrEPJZ65pN08Zkgjk6KF7wA9hYj8y
xzoJqU+zECnmybWan0yXvW3YmKznZKeSz5RCfAQiMFRl/gHKQOBIE5KGQDjf3EoS88zUIRtZLuAK
5GzRQ15cu6nxHI+AJMUrxKrOgg/s09q+TnywTY4OoL51HHRS4+a0T+RWvlFoSDe7DkPfgqi/4h5x
G8p/EVwLHS6AbInkpo6D3oLXhgyp7XLsZ8fIaW4VnYBrblY3NQ9Qnaf6u55Ekra05ZFCF1TtTg6d
YUEBErpHNiT7aaCrO+KIfu1nhfW3M5GSj6+jiyI9di0c15hVHWiUB1ZrzsFKPJgpdio7B3McLOGT
r0vc3XI6FhOtBTOjOoWj/mEwcfBpiA7n8birVKRCqBEAn9Lk3rGousRfB1b5BKsfUNs4VHWu0mSm
sAwb4TAdd/TuYhL7eDCbIV6zEGIOOjr3h9HD3xWoBeokxLTbF7Mo9qRFkPf1IbcabRM0MmAM884N
IEplmvwYGmq7cAz3EUGed0rILli0nYZJQ4WWbicd1rCWb725VHCzsvG5C8x0czjOL0Rr96dpqBxm
FyPuZyl3NBEGu3eWg46vighxVhdeZ20jBbedz9zjFhIscq5t5ZpU0ZYUk/6Tjs/iEyi+JhDQV52d
oLxG2tozZVq15PstZNShyyqDk5MbtfQYDgu1XtuO+lgakvFOTsOq97pho8GwATj5zyR7NytZqLt8
hkb3kpKgG9JMN3ticuXNcxsyf9aW8A8FgI7YrIFAmG7xqMY1cw5VyS8e98+LI1fIXRXXnPk9qx3X
80ODmyiiPVHRZpGBXd9LUY+g1re3wWgsGzJzTCSA79UppUlMcCloDOlvmR0pVwn3EjcTbgRNPSSz
MhtQ3/qW/GBH8Txx2ndRUGY3i4gGTRn7C8sx4qMRq68FVtVjYg3R/2HrvLYkRbYt+0WMARgGxqtr
LUJnvTBSVKG15ut7QtY5eW93v9gA3CMj0oVhtvdac50yfCnL2TLoDeYOy6fY5BPuTUkQ0Q1OU2cV
EyzOFELblCmInidt0bXWZeXao8VyVRoYydSSj94U5VpO7BmsuuIOlk9RuLZii4Slsqrvy6Dq0sTc
jYih6KrgJADP73yo3uVAhirJAP1KA2q/jebgwCnWtqYp2E3bbbGDaEnD0iGG9AyztDzLOBKoP8af
ZhIXFwWxdQ3d3P1S1NPWpk4eRjKE6pL16ns8jMB/IO3h3JsHtLgQ3ONrZVIPKLEIbnM/6U+uP970
xqzeEKoEW6PDWo3Qtnrz9dY76jolBW/S3qsS3zZ2mfhRp8TGBfwT9E/rPdSi4BwFNpJ+N8OdEgby
ErT6h1k0/UdO8sEldLgvTLZvvot4F7DhhJ9YTBtBpW1jFzlhwrUusOX79skVBbI1oKDkyVBOUADV
IUGY1rFHPBY/ZjffkfxlGr5xNuyMTDt6ZDBuKhyg771PFjCZthitWM1iwyQxtxUVSlG9TjEetVQJ
dAW9pM/gytGIfC+pSc/q3F3nJR7zY9KSklbrJI6XGSYlJrflKO7rORS2UhsEgB3zBoPNRnYdIwOi
UfymUuOpfNPGgUiCryqhdGiypGVTmPe5HxSaCayrQPaXOJ52yRzgV7gkpyXOp9sn26523UtQdbBH
tOaXmRT565i1d1nExlNWCIMMGbTnVIchRQ1qF7GVXaEX4j9WFN6VqanYuk1F98dE/8Ot+xz79nBL
GgtKNKuZx5QEJM4YVsc9na9tj5fwVroZy0qWVJ+pk8eHEMn81h7T5pN7DSUtw2tPuqKVQsa07zTD
DXi9TU3WQatrk05bdQRMKRYftEePIFyzTVtRW+hYY29Naaf7JnbtD4r46VqUQ8xNQlYbW9IxVuYY
XpZBJ19wX2v+J/cT77wMgnq2JKj7bsKwQQDrftFo0faapweQZTj1vM/a/chC/pZyCl+h5GQP0eo/
gljqr0Nvi3VjmsNHSu7ZGqTkM3MLpt/UfkyUBXZxH0j6uA76RF/yUQH1jKF9fM+d4BC0sURNmfNK
+Ti7OkjTcFsBBauENJbCldGLNEtkUCBclrNCWO4ZndrncjYNbnloSyKdEntkDQ+shiUm7MBVqxI2
MhQEARN6U7SG99mjJ4WCU1loxRL4TLsREJDjOe1ry7fgvS1YP4hmvA9aHrxXWV2scPlgdNfr4CHG
4lB08RzOHuGKXQaWOxu/0cVTVVn2DtDj3lTNcMeimTqPWqTt70JsW1nB1gmsKx0W+YjSaefkwmYp
NWov6i3VKAS07bVRPZAKyBF313S023Jk5fUvV8+tQwY0dRMPOdswIkjpcTbuq8wpYeJXIOImBZwO
NfmxDLQN2UsL6uDLKZvRbz1s1fOE9P8cuv0XL8z0RPsyPdt805s1TkIjMN41CAdrQoYcmr7oQReW
hj8RbYY1cLucaYQBai0ZbA7l2KvPVn/e5gab5TSco2unMDeo2aG3oQz3pKu5taFTYK3L+x0Fn/jZ
ksf6RthZseIPmvcTI+4GWDEldyoSl5CDIgztWUycYgnhwaFqM0a6vnF0I77FbF5+Dw5qtHMvsayx
mU6EOrudT8tnHkICCDa0QpvjVOW4DBxgP37sja/LIODXppOFl35MTxJFN0VcQskChBGBGC6az2DZ
Tb8zoDsdJsoFTiPlS+G0xhuClK8wU7baJGl+BsiafthVUNzitPtVw6f9gLAMPrl9VGGDy9cKL0lA
SvIyNGMz93ycYdNVVEN91KokbhfxPmhM7dWrWjCAndVul9PKc+Kjqw9+se6NnO8ESugKFd22nKLy
U5fiJn0Er6kgyjxqHuU8tAMIXdSkIHvn02WwXIhgWqSv8irBfkPydP3A0bIaLKbCle54NZJG+wfV
zXpvCyJzTa80q03YaysBaxzPr8H+Tu/atRj77KIowe1bkIJXbWSB5rXVlzfABpvMIiDlIlmPbjKB
HlI976A1PJchIKmq1ty/ab5kf4nSmMXsqrrbfMbvdtmWLNF5AO5Busasw1bG0k6gfeKPoQCPJ1Bm
uKRawESlQEaqxaHulPcZZnEK3y7XzsupH/2sQ6/+IOSuuCVDDJAsKLVPz1DNrkVzAuSMH5r3HytI
U9ndy4Psva3lWicK/dPW5Lgnqzc6pZohrjric8QaTfuOVBcMu2dpv0T+zcax+w+yyfcId+RXMxjh
po+mZmcmYUK2RkEqLjC971qK2zQQtXoa8fhqgNZ8m1+i2Kr1b4maQ6v5Eq1aOAsgrpoSZFEMN2QW
+i/DYgBYjlQ2fbGBi474Nj6Fkdp7WUztxfnfA5jj9sLEaYGFuPSigA+bVs2WbpVY+ZhGLhn355nu
sAwKWuZxMu2LQdPGBLNKe5XFa7b+fU7XlBvOPESh9re0I2a8ie9WYiUbbrAxBYoZuPb7UM6HfeW+
uVRRrhktyk2Ter8ILzHX7iB0UG4RW82MLaqV95ex7RH2iEIBCsSMhLGKlFy/Ef/rMCj7kgTCmSX+
/xwuz10eWv6B//GjU1/cJNjV/f/4Gc/sarldnhlUE7/q92/NsTaulx9llaMdZXCX/RyPFtijzreC
Bh144G6nDwnnHrFLW9fNEO+JcEihyFPU9GKWpevCJvpQs6gxCURYv8NesX50t7bSWt5+P9gjxiaT
e6qgzJX9sPHbtjgYeMa2hsOHZgYyEt7DXKMT3z7brvI+nWPj9PCVXX5yWK6lGqascAQwupzqFTNV
IvSHoGx0Sw2P1dDQHX2jjm7LsFxfjoyMwE2snIWia1OZIDXg1cAImOu9/+PcKd0fBijEfR5SQZE4
7g5V73+3WsKoLTIsWIUjBs6Hqj4MbVevQpYYeO+EewSjGODjd/UTiURTyle8DU4qOHcTus01O21M
yvOjcagTnppC1QXZNPYa0a9ysC8aesxVpw3qU3rkFmRQHsAa8qhtWFenELugtbsjLZcMAm4daLex
uCrRy/syQJlMiFTpynVhOv+mhCxHS1TIctTVflaulnPMOnCxarnPYz/nM1wPjEoqjDdWyUo5UTvN
aMkkU5JSbO8gsIzmlVGdO6RxQJXZiNkIvgyR7ZAaUDb5zWzJ9ynxSJ6c0jRn1G65YYEafhNmgbu5
HwAA2efJMNpvPvkGmwLI941U9GGDdfojq/vmzS+Go0sv+tkADSCRz0KPmbOhQLy091Tp7WqT2s0A
Vg10UaudloHqEpkwk+J/01DdquLp1JObdFpOFQ2ATdthOMJrpC7LYIDoLSsYSUJ1/17686D+36fp
aCjXoWjmWEme13CK+3siHY6C3YlW6wi2P0o/DdmobUZdal/affopw7vR2taqzIMQ8FjivIlh5L7d
atZuOZW0kA4VsP7NctojrDqneODgxvPkoVblCS8dVo+wSliUrRujac/LoNABswLLW/9oud4+6fvw
vgwuMR4HK5x9olxSkfPvdVGL7KbVN8tAwdr5LMPhAY7v3ZThKMry93YwqNsnWr7LIjGcx5FM35Vp
W3KrIqyooyUspEcM4RRG0yrBMYnUsd0VSjb1XlbrMiFJhL0ROgEzZe02D7INv7TOpqNAJ+6F2K78
xBcWhtV82pzJY7Zwzu8ML9G/UVXeqxENoERlyoysbzBPgfkwgVzVADreoB1QIa799AdZhAejs/HA
4N1c2wRE/mLpH61GpcYP2k3VJtFN7U5B3d6PWT2e6KF3F41ow21TXq2qDr5BowAXnA0feEeDi4+M
Y71cB7DDFrKCqR97M8jPsx9VGp7GdPJ+GH3J8qBP4N5HqXMSBsW2LjTEN9B1Gzrx1lYbO3XuK/3v
xuzGDwLV5aZwZxKGB46QNL7yEBR29EDbSu3Dxv5UgYn1i+Tq595AsFgb7QqrybFucNpyRzamuru0
CgKJ6TXRYyBT4gju7R+EUhH5tgzL9XrIWkpNdDb/PNAj8dpNZralSYGtRwQvOnB6Viv6jU3I8Kqy
nh19ZNY7WCHhFbUYtbPI098SAbILEvEq843xU6eMRSleRKiZsvGz7Hu8o1VScmPl0Twb1tk09Nt2
apPrOBK0bljZTz640JviLtv0eJl2jhPHxtpp9RZMJbwB+y0IqbDhxvNQlVoNnsWe1fpcdUOqh06o
v9eOlT9K1DOgTCaMgfPpMviif2+TMUQoMG3bisiqfh5cn+QX2j3JIdFsbTcEtrVhhVscptm+FZOo
/Z4BMz/IXOibpgrkO/Ati68pjODlUa1I+31K/Dc3RopvLnhEZIjPDFLlP9VkrVutRpQV83HwR9aX
7vyv+mtpJfZPyZptnRmDdsdONa/No81kRM2mcIbuKyQulGVcVt57Q4BwN5EzgOloYKhiN5Rx9xlG
brVfzIf28sByuDy6DH40FBeL4DpsWC0574LZeLm2PFp4xOO2yh+2Q0IoDamE4heBBDIPxc/SKNM1
7Xe7gibDwu2z5RN2Wjy0y1AsFtt5+HNteYpym3XfMCsiNyiuy0ArqriWRaBW3TDoeEPZjuCXFT9i
zC1DVwzfdIiVbLSCAmpl+BZrBdUsPRzofgSfepWwLa109mnN4KlT2Og0c5lrzA5oran5wwcoJ+xv
aBaOy+mQ2E+3yU4NvgOUi471YSv/6oCXPIxWR8ZDpuevbh2cKIlGX+E0VUc1ZsbGbLToa/JdSpvY
NShJ86h0nmkyqo9+lFcRNvY66ipq5a7zl+43FkEv6J8sW09/RzZU87YFk9M8hj6TlRWnE+UfGviE
/TSHeJGahdz+hdVTgneNU52EpzyX3ypHZRe/SvMLuO38EonJZ9M9n2eJOx7N0t8bY0OawH+HZBZI
/zlFMZGv7CDQWCVSeJmJM1POvB0ucJkKi++mYgG1IdLCvsy0RtCHdNQHSrurqna4Hy3nfUxk6Sy6
xmuW7tLei7Agq30RGcUNiHuBgKn8d7A9Iz5h+QJN/5/rf57meU25Un7anIoqj96BWf5Mcn28gob1
t247O+fY3bhrujfVufYJCx5VxscicO7LoAZBCKmL7tIp9H7/55qNCQuJpWqhGFnox8csfc+sUF5B
Bvxo5qwlO+jTDTM7bKk562wZ6Bp+Nfaxp6NzrrLJPGvgmQFEdsTZlQQDm+BqDr6BFTDLT5XjknlE
gehG/+q7nWnOYbmUU4W3hs4//Dbz5jM+LSuIqcQLKmjc8ue4Vpyjk8qdx6j37a00tS2OVkIfHCYR
S/lng6mcOMoJ/kzvnqqZ5YJqtr+K0u/OgqWCVtYVUuaoOilNr07/v1NYPimAh97eLI8OL7lYjdRB
2eBbUXB2pe2fWZDuClfUX+PQHEuKJL/yqHt68oXN1Ao/eoR5znPe6Nr41Jh1nI7zKW8BKT0averi
vS0RbWzJNk3QqTPR1nP1r+7Xo274lz9zzDK9JB0lZiJsXPzexSEH/fZchmQCONNUxbflzJkSXuO6
eaLt2GM2Cr+rnDDCXh/yQ5s4265X1WMZTOVsipw39c+lYYTISm32MKQaH5vGhUigxn8HMWbJUZTy
q04b58Ye0rnRVMuuJR7loGfFm/qdz5KHfboWN/8OIcsx2njBAcnnER9CLrY1UFc61QyhxNDnVGcc
leh2vM6V60z3qP9MrjiH85CkvHQiIgQwj6Pims4D1ed4gBtNhV0Nub0d5kkwwFN9lZ4ITnin98Ng
Jee4ILp3lS5jN19Yrg6Za6JzkjgsyqLe852hjIFv8r02KKUjIrB2apqm976unG1rTO1ueVQWbbID
PhTvEC4DP1Kfjc4Gu6M3cu8UivFmSF7kvHJBeFHvKMwG+xASwBwsD+yiPy9Hck6X538YsMnHxrJW
UmYkdlhstlr1bRpxcwztubQ9KnDzAJjZP3kNzvb/XkJM8KkL45UGOODESRuanZoP66IMTjOQPxXp
Pq10ImSZgwq7t7/ZJtXZVtUUoLPaWwUhk2Pats69K9pwoxXD+NUm8WuQ8X5ko+NuVefQxSY7YwPU
PkNHFub7XCptY1ld/j4EhjpoFYbZCr3n+6jzrjv4FCWa5NfRdJCzaNT5CXGpXpdrJpS4atCGB+a4
6pVgCvZMjU0mh4F8VnMIQx2IVt7VSEt3gUWaGhL8YccmRztFVfxdlPHwtMn9eiZZ0R5HwBSo78jM
IUSADwexbWdjHpajP0MiwLMFytqocx6M4Olrurcwhxn0qioumrWadH+8GBBMTpE9HgZubOinVXxY
YkS6OIGdpH5CZpJnP5gI4gU0zJYL6yt9jHEdTZ3xQKicoHUJONIM/eEWTrpJcRtu/1wbLXYGMqQ/
ktvFDTUKEHypwGINwJp0JX9ORpxtc2nml7qZDh3yV3KvHPMCBWrnR0a41sa0Zbro62/x3bJnGLM/
uiefdIRVUDbONz/VfhZxGh+dRGsu3NSNQ1QJANMCnZiREc3rtRaktOjLymX0ZVI53qSjrB+Vwplk
9can32cEXZDCHay7NPoGa4l8BvBMT3qkM/oiElvgbtbGSS3ry3B59ZrK/dU56do2kMdHiXGo6qxr
d7DDfCIMbEhpCLtWZexHewA3w5O+3Ftva813hxUrPa9k1xKZ8mKr2N/yIfWuNu8pt4AUG37upAB4
0+zplWVBg9xSW3agfFN6bm5GSrwI75WxT4bC+IoUFSFmqmOQmLh4WGStnTprjiPcFQTM/lXh39vY
k4LaQKtVhPolTdmVeV4Xn308cOckCYd9nYxMH8D3l+sJBU1uy+sW+uYmIQH0PumUOQaf+d6MsD47
qP6qLvKP0jeGtW8TyCMrY9yorqfcFKIV52s2j/B7/rIdzzosz4l8yS6FMOnIcQsTqemUsLJxp601
V3JKy09Pnl2fWVbHV69XxAkoSVsQGEmybdH4X0vokp5mhvAKuo5UecQZVH2uEgXtXWWO3CVSE5fB
rV9iF76okef2o9XhV9PgGL87EsNGoul/47Z5x6T0i73o+GidocE8F6C7C4b4PobZBRtdcV4QN8sR
e9LiTLA0jpK9JucF+QcdMyiGrlNcGycpr9NopMNqUOmtTEfvRvshv+CYJ9OkbZIryDrzAtAfPZYo
X2OJx6lBZLOyofm/aq0h93GoFBuLRn/q8BXRGamdzud7HUqvZSFXxLfMMVEuTVjIYi2CqRI3/w66
flHSbTHyOfIklfWjY2f9hDuXHfEAIrwIwoFtHb/OZ8J4VJoIiZ9is5YnpEJUavSPfx6Ic0VwVZzc
lqchFqthZpaqXrtZqbbucEdP5cFJ/c8wBSGk78zM10Rp/vvAlFPyAYRsEgsab/6v68uPYkz5lglU
IsvZ8vzlqMrj73Qc9mWW/E3GbPJziBI0XnTBV1H911B3XbiS0OlFYNjsu9Cy4rKdMHkwWATbMbEF
09Hsk8NytlzPm4pkLBAhW7yT7dPKgmMw77acMYqfkQVksotRYBes1O0yeOnngY+rVw/iZxOPVNpR
LD9bgm+PmEbXNWr6dYHV7Ip1w5lWy2FF6ejglcnP1HDp8OmoNPGujOvWmuSLpN3gQq341AfDOHZl
/h1XfgC1Tg4/hHhN6Oh9h95Rbht7bDYN5b4jDe1DHdXOJc+m8pHWXnBvss+x8oj2HKL4R2vbxTZJ
0TJpcfnagyC5LoMxRPSpuAWss7AgL3p+wIuIZpjIkztNqK7fAT568JfKgUAyqoMpwqGhALKhCdQP
CoDYyrcp/y1DNtcAk3kg4edY1zJfOzbfyQ6+yotf4EYU+ILZ9skcBR/VUUGBY2Wh+7sNFd8pI012
U6C7W43e96nxsmo3NXl7Gnn5HtYTmWn8DJppuDmGxjtpNrcqKIEYTvRzhd/elkvL0BKJsZvQ2rMT
d4L3VkTGujK66BiQefZeVlm5zdVg7bDhfO+A42JptP/RGic+eIv4ySOsz42SbF/FYnyhuLTCaD3P
Td6uEJSF0pZOqB1qP3PKTp4NUymtG/mKIRb1lB9/ofJut7Jxt5PTu28juOFKj7KDXSKhY1bNaMaL
dh83iXwdo6A/Y9xGB932w65oHHEtxLtp2uVXUlcfOk3Xp+hTA55C5rJSxNDU50BVkE+fF/rzDDBf
FVn0F+E4bLRqmSFVr0Z+0X/0vrZRflUdcXphpdHU7SQxAn7xE7MVeR6uQLHH4uVmNzbQlhpoetKx
vpI/LHLwDtKwWW3NQzWDjctQx8dhOOnFihO6EP4kNlgQ/XWgtxl512W3KxujAljrxmh5c0Nu3MAy
Ny47V7WKExK1xMQmOgkkRbg5Q71uKM0gi1u7GElXEhrYGxsW6+bb/lO60z4SVKDpxUxnGVkQ9w08
S3E3bMraCKjtIB+1gT+6vaFdcYBU2GmQB1RI8uLJsX82DkSoPmzTJ4rEiXY13VzlyjPu2q3CR4p2
0Czuk8Vb6GvYIKs6zU9zN2pKOmvToRTd9uhQDiLWSC3UiuoXRM9SsxGJuyyJ5ziqK35lAxdGyKYl
kPVeQK49Vjr1WuIoz3Vv9Yc6RnhV+M/CRYDeE0NDozFA3lhHT8dKa/ZXrvjUsCBoWW6+FaQDsTxy
vny2oNsJvvyGF8Q4L0Onyh8REMBNhW1htChJSxidW0wHoJSoFwLlicutHs8A+nn13A0OAx9y5FVz
cpM9BNeCNn1aUd8TtGf2ItDNdyeFDZeK6JWVhjjZ4PyIR6NuCg0Ummtqno1ioHObBg/FLnXtTCre
2IRa7ntohDs3MRUxNe0AQ0ejHBoX09Yx9OGDu2699kT+7BWSx0KTkbPyfDT5A6IOt8ya14Z+CY2L
+iOQxq5jlbQjkdB7oPpPN7F0s61J7ZCkRTVQ/+c2ks73jd+DdBqqE/6WJR3BAPaHl5oYQdFuXkmx
ird4SJp1MqOpVEd/fIoCHYEjp6gFy61Usyram9RrmG7CHE+RO841NfyiK8Lu0fGg1pzV1H901YPZ
nJHuZ+d4lfXAnoAByB4PltWvsNFXZ9cB92I6xpzjZ/1t5VP2QLzyzZRkciaWSo5FGBDvwOu3Bful
7zBku4eSVDBekj55TPdssJOLh0SAAFSsCcvpMsQoBVYEP5rg3X04SoHdDyxZ5Yb0pPHkIGqEwP5I
uip+8Tsrwm0V5qvJhNiOUapd5SwGTlOIU25F70xs0ImYKwIgrAstrK8pMsa9jsmHemnnz3+bqf8Y
1IiZpFDdZlK4W7OJOpjDfg2+OrMAnWm1lxX4gsDEot97RYRWl2xOZOsufCIiCnT6QGvbw/w2qVS9
NKRPPCyNvSoYcroU9VFEXoEuOXf8sy8ONFcoTwAouNmkmsthch5iHpajLmQe8jHYL89a9nZK0b9z
gohgdlmxP511TRQ75IlveYdfJHhfLi3DondypEVYk2t0K/hj9JL6LntVo5O9FmWzYxv/Fur2zwBm
xCX2JcFCgyFt0qJTaA5ZQbxrpNMclWmxI8oDdkIae7cgvOpublGQsoNhj2cDPaJHBvwSBP9ncDWK
J4PBJiUt56TS6NhHDrVN4SYwqx36wo7X/lIDQHmJrhAbR3FCzEVJpI794dz2bbPTdArio8gDdog5
3J1JOySocQPdQWqqEj7KdF2ibSsaEksdq9iSIIZ3xqTd60UGsXFVm6I9nAjQdslwL+rJ3SiZy5Ph
txJ9mE3gQBcPyBtGIoDHWX9bTTAWcPbAjqi51Y7F4F8EceCTiY5sEql/zlVQ7r0uo/TQAkics77p
rjtn267+dgtQzeBU4CX1MAptPYzvSu+mdeX29k5PbPR9eh0epSHkmq+RsSuD6pOf6tfdmDPdUAHb
kmrWXKKy/dRx3r5MXRDs3dy8VjIZHg0YPWGo7N1piuR1nuVxlhKLW7jhqpn+ivyq+2bzS/XJ6slb
RNLpIRByPfVs1aFh80ifKci2EXz8b46Mvzf48Z90QB3kem166JPAuvUebwJv1qZHiHPpj4pSuL6P
KvrBrerIGkLpW+/spVw5GZCojFCPYbxHWBUDhHGWaMKZC/lr4tvPTAnDcRkamt7sy1cNRsFV2Zv5
rwbIAVAb7Z9KkEtmiE1pWPl3fZKEpFemjx8EoTqZEXursr1t35bFCd7ZP6Ds2XLS8e4bsUU5Ln4L
uEYfPUbLjIx+xd/pdRXfoOREN9TW8cFvKFGuU4+iVW5ZVy3RyCJIJnVlprmNUZX+HGr3y4/L4HsD
RHsF/Zu/QvTllr7Li1Zm0/eWZil3sDAhT8gL1siV3LfA0hMQ6pzWUEQgLrZYjFptIxFn7HrquH/R
9c3nFERh6Thy6J+POgli/TzEY27sWhPH4XKNktRfvsfnzafycx4lIdgdQT9vSmCdscbbcjIOaf4m
+uZn0VrOheXGsKqjKtvymfUoGBqkZg5zmICO/zIEC/PSdFD9C5JRcKmghbzqdyKGfZzylnMbWcfg
UzQ7OvZ1fbW7lAVBYZL2MEZNsrJzqqSlZQevs4/mjIqMjcXsmJqbmXgqWd/VWLzxJnbrIehhANcW
ml6Snx7TLIxzLQu6GVLEjUUYyGqilA9mlqNaqvB9Xg/YSV1fMCUfIQmWm6glXAsr2i8vIx6KGHjy
vMGFH5HwG6/YM/CRs1aRTt3fvcLd8U8lN3aDyOIzBOwo2lLwqC6/c3lEYPsgbWqiu2f5eE5bb9rX
rmdsHUdOhIWmsKQ9WpM9y8y9XVrZtRK6f7BJfljT9g1XpMTFb140uehnTfdY+U38xo9SywZffRau
Pl6WIdI1F9q28wvmplqDICrXgpWKxV3qHtlM2EHftIfacvb2bLSCSWUcukiVGMpUekwpLRPMRyB7
WIQzXM/eJRVRfgSyrkLCT46RV6Uvy2ALBBxq11fBhUim8aB3pKh3dpnefYQwe7ckV4jO9mGoLfVT
ttxh3dxLXzHD5gdkVclB18dxTyEr3FaplvKexcSOxrKlM6vjNTdc++RXVXCoWysk/zJLcEZqkC5/
m8m93tqRa4nP+wuna3hDJ9tuQrLDN7UaMetBNumx3lP4mmTJiiz25M6oMoEGkhS85VROjfnuT1q0
NjudglSsUzeHToDgziNkTvVIKPHsYUkdT9ScUcqIYvT3GLif5exe0EpE3uwYwi1LLHFJ6/I42Bm6
dX5sk3dVc8VCHB2sNEAKayBhLuuCKCGOkAe4R+nZ0EMOSVFnPzSscBQukZ0VpWFw62kn7uOYnlhY
q3LXc2dwK5P+qHUckc09lsGL058Oi/x9p7efpa4wEUXx17J0MBo9PE2wD2+DQwHc6p3rGBflJmUS
Y/WDQLmxS1oZZrDHrC/2RKsrbMvbZZLoSpdJvtr1JZ9PXnzn1Z48/6rrZOnNZ2PpOK+T0x61ttXv
poWqhsDgb1qu9XuR81bWmVU9M1lXT2T9/V7vomxdztdMCQoxKn66iSquedVDoRbqls8DWEqTeCut
5YY/nCPqYf9YFrcfSp1LQt+qTMweYsq+TcH7Z5abXZZ7cel0L9yDimuFQn1DlBhIgqRGUR2B3nTz
jqVBMFUnmkDpXTXgWbwAZi2cfvZMdE9dtOp07XNpfeYeSaZ17olPyujPqAVaL3v3RZOx+0Jz+Gym
BrPkfKkxOgNcBxnR0NeI0/DCD7v0skPK20aJbQg/Ctw9+67+ASh+pkPo4ugm5UTMXip2VqiJB5sU
Qs9c0T1jlMqq9T0czkXMckM3qbYveBDHqTajq/XbKB2RjDakxOdBEOLBMEJSwP1/BycirFhzkr+S
DqH7ZJdqZbclEcEDAuu168gInVD6q4tk/JJlWnYx6Lmy+/XOYc0Kit2uvDnSP2qqky+By2CnCQxC
T6OzOKn70IhLaAboQuXYX3wwnhTNWvnRzvVlHSP5IWrMdZiMrBNiA1r3cmNpA4d0j3q4ogyEnuuJ
+i4m558KzfCnKVsCESqoXhkm21xV1cNIFJamwcgxOCuAvmB+Im6x6567z120KMJ1oIZYtGrjr8xW
K75ifB1KgoZzy7SezXScwHc8lxMLnOlcXDksZ7+/0r04W6P8CDJDPCilWg/A2eUuUrB1av8uivIe
RFLiBNC6N6LMVTQLqHANvsXwhZCEoP0SAkciPZkXQUqORRIaDk0UIOnI2s3PvpKWxkSM/QA/6Ni/
9CIkdlM0x4D4xW2ZTBA6Jz/ZDFXtv9S8zFuJ6ykuW/P0pyIjCm9j0MHC+8vtHJF5tyqbyvlBgxEJ
c5+ie6zGM41PZ4Vvz7vLpiLAUbXDhsJr/QPipJN34Q0TYreyGjt5sQkD8XTnJZyUfUqGFGO67xx6
jOI/QohdlIXq6CPHIrnpJizqMX5g2EntC8b6N9Xwdi9n3BBydtjivpzpfm/tzag3NhryBqwyza/c
yr+CPs7+ktps4ka/9qHFtVgnY2q/GDa6YmYQtcsM7n9Ra1/NzmYKwmL4mM+WeRh32+8zwJx6tVIW
Lnt9RMBVOC/Lf6FxU7k1e/It/lxDfroOsU48pvk/mTUmZLapEuu+nikxeTdjzBv3CftdrKZSx09c
SvfZz4MfJXiVB0kKr+vcB92fk0HS/WDyxS2ytv2GEWaPLyX+P+ydx5LbSLumb2Vi1oM/4M1iNvS2
yPKSNoiSWg3vkXBXPw+S6ma1os+JOPtZKANpAJIlAJn5fa8hcoWNNtInGOfwgH+t2hYj82rgXZfa
3yIinE9TitFOHCPXlGVJ/zT2Fs8WdnpEUpBIG91vBtIKm67zx/3Yx82L0qUvwkAVrwKCvbEFKgiO
iRANCSZcpBtu6kpx7J3nuTGW3mFxVur6OdK61xjP3KMI1eEqC8d9iFhhXKqpzNZND+WuQqqagDuF
bYPdVZUBet9IpLUIPVwGidcsZ3JlzuY5VQ4Ji8MDu7Zhqfj1N3KJ5SrQQMu0jfLD9c0OzQw4DI2t
+sRQ3XFZJSjWCmJH+563D3qyMZvrwDznJc5FiAgHz7anlAtD8R+GhESDfEH7Rp4s68x4sJ0pObER
644FcjO68PxXyIlEGj1VPQ7obmAuC4+bmy0kG8wkrbYESzQXjKQRaPkTaQuIfCJcuUjPromFKMSA
w+YcW4h3rVoLpSOBXu/Cb5dt1GFx6aVXt5+0WegNQoNmokfReJFY83DpC3sOecq4Z5MP2UY4indr
q0XXPRixHhyUTqgLgLP8Pabxh99mYlFHvYc6CESU0nXKty7pUVPDi3Mvq0Yo4P9k0AlJVARbI+4J
WKnRvKRJS1ariV59k0fGfGTlLOuM2MgvFaHTDcJP4QomY7sq/Ab9Q3Af+PGmH2zWcAGuhIsYuNoe
i7QbtwPBhIULKXUNrjM/dCUOpG0ZBM+NgoSvm1f92UW4Yanm2FWiZ4U9Sax1iFc2/VOjPeV+pG7Z
XeXgS03zgD2keYjVEN1jJ74KU//AqsA4RP1kPDWV/odvpxbSeD2EbThZeJaIQ5fk1t7xbWOLyaX6
yN8bhJuV+R+JSwxZn0BjBayoo9p6690peVOjMt8ImyWdXrXhpQfitJwGJV7rUdLv/A7mR6n10Rek
8P1FFBbaK4yLt6xrLi2Sal9HG+HITrdRWhdme3HS8cJjDxJCbTAkD/TxWY3M6tiWan5E/OAPlLSq
J1lYYpP7vvkDeYFVFAiCT9AkMfF6Lm2iLL5hnMOq9rcqGhrLus72alMNf7DZfi4gqH403HyLWLF+
plHQIUWDp0I3hMGZnU7+3gXnGL7pl45X+gqeMdLgib6Xc44stM4Dtpuy8G3TZtiD5ihBpQzeNUtz
/5An4t1zXO9aqRlvi9B47EbfPERRSIIUTl++LCzCnEqMsEyauMhIse5FvtoDRtCp3csQG91azY3h
XIWmvwdqdxggKGwQF2iRolKSs65HyMKDn12HlmiXGczBs9IYFr5FY/BVjXV/iZNOTPYQnR5dN9eB
9hCxUrxG4H4fMzVQzp7i7WRNFmqaeXt/gooY6rCNoPQ+JiLRn1BSJgMbMGHNRV15BCC98qkJ0Ar0
wwxfbL/4ohAPfGiizH8hPw8lW3cAVMxVM0FcmjiW2Db877NOnMTeQI5W+oawmnLFS17a9TlWmfmF
1r1Ek78lmlggi8QWI5slwIDdEan0iKVEce2wknttJyv7ooZbbiMyGw6p8tDh7lSfO9sdDqIYS5gM
E4pFme2D2LZQDimasujQqanILLIJc1S8zdFpEkepiGx1hVdCe4Ol0RjfbjXZEbox/7F+gSfDfbQI
oqtgAt0NvYO6atGyK8AVcsX6V1sFXRHsDJF72zyZN8JCTa6tr2J/V2sD6k3QYW9VW53UPauQH/Ot
jEmShVFE6WX9Tp5SAFwjRG2MR0Eq+naVAvHPT2LFv5xn/tcnpxndxOjms9MMQTmNuBrBCcuzLE03
kBr+7DQD2afVcj8MfgxeWjzr/JE2ea3FG/LQBdrhrPedhIWSZiG/6Pua/+TlbEuVtsmXuYmHTOxU
0akMun41NtpOb9wGerUpTg36B0CsFZIR4N2gMQwLIqV+vQRkFoVo4KGgdfSbujpili5Ya6MfkDcT
PmNgElbs4NyDOxcECZmph+QD17PhjD1XuWRxOH7DPT0E5MHtijMdSm8jGXu0Mcy3NhHOwQly4xqA
BNgXbuQRNw/XomhjWI6i2ocC8IBDZqHJz21dFehusI3yJwBuKtrxfT62h1q3DwWLyJfW03/mxE1O
cTxUL2Cx8X8aj2OHSmJcOh8m9D2kqfDM0ZsBOnM4XKb5iEdnJE87VsusVHjHImAK8wRezxw3R/Sp
JZamN7vKDr4pTpCxEGzNtTep5sEX+MdoZdTvcGS+slKoXp2Un+n4WvQz8Z97S2SvBYa8qwkPiqUX
+Eq2SHstftJQkU8sa/hDVZPXHs8BlBKaHtyH8tZk/fQTcMw6U1wLPahSe3G6Pysdk+xuBHfTQLeY
QaE2s4eL0k0+WtsxsvfEZcn7w4gFRq175MPLifmoQLiydTemappgnfR2DampftwMtrlxSKW5kbvs
bMcF4kXkKcKRmbzlW2FU4IlYFI6VDnXBL8593DYPRf+OKUJ/kUVXE2+ZaM3q7LuX2vFH3vyIzG56
LkgGIXH3Ttwd8XOlDR+rYeSNWxCBHwDg7BVsM5CSmcqtMfL9e36EA/G6IaH0kjn1+zTY/BSC2gtE
04fV5ETmydF9kvnNvNuX9da2XzHQS7alkQwsl9sB2Shoyqi/PMgmWXghZBDLCZHvMXnRYGNmJxuU
hXCbxGVEmbGM2bvRpRdHGV7NtnbfSsVrd6wrrFXkss1D+8vFpUTZ926gfTVLpVi5Qh0ejATguQ+t
bNPpnrYx9OlHYhX1sXWH+iiP0HP5Bte734ZEk1BldbCmGIsfGNSFz2TNm0MFf9lUgmnHO3G47fdH
aNiAlnCI8Vp1O8RgjV3iiZsigHsfGeVzZOJAg76HtzMdvzzYnQUgn1jSWp+faiDv3XfdweJXZ/7q
O+QCshq8msSvQSaOWXWHALM7kCy97m7KnG+G4MZG9dUHDRDwt16E76EXd195ty2bdoxPgWZjeE8M
zzOK7gd0VoKPk/jpXf+/ID2LXxczMIzi/gsDNCgXSfEv3mfzWTdBegULs/8gsgUkSEVlydA+a9I7
/4FQqJkakmOmh+/n35r0jvYfi6W6boMANG3XQcf+l/eZrf3HJRDgep6FbI3teM7/RJLe0P6pSA8C
3LSQvefTVdXDjdY2/jkj6RAhGla1arwowwE3WAxxIE20QMumORd3O/SxZdvgJfTF7n3jUOrar2Jk
Sli2GeoPRNWLhxGlim3lwTLKTHyAO+kL3CbZADY3BkZWQM9byS5ZBLbSEKcI/eW9TenTr15QOFs9
VOcwDkCvU7UWqGmd5LFrwPSUR32SGhsxRuQayHJd0HyB64Ta7gIkZscbNFCcA3y3X0XFG2nT58CC
w2HXmVF+BhuUfSrubYUdgCdAX3wl2yQ/WA5WLAMhFoG4leHr9TGWqGoHKUp5JNt0b0APMPnz3lfN
A4p6bMmMzIdZ8QMJ4uZCbjd4zOL3HiDlZayM4DHMPfWY4pCuQPE9joa6NM0iOegKbp7pQC4h0Vx9
G5kqbx+HxIPe6/ku7Mx6l2ogzSS5XxZNGseLwJ9+IsCO97zVl0891YUXqJAU5vgX2svZWZBmHoLJ
3TsoQO2Anmwzfvoj3tzGJhjFsC2bnRZXybPmwxtpRRTvwKuT5UGG54FlTLkLzZrEM6zbZUuafNng
Xos/APp48qg2i59pHYrdXdQuaNG+ju3u4S5213ZJuOhZ1XRa1++TJhTvKDa+JGxar00ewkyPnAUu
XLgtCy9bqirKIX3Fyg9Z3ulrqZY/cgRxHhGeEpdcg54aJtUVEkb2gFyv8wSsbd2yXb2gPWs/hSRU
drYqWBchQrXzhM/fTRTx1UtN1k+98ZpitELimUJDKgsyCS4mOKDk23sHiGKxNhDyXs5g+wVH+tqv
LKNc8Vc2TgZYHXIoZbnuMeIC9kahEIVcoIiDQGKIYy56wb86ZG9UVym7qSLCy9MRw9rpdOdIUh8V
4KneyRovGBD5UTba4SoPm83YBqyHhQ+2CWAkmsZzoVu9eyjdYFm3cEaqukkxxVNSIuQceZb26wjq
9BagGMTyyNoXRgFPcFZGE2mQXdKC1V0xBi4kkUsH3ux1mNRVnAfpJQESsMGXN1qmQN43k432/0Ao
Y0F2XGxUI0P3ua63qFRidTVrs3eKUSJggSMU8krPQYDk6IBtg5ll1aVTLbIdyuc4fg8/at+Qkc/r
DGTJXBAFX5J/eNK7/EWtgWfLSE1YZTM+YuZEiQeBCjsTWpTvLR3LVM+ryUFZNZKEMI/Heg/eK3lX
tMRZ2WQEVgLFwR0iN+DPNFM5l7WlrAzFGRfIlfWXGIeEpCMLOM3mDx583yaP+5OYC75xd8KH9oxI
OZjU3tYPXjH1K0QC9UM+F1lA/FFpEaceyj7dprXRPjVD3T5VaMIP3sawWbOv4L5USwnq0NwI3i4J
yJuutWzDqgIFCG/CpG9mFIGDJsExQUQq81pZa7ldLAxJQpKNhDOmFe7L/tKbrOHamJZJFUCtrGIG
ySOkTWgBor/ikM72IS1Px0/z3b/tabDh/LSlYQKxdHWejRxbtVTTNZiqPm9pBPCDvtcyuIKVQJoR
cGbzWM8JClsjP2nbScC2N6xXehbES9SHSOPPRcJ2/zhVqGm7AzFgNq32OauylPs9/UjCpmi38UgM
nwi5NHhH+Nc/J5qOhROe79IGfjAbwWYxEQc5wkrL6Wayc5vM/+XHzc4kv/08HOpd+Pwk3BEJtc15
jv7882rbnfSq0hBDtYzZbYkoJyK+1hmJGAwngrNsUYinnqfUsc7yKM3zeAMClEDp322EZdJpYX8L
9HD2wjbHL/wZOswpGrYec7Xs3d0QDsELsqao+xm4TzpdNn3xPc0m8Y2PBW5ND4ayB8mgXro6HWyA
PeZ4QI3hKQocqubc45cJBO7BA5hUjeFpKPp9aoX+g1ZgJEIqtV5P+YwcgvqxA3jQXdH16a4mm24g
nKwmZTVCturWkRaEno3UWCXC9w/NNFVbDJx4vcDXPmskNAkhu3iPZP3PfGYduMWm4t34M2oQJiNC
o7w4Sq6vVc/UT04Q1ccpTfaWGmvgVhwjXdcG2iCTLs6K2jg4TlGgZZocSNa+O0MtePnPbVbUIMqb
DSitlI4+n5Y+JkXiHsZyVqLxYG/DZbOZnuv+wfdV5GIi1ASbJDG/NrW2RiRb+yEQ7pp1q/VHu2n6
fRB0PhILY/TkV4hGRZVDFD73ebkia8SMoO4ni3irOlfzmpB6YHc7KXIkmwq2aI025lekCOZ7vJ8W
lpIjuE+qITkaf6vuS+l9Wci2YjLfO2RrH3oLvcg6U1O0x6fsKyn1PeCZ+sXu1fZspYhcTGmafRU9
OZ94Uj2ssPTqLaxdsHy0pw5YUb3A412ezmeSf62DJ08JxcW3wQtmmbsnB83MX85RUFl4ucIb0g68
jUgM2oqOYDdCai+j0j3no5cvsQG3P5CteCDj1b52nevtpqgZN0OmG1+HvkKilQEFROKVrqvNMahM
93Eq62vUqQXyJDHACkw70UDXIqLTPsk+/meANM2HAzMwjgRz1xhofx3eh8qjSQ76/VRZ13p9B6wv
40mZLySvebu87C5abrvNp4tonZUtNM3sN2Foe2dZQIoyjiHbwKRk07dIFMWYFrIniWZ6l5XCCJpH
j4CioBx9gXOvbno1Cd5BWTZAPZOGLAKedQ3m1lGMWUzS4efBXp9nwyva69D27gmNrV3MihvpkrnN
7qNsUSA0sO8Dtb3Ktnycol1TZtMCyrb+ayAA7+UYwx2LE6W9IjOJdGUdbpqomK66CgSYmH73PQ0C
3BtdxOvRzkVoLbdeCJkIPJI07DhNnLR1Pe9WQdVmX9u2P6ZgHH5a2UhWT8VVnKDqihwoIajQ+Wn0
jn2UtQnB0b2N1gzxjzApl2ld7NG8zS5Yu5fPmdJYm8pBKFgOrufzzQBUUBU8yxYNxM7KKKGMyvE6
SOQLQhzb28UygfdlUeTkROYz40Ap0L10P2RNnsBW6vcvY+GFspCdgMmL5/kLtd3Or/Xl5CooHZZ2
cBoQH0JaPU5hus6H90J2k4G19l2JDJAcEmR5vmXZPHQrP+yaM2Sj9lyGzrQyXW9aYlaO0BcxvE2E
Ay+EQyJCfkciqxiQX3fmqqHkzS7WWPHIXjuu3X3j6dVS9upeOiDYjVq87FVBGp3H0vlTdrZQBS5t
iyzUfKEapOtjR8g8Cp38MYyg1M9EJqC5MZgcsCLyyARXV3Cb/tWYx7l3mFk5iTWuMxVGqjNnZmTB
BP3r6N+qsm1CGu2oFNqbCd7hoA2sgL2yfnQQ531ULV3DYxFK8txkW7G1nwSYdtdxh5MItWEngCtp
XTaeZJMxH7U4kxFTmYfIntZBhlIRHXcZa5WFbBtzNL5cH7R0HNhXDdz2RxWw54ysXHyJAjR7oqxL
X5MwildYY8RPbuCyyB6rQ+yjpKgFbozuK/YDxViRSFK6/ixU/IllWxuXob6KcU1cpOqowYdjoCzu
5xlOKFYhMa7btQRpQ56aiXBP7kOnN3XQfTBD3tIC/Q6M2Jy1rHq8PdfFaPob10/itxTtxhXsmgwW
O4PBb1l48JjDXlZVSwmW/IzwKAd3GfmUzDSmkz2fKwiuCV+tHgDj5MseCfxdg0niVtH5A1uoQj/2
2hA8Nh1AQHL5787cJNuVEVVqhNlWcsC9vRvGhceqB+Y6J8p2Iy6eI/a6R9kki6zOgaElUG/vbdbU
VateCb8Po9OeBw3Vepx+na3llN2lII6Ix3nZXuCdtHxG14YGLKLmV9H55WtITBC/AugeC2gU5Qpt
fHUNfpr65OvEB3l7LG51TSOAJqo/Sl9Pwfs1ChSWdTkYxdGaaUXySBb9TDoScyGP7h2/jbtX7+NU
lInAnHEf3tt++4wevf5DolUoRGCwgkuXd5RHsmjaqopWOPxWbVkfO6aZ+jbu0+F99P3ksExfTQLf
298uKlII9fdh/3bqGOeQ4An2rn47998G/3a93G/cddUVMJTvXzWD6l4v5IfeDu/XdXrR73WX+PH8
27u5uH/Kfdi97dNlFRIEo4Eswm/jkik3D6r2hzWpNdSoOY4OB4Jgeqs6ytGVwfW5KFLroR33qheN
22m0euNdT/oXl+DXr6pJtatafUvsNNqCa/N3RpsXziJnKbM0ktDeVMDBLwoOdRfDr+2L55vrEHTp
KcLvyFnURpQeayO8jbiPVUU7rvVRI2gjT5UXzYYTOWs0aTpkazRltK4TKXmrnsAu4wkA4UVYPSrH
Yb+71R2om+ukmooV2XecQW08QvGRtzcFesS4np6hJ3pPEsuk1j15xLmQbbJgQAeo/zYgr3PkFApr
XMk+0gr+k4E3VCnc7DoIfVmbqHfgEHvW8p5dKcvwCFdcs1vLxqZIjXmb8Ve3WdibGJ/og2z7dJ4C
WXA/dSmLYK4lTxOF8sGO23qwu+Rgs5cLFgWO7aCP1J8KTqiQrJMvdjMiMTX66mNISHCDmxacVHaQ
B9A2S30Ixb6F0fFmjsbKZeb5KpJIbEfVAtmYRwNaQdbWzQoeCTRTTqg/sHCd25m/JzCq0/jgitpZ
Fko7bnDkds5uihrrQkDbUTRw81PPy1ZjPhwCwBRqDqqsrY6yYH1UHfEx/FXtfQ87AI1MCTIj6oko
58RMw72zaDGI3wC/1E6yx1RtBNFqK16Pxpx/DhvzMXPUHFGqCFsDtcs+vE45DKlmzcI21V6rO2Vt
xn5GwnrfAn1FDMs2uhdFsRHQLHIyVrYZ42Q9Wt5ytLJipQ5dMyzcLGXGMwaxcnFgAJcW2ATch/5C
CNc/Vgh6pgjkICno2P6+GvK3BMTPRRZyWNWz97UtTBnubfKosgL+WjpuXOClQwRT5/O0DlGF2gQp
7bRO/ZzX0Kg0K+53MSIbrx7y8IFwwu+FZwVLL2rKSzsqQF+KAichx4y+2yjTkqTKv8gz9aHuWZS1
2EkjBLIKonTJ/Z5953bA0svqrVPOA3DJ0VNctKi5fFf77qFreud1yJt85/lps508pX53NK4zDwj6
pmXT4jfwQV3vHCj4Vd8u6elsoi3lvenscCuAG+xaFbEj14uRd4HFdYVofpxEjMSEalbPqdssfENP
X2WTL75bojKeZQuUxAPfbboye6evrrA+Rn1idx6liKej3L7Rbb9/cZ1h57B5vMqa0yCorLT+cJBV
3bf09VD67BmqenhBYy9iiuiUxa23jNh4muXxVpuvZhT8LJDhT8Y8XlO4ATGbdG8jQuDpq7IPoq08
wYvNGXfks6Z0cFOHqj/sfW3EkbAD3S6dVrIERrGShsYaNqXxyvr6Vy8JO33FxC3WPIzGxdQr1qNZ
T+wNffyLbJNHXjrCgfKSfiPbjMREMBmF9hMgOagW2JbxGp0acSbAv7pV5cA4GfAqFHWH8ug/LqgO
hg+X1erWskMW8TwE8da3KkyTw/2EeoovManfvZHk+CD6MSSGrIMwq0M5tTE1WQM2RAFp7pFHffEK
KTG83FuIk+cbd4Arem+TR4lXH6bCzU73SyiqgzMMEgALniY+Ro6bDPFDnRoYj6JMbp/S4tt+aIV4
lU23rwT/FKFmN+y2yBP/+koWt9U5VKKN/Ag5WF7SM9RwFQ0Tc8ftm/914adyjgvLRnmVkqA6sj7o
vVReSRKb8DFM+dYG9B/WrHvZ3OWzNVw6F/Ko7SP2AiErHDnu1qutceGNbgOS2Uk9rPX0ZBTFjvdk
izCxhUWMonQzg+0fV4v1ClytY4hlM5vPyXPlECfHgrBNw24tq7JDDrl/sdul//4+ukWcuI/F3jda
Bc08I2Jz74ybsLWUR25LhW2K/m2yjOZIBJB93NgvPKFqj3K8pfEIlIN4I7nix5iFK/4m1iMYeE0B
IhwtX8SISoSS5ejbKZH9qIMPOska23bvqo1PsiI/DtlU66AY9Z+3j/MdFFKstG1X8ht1baA/zNSA
upuD7RgQ7HvLFk9TKcSj1V7NxHNTlHNNLI57vV/KTlnoPSFUR8UezoGZ+WSoNd54FZjP+fSZrPnE
B2obNUvQxvq7DRf47zph2aNsctiBoePQAkJl/K2paIx12HXBWp8aooBlfJwBD9cAAvMGVAs2AGqY
X2WhTBz1BPRCrR/OskmODfl7IDGCuZyPAvdtrOz459hbp8ks99t1b5/gRmuUN35dVzb5Gd/ht+vK
jvm697H36waNggKNV0POnRLYERqqkHjbbUp/CmalX0Ts5eG9kGO8HkEzHLZ/EBRsEMyDMti74bXv
xuga4xl8RTwCCzVDsZCc+KsDsd72HPKlZZMcJk+I+gz1EYPIsGyTBUQUcjMpJIzU1napY+LZmfKW
aMsTLmRAPtQ2Ojre2DyDdu8Qw+AlIasdsqIQzcwNIGTvIpuCrPTXKHggUDt3NqaSPObgR2SnLNwO
kfTYUsjuz5dUtYkcVdf/EUVK85zMBaYU7zXE1JMcEOu9v3VKvN1u4832D6uu9fEYk1VbxWkmdkwV
2Av5xBHQ8oletDnmY2hB8w0TpUernwXz4BsZeNED028n8Dd5+ZGMJFT8HBigz1y6Ci1A3JnJugSv
tLdISzxsR80Nf1bnkqIQ/QwUudr4yehCWeynQwbjYoUWeccDPSZrpZugZmF+Nl7ApN/uu7/vTKiQ
+B3gobHuVEzcUFnJ0ZMmyTiPSMaSJjlEXulWH61p2rllsiELFK0AvwynJErNaxkW7YK08/QRaS3r
rrhnT+9l4lhGlr7SEHH+aLxxaZaj+QUn33xrKHG843lKDkkRaKscRtubN1SY+1otQDOsbU1E9ogm
vY2lYj+pPmJmc80yQwXIsfkkz8izvj6rFdJNtwt0IKsxwkSTUYsewfSfMKicTiHq2MHSxqxi1ug3
97YbVcFy6nTm0gl3crQPvFOHd64166DqHXmmvICF3ivToVKErS1km89cxuIej9h5BJydX2MBlsMu
H3zE+vsznhPWpdAzf/3b0aQ0/jp0sfP9t17ZFs+9oTc6CEuivE52PSOya6cXeeSq9biKmtlI4u82
kidwhurG3SBwZ8EPjE0TK+w+u+RdaO2FP77aQ5EstBKBjhrRj+fMdjddiPqaXbbinJuoSkZ24r6p
huHuWoP7JioVHGS0vl4n3kACeu419BDegF37x6yBzmGXGFPyL3rFFbdaTFEfn1r8Jl+BgQ6YZOjV
XvaCxkULLBX+xlRE9OpGZbZNfRhCjd1FZ9wax6WCVc2YhNb3Xsc3lMgLGE/4+EejblkM6YX4pvVz
PIMRtqrhmxD1hNIbqz+P4OpWmZqXz56Vk21vQ94GyOVgVOj6C32ECdgilNAPdvtVDGKEZ82ISUd8
B118d9VVenM0s7Y5DvPRvSrbqn7EGt6FBdKgMgVWG/GQBseVr/B71dU4jclBAej1BRkIMJzV19A0
6r0RYhKkzVXbCb4PQL4fC+Drn872xnZrsFtbGTXuBvFYZkiJkElQhJ4+jjNBtks6VnesUZBQH7AE
SelttMHZB6leQovD3tApoS/XRd98iaoI1nGSPykkh6/1pL/LZgUJya2b9NMm8b3my+BnPyIWGdeo
dELebEiNzSfbUdzuKnjTa1lNUq1F8oyUbTCO+0RRQXRFuSBXN+PPOpTLF1bji52swodoHs0SmJZs
86SfZmPMommaLnZu5NSPrC/Ew1hHRfwnG1ZjrwksnVi5dL/stqWrtmy0OivfJql3iZohcpayzRR9
fLwP+dQju+89siqL27WFB0gUjV8LY3tnKm9X+9R/G+8Jgqy/XeS3qhx4b0M+s9qSfQ0XCEmuxtju
X5sWkg5upsgXB0L94sXYYWUqxpmO6ahfStp7sHxvtgnDE7+KgGCZh6WNFULpp5BH8KzCB6+Br5Qi
SYExn4Jro2yU3SosDd2H6FHiCiMt+OQR2yfyB/jXbu5toYM4v+xNCekvhSD97BiEMBf3MaxeM8Cw
Rb/8vcfXDXWDEOZ4G933vUqQdfDLXVo13+UVqhEHQHl0K7whOwRDdbp/8KdOtApPKAosoX6h7yE7
bh8ZleuwIKbx29XkFw/0YOO2qPbdf67jDNpqTLtZWqfgYan1hOfJLBDJnHreuGn4VnXuq53r8R+l
njylnmq8ITzG+pFnEsyeP1x6y+iWmWj0H/GAknMW//Fv13K63ltBjnYeQqLFQWhh+wnH/9iYQfBD
adWfth4HX4M4cBcidyoW/2VMKCfzH6NEoHHWWcjkWTiNGGFWXPK0rk+I5v/RAQx+jsZSf66UBkLF
EF1kE3oOzTrzTXJKc6evE/OGWXuVnQaQl2cjs9/GdszPcsBogSdh/+uuZFUN3eCK6c1WDlXRSAD/
OKDBOuTjRnPZJSRzQsnKK3ElUZhdnT+GORN1b22FWSyzcHDgvDJSFhpxg0OsKV/vTbapxUdophck
DT2yin8VsgqrctyMKdY0rll5ZxU625x+ZIysa2GzdJs2PLGm9Cu2t5HFXjGIUdSQBRZL+SaBnbZK
sXt5zOeiiflGE0BoZFVn5Q2vpY3A1rYGSPyprRxHaIMTjjzyNDlYUQTKAjXik/c23H7MPSvEZCEv
JccBqSWRLsofsiY/u0Ug/4iJ3+u9Kauc8tQo4iKb5BVVNuDnpgaTFCEMtrSKJHvw83TDf0QSLhVz
no4hj9yqNokODFwKbI+giOAOk4uvIgrwE6t6VO5BqLzAJDjIdsfI8KqpLX1rZaA53TpbFWXdvomp
ao96A+YjITzw1W3xDfGYWC7MfvZjFljvUBWjL6G/09x0PHjNrFJftiUq57I0kUg5yC68I2iVh5/q
Vpless5iATGfHnii2+Heuut8Dy11Yv2PdhKre23WVzebsvnUFgQ19AzNxhZXse2J9Dp1eYoceD/P
TjX1/N+jUDT3nzgNIH6u5xiap3q6YZJBsWac44+PpygPmv/7v7X/U5mJBmEubGPUbKyFk5hVs5jK
MjpVpfej94Pl6E7dtreC+uYvlbmRdphy7/XeRIysvEKwwFmiLvRii+nv9FCk+a8ihnt6jpLne/Mo
XvlWmMlGjobIVKt6h0FkPMCtDeHL5+tC5FH0pxI7ge2UY7Oq5HhqGM6H4MmrkH/F9FYWlmFNCyeH
wQYyHz+8wZo2UahAtyAZ8yCPtLYE2VCCpddjG5ILnXGACoZp6dlynH8XImzfkxqijKxh2FBfka1U
tvgYIOjksDvL0J5cWZHpvGD7flGjsAZYQQ0dG/SO+foKcvuLTlOcVVvwKX5gDQdvqh3gS2T0unM8
a+G5ZYDyNnnendEzh4E5JQ507ygBkRjwpVcu5i2grMn3zQUQx+nqfZMNonWf9FqZFVnQkmrNsd7y
BDIrxBNxGrfXxSUsQaK56H+gkBzi6tIpJHB9pNZWmYY0AkoUS81JrF1k1uJtQu8BZpA3HkHa8YwI
/aMUlvVQO6bAr5UEVF8beB6A12pqxb/krepf6qwhd9B5xRbai4FG2fimWaZ7zCwtA2wDRDwwUTLz
VWJoXtmhGW967kUWjj2gcmimrLq0zsFKq0R7p83ZsbGpORczZ1Aeyba28ybEa1r0Q//ZUbflKiwi
SAEz1wfXUhZeWNJlhRc9eZPx4CQFTlEjIBbDB+5drPUqr57i0Smxpi+qLXnX95w9aCCi+pnIc/0c
uOMCocXusa706tmJMAOBBeetC4PEnJhKVGZxRj7jQJWtTB/xlx7NdHRPlHIJzLJ516oC5KhSPprm
4Hwx0RNhZT18F7OatDIO4mEwuvYMyBROuAWXXFOL7Dh7Zr23qBG2ZDceJr/40FQnHtlaNd3iv3/M
TVTy/4HHchxb8yzT0zQVNp2te85veCy7RpKXOILx5xQnHkKvxTdtqLwXm8i42zTOvhptZ8Y+/j/K
zms5clzLol/ECBIE3Wt6LyllqkovjDLd9N7z62cRqtuq2zHzMC8IAmSWkckEztl7bfdElufaKHPr
SiovmmHZ7Uti3LxV2pXlY+RjEbIIuVrTTmy3TZ7lgH0if1+7aGkxbRHhDT2WNwOTNKrYyDng2gaf
5JG4x5SOkDEaB78l9bNGwEHDgGStKKhKfVPVU0H50TxB1RgowWZbLQL/pYYZj+Ct4lQHnbiIN59r
n4+M5Cxn0N4sYh1gqLrp125qCE4DGMMJrnls/C8i5Y1gIWeEOSBYMZTfCy0yAC2xpHkxSYYUawnt
5SbarG9J6IszmOo12UrTQ7SYeIumq2/gqveiFe4TCbbeUwl59jga6bdQaHiNEYwVeMs+BjhX1VWz
p5Va+rwZL4/xi0oi7RzAlVheUCcNeJUp+NEWfJUsi/wPa6xXagbRIb91pPPe1FRfuB5ntajmmkns
Se/0zooQTHmpCXolVMTS0aTJRX8+8me5DjuIItB1dsf/CehU2ZxqmtQwxwojejarLF4VmChJx238
DZzJhhARkof9caK2WrJRYzubPkC3ouEykSkw4Ig9Frb0nn2y4A95A+grTlL/OR5S9HXFtJpmOERe
h6UkHdr5IYHM9BA7vr+Gh9ts1Zoa4uUuZWr+2cLQiH5gWiyCWPWKfJTXrLAWdrtHAmHXnvx05tiE
yq/Z8NONuKbqbGfT0Fa+1ZuPm3j2NDiFIbI3nYTJqp0gyJgwh/TCAkT6uagu1QD4fNxmHf+9SYjg
jBQHhNbweRnKNjinhhbgriIKJsjDkfRJnvy84dbhrUKkvwth0J3KgBq3XgXtSU3VlVr7nKorApm+
UC4EguIHGzoT8uxT+PsYnP+eqrv/WlPTfhx/0apn75/SFkw9CkgTHWjHHmL+E2nyzRzH5mLlOqzK
Vh7TLjHe+rwnfrlpo002e3ujnJGh58lwC3Hb3uJl6DQyMVqamGpJ3YyS/mUwsvBYN2TToW2C9jR4
/E4z+xwSyhBXSsL+lcSbGOlwOuzpmU3w9CZzHQEluCZyoiROWEJyzaQT7fk4DFfjMo2cLrn2A13e
Znblum308NYB4oBb3rLfL0TJX8fa5w11FS/yFjNLrp47FrTMKJ0mmc2+Wv2hyfJ3Ohi4kBnbhzkm
0zofh+Q56TJj51PSALKCKKEj7sdaOuZi9vNdL7t4TadTnmTRIHkaIadx7j92Sxq3hCtQ7HreH8vA
mH+MZce/y6GQL9PWvbDxa9b0AG2ydgFccYKTN9z4ZJPw4bajsGC+hdlE/BHQqCAb+1WmJeI5GclA
xkngn+qZFOg0oQ9UujbgLGKaRP6rccgaMjGpEmXRRZegWlzbmdOvwT9Fl2kZ1I2Pq0aLYUkQRtwB
fZqz+TtEoHGrp1Vymi1+UUtXvnaQTuoGix50+e510HTowx5Jy4WdyOOUNe3K1uGurwy7QoUKVNSd
32vfnn5Sz8Hq6A2CAlt+gHmAi5J96kUNeDAvdavp5GlpWMVFd6Qwim+sSt23TAd74JjXmISNQwMh
/NKgF6TdEVECa+dvhWHH+MTj+WrClzAmcaryKTh7yw+2swzq6l9rXTr+1BG83XAxHpIkSElS8akC
AlYDUdfSKHdK9AK1Y6+jmfJwIDsBQ7dNbgC/sZeZZfHYNSUdE6rb4G4oODtjuTbtYdi4gwfSULQ9
2SeYK1E+/hMdh4xxhbOZ3OQ2SB8pH6erKpDymxgpH3h2pp/hDjSvvmXt4RfLbxm5EGHv6/aip6s3
CAGtUzjPeN9NfTwMjnvMSE97yhoCYHud8PfYs05mL/egxvUbm3jvbXZ3nlXpX/wqH5dkNqRnlCSe
nRwJLC7WdaHP/V1i8aFN25OuFErvkIe1dWwCS1w8ZM87/EX9vmldBHfW0O7L0NCPBBv4D34jqDAb
ZvBDkKsS+qP2a4oRnaEBKE6+Gf0IXQJ31NCFbbv2Mo30sdidDdI+q/YmB6O5Df38F57v7KCec+za
IigYfKxT9c6D2dLTgq/wPEIUYSA8TgYNb+nLWhqPw7EtWihT8ARpLRBjYc5a8KQe1gT5mhPAoh0a
0exgOTJmM2nssiyQfyNjO5Kbl30XNPVRmDndve6gONNbfvbyPH1oSdfZImK2n/LCzzdO4IqXXghg
bXNhf7EEW5dSesn3sAxftc4Rv6oEJmI8YXyIiF1oNIBfwCxI5AkoajSWf2r54v+0M+udVkH0Xo9k
3dlirJ78ZVMUmRneCbOOv/c16BH8jLEhtFtjxcZjOJnBmWPNS7XM1JJ0XlPTsq8pmaLrHpPIVpBF
cusNMqu72O92beDAGk3C8GuTUJu1UF8S2m71nBuKG8nWzingNHywzflg9fBowmCi833K2dHe67G2
ngsbiHZVQHPQiLv4h8LLeQ/yRCDcDdBofs3bRuT7LhWVCQJ5jM7IWy5R/OYnY/hWDIT4yW7+Wi6B
psIP8mMFFmAT2HXzRV2ptbSgRBSieT57TdtvpRNbW9IVh+egHduHqU/JpPOHZ2KQ+I73iKtHSedS
PSGtPjnGQRvzfsldgFqcnQS1jFBuZ0urf+phgRytda1XkXn6hgDl7sGBwX0gzfS1N7VmHcEJfYQy
W+LphnBRDaX5SrJ8jK+70k/1wqlSU1wF+gksSf4r7UhDdRw6s0WDl1YU9hGhBsQQs2JPSCbZ10rH
d4wcsLXbS7+kl3dLenmBewJw7nLp+Rky72mmzhabDdli2hDdLVlN+0ayKW0Rl5M9jmcaHVQ0LPAL
FB6ds6tc1653NojVM6liP5rI005GlI4vvqWT4Q3M44KMf3iBo8AnDxrJvbrbZ6k8TAFEYNsjPqlY
JEKZVRr7oS5JMp4q56vPOwUosv5Y6oQb00/7KyjL/K7LoLibor8a/gwgjO70TXOqu1/D8QiiLgZ9
1eH2o/dzNYkI4mRdwWfTxbaQVMdLp/wBJfEXYWHDuawS4x6EU3wlW+op6KR+bw99342PBh6AszsV
L01T2+CJFrRkAr1uZWVm9eYM4CTgIphfgxg/1GBHaLii6oCfSEvW05SszdxOHpfTPi3U4KLjsrqO
vXZ3yuwFL3myBdZkEQtdW9c4it6TYciuBCCfbS8KfgU+tsmKAMWXJg3nfec63qEtKpOU9jGjH3U0
l9wQUvt6xOdvoHQnTHg0QOyy1jZjy+dtgZN414LxI5FZ3451NT1KDGDkdXKIhsE+nQlhK6FC5v58
TKyUM0l3ShPR0E7RnXvYOe6hIXaborP5RcipwEBo8u6nlSXK8MLGjZ7B4ipQBvVWFP3o6+gxof/8
GM7o0mliICEdMnAWYYtcygg5M/JzfbdINFoDjcgIVhqytd+OOVvrskBd4P9FmJW1nStPf2LvbrIT
1qZtlNPBGHzU9CntteuAmWEnRxMJ3/LHRTMbHYRWxjbA2njFtCNpVdDO9fXahECQ/V3pyfjI1x1X
RdOVVDskzCJRjO5GsyGIVAN+Gasq5a0kchTHIMgv0QSHsk7FRehZyhdoxnlhsWfYtHT1N6OvEdWb
Wd+K5AqySpBcRIcscrt0DYfJwEBa+zTmSEEOHAavjcdb15LgGMaw2CvPJ+dgRPypAlZrNEQ394vj
8OVyBJIUacVXN0m+dgCVDrxDvE9WEpwh8mjYfYy/68xgj4P9xT12pYR6VffGWsa29VSO1Rl2dnoK
gpIfzMy3EsoTzp5uZv3UwXKk4kC3Ilv0t4jviJgt5G2qym+Za2Y73ihM1NmxfJzkXmaedVGI/8zq
l/Of7a7rUuuJeXWDu1MnZKEQ6Lcx8+Y1L0uNb0/f7zhjXupxF3gYEqNlGBcjbvmTJFvEnUgCN1J3
65d2cp6NYkjPtlF4mARyfZuWub22sRoRBbNAhLsy83A88Ms0U1pe8ZnhPqo1t4vlpfQht+MvelTr
Q+hinswHRI3LTnJcto6YEDeyjuKTTxBTH5pIb0QjHtyejJQsmG5jHC1kXWJN+G1qNoGQNtwTvsKp
Vmon6HC/r9Ta51TdjZdHQovccTekxd+OXfOQ2HHzEPfazbHL6Ib1drwEg2tSQNK+TvBiQlEScr4M
bsOG0l+Gj7Xapu7ex7tl23WMojR5mfx+WLxJEMSy6hDQs3lLYkG5ahLWuUCXeRoKYa+nstsPSLT/
zidCRZaLgRWtb6J76KLeLpet5pgkIT8TXKnTlLqaTIwbFDR0oOHsQdXax+nqc/75uoAfw41jBDFK
r5++60/vjv/W2/2W6u4LtX7xWMoYs1+IY7Id9HYbl4IDiet2F+tFi/Ew6mnigDxaVuxy7i5jZTJH
UNBduiaR26rzvqRi3MSih9jQubxbpr0P4zkjIKckkPyk5urqc2hjiSUN1SmkIIAvi+nQR5R+xOmO
fd3LJVlDFdkrPWyfgyzxTDewkw+uFz6RYTmjHejyTQNoGAv01Dz78GSJTk6GjdJ4ZIMhiULYqXtq
xfZi6vcJqE0x9Q5hH2WxjWzRP4gpn0ltCEd650zHsOkf1BXxdJhm55zIp3/W1I3BZlMO+wSl2T+v
0FPtXZvyYZeRT3FSQwrv49TbOdoHNa86gWh3KCIwO8l0dJz5oH6B6HOLjehMuJw+QC/etd2913pA
oGz5mrUh5gLM0VQVq7OzLCMAzo44NiRlS6bk3wGYEY12VlN/esgDvsXxPEFAs2HvqxepP5pd/b//
6Lhq9n6KzWVOOus4lMn3eimyqkHLDeQZsdOu7U4gWbIiXYbBKWUP8+JYyKeqHJ7KMlMDere/nULn
pySU8UvQhmKbuwWSYXw/ak/lmWhb/amjb8+WijbW8Iz8GBkwsgQcgOzLMruHnxFpOf4opuoRWAGr
Wszek5pNFOY2IQcqLD484Wmoqk29un8+n3v+T8KACYtbHhhI6yKyp5Nr9fK4ios1jdsWqlIOULfC
gCjZw7jYnpd8MfLPgX8zTcYge4yt3F7Rse33aqoGYfjFpYPp6I304T5eO4qMXLIW5cbHi3Mvj69A
bnfqFepBdaVEX8hzyp1a02QhD4WNNqEQqXed5rnZ5hGi0NHpvSuR9mRyqjvZcjuSm6ys+is9Pvdj
UI+pad2S/VVOvkt+EY+qNfVKdTVmLY0Bm32qtRojSDhE1E5bTZA/U9mac/4cDETAfy6yX+K9KfC+
JslsXOvaXpm60z7oTdY9qCs7T61LCsjXdYc/16dWkoou5OFfz1dGQ+JTX/I9+68/x6lQ9SWdd/9c
d6FaUv/y/W3ll9E1doQLLzp9ULPPwYErdKXYsYp7EXNmtRFzNi4xRTlZr6fPgTYGv5fLMJcTVSer
PCYQcrCu1mtAjhnHIBlQWJn05qS3zR9r6oYaMFz5hyErH0Qe2Nchcy2OnPTuzcUArVzQcVzXoE/9
9Np7Uh7Vc+qGekRNZY9xyLeyX2pGZKl+qtr0mLl28aCGxqALZw/1sMs5Y36sQWjMdz5n57VeyROJ
HfPNFYTA0uEaDjqEGMouhJSsUQ08euTzXtVdXw/LY1ngw3WwArlZOL6xO9K3TWgOB6m1Gkc44jCc
nOKLV5sXVCPnWvARu3xCep0VbSp+m1b0ZrRT/s+g7lYOMWP1UMvN1Ebwm4Zm9teR1/w1UMra/Z5a
mBf5Ufs+a367U5AghQX6HNyiO8ih0w+fS+rqf3v2X2v/mpJkbVPBKia2AcCI/l9/XjXUeACAEuCC
woynWIlpWRlnNRiLLU+UHmJRrduNke4kMAuWkd1gdgKem52oAlC1W67+t7WkSN2Ebiq3P16uHv+4
VKtWNopja53Ik8mvtsjza40FydaM/hgNDuitf9bV1BmqnBOgfLLmCZBg79gnfRk+p+pKram7aqoG
TvEOrzCBbP2ft9WDfV7SAVbPgAo74wvwDoY3z/6ubmOPeEOh7zEBf6PC6F3YfUxH2VvXCPrCvQIm
fgpEjVJt2d+rAUKcvw5I8dl7FDIedHS9SMKrM1D3mr4fVyrnsvYp5WEaZ147AFfy1GyOOklMtGkS
22IDaARQYZ0ltYP2zsoXeXtwjXzc47SmHRzFT3EaoGU20i9VR9v7Grju19GU+dG25XsQWzRYF02r
IoKQKmycSE94UTO1roa81Mlt40Nm97GW5vA6c4Oopcnd92UEUm1qiy22oZjcUfoH8YBsH9U8WGux
BAqpooaxVDY+yhtECK3LHKC9q6+TuB2g8zGoK61Ofl91XuIfa8l5GMtQVIacPmNhXSvocvNKvVeo
eZBGlwQ+7sd7iw30fB1UwDLjgBrJoFnRmYN1dFZTNRQAywpIwtxWAxCT31dCatj39WBLSemHXEx1
YR76Z3WlhmGq/px+PhIvzxHbHB2nGUXwf79U3VRr+XmoUDo5YIVvQiudnd1DsYe2Ut2GViv/GIxQ
WBi1+E+3De4Yu6Bva4/+cGptYzhNfAeyjzmpbvGuGsYfoPwWbvby0TDNXnRVV97yYYAN1cHkf3Hl
xN/2uZ7P0EWNljqpynN0lkQawqSg9alLHLWQIIMY9CE48HO4wF5mUNsdxiMuFRBGtmK4mOZ7U5X9
WU1yYj6K3BseomCKRk7qOxO58BWkomw3MgCDjxJvkb/TqobpVhzqMq3kCpEQ+QiBaa9IoYkeRjeN
HqZsfOeAjlQTFMB5YV3zjg9i3YmKh5i0DllwRpmy1HmmwEkekITpPROp8zzB+cYA4ASrrk6yjZk5
9qqnTXHJzKVBERb21wr7EoLMio5Cj+SzoUbhwLx2Yzz5Wmy06BaHEuUiasGXmlP6qtIzubFSzXlS
Q7gUR2RnRgdj6TrOnSH40cnbTVeO8dVJjHbAhSrPek3KBLHF0Y1f5ejWLkM3UUESlWj2nzeygZgQ
CUoOpYTx0sZZsGiNwR2PQfEFykLDmcqWz54rqF2Sv/NoCR8Qu9/AhA85aspyXnaR7sHusv4ien4D
VlXdntx5io5aBFVRoRWJmO0uUZhec601iF2t4pwAvCzf5sQhJSenncWptqKaMhsAH2lZ5hMdSPMp
CKW+I4PCW4vWeefo3z5YM56nMbecXeaSMNP0kka6lWtFss09b3ysPf8XtFFy8szOveTCh+aSYa6t
U/3cLpU5IF7tyinrDroAhte4o6gxwew9lbGMd02WGV+oApwx444/nawnMXm0nidvLL9ZOYkbtm20
2zKa0YOJyX+putTbY35qNpbUMV3a9IiTgvfbVTKHxUUnhtgs2E1a+S4ncOXCN5kAc+n/56oPHsMm
vVl2GO8A3RlEaDn6KaITtg9wy2/ZToAgD+9ImfQ7PVL5zNF/Yo/ZNwer0c1nFEvjCffksNL1QD6r
NRQYqxCL+pNaanhjpLhHlcO6GVOCeXoZMLRVxipm63CwYWkSHuhdRAt2aFE9+AWIaT5vSEDxqYRl
VfVs0eCZ8QBe1GyCUOm2zjXhm7MKvSDdmUuiiEjC34OxTOuOVnLi4grWSnc8zjJ6Tp2u8laGUaOW
4LC564Qs2bjN7nTG5nXLDQrdtZNF4kuXJYBQiySiaQcx7Yo+ZDyb0MekmCQfxYWkRtXusqjgf2Dl
IRhezaHxbyTtidwelAyeg1tPsxC8iku9wEkl3aZHdcUnW7puZ8RFc8NvJMbb9m0cZprwRRn+sr1q
o4lpDvjgTfcG524qsl5IjGBzrfXBeEmgM5/cvtI33tQV8A709oC6yrz2GBoDI4vzLfVjkLnJDzto
h8eoikmnocs9Yn6SdCW3M6Wt1dAJkojjdgJ/tgyF0XblSpbYpwnu5dBhldZmGEj39Qm+W8UC07wq
q4Ygug/8hiDdW6qsahDmottKCu+k6rBG2cmrmehXfhqHi+OWj4pd8kEsWVAmzRTcDCopR5p5jr5R
d/2Qmt3UNfdhcL8nWLPcrWpIfVyOVFlPH5diaVOpeZnS+dVgewe5RcUsRwnuU/F8bzWTADIrojvY
a4eoFOh0rPRNtDZZHKDsXjWC4XaRLf9KLEm4bRkPb24+OvvKyodvC16MLhoMzjlmCzxEOLxFVG9L
Nj2bzKOETRDX1o9zCpBNMQiqpLV+a/REkmia0kMtQv0Wm1Ox90rcinNUhPcCBwbuU+x30VJ8U0PB
oXaOIr5Dy1IbUG8q0Z56ixmLQrHzgI4rRpzAr4MzpvnXcTfmoXa3amI3PKKanCWhSTiDtSqWyDPt
2qIqehEmwWQ9CGAA6vJYCLPfofJp1h2q12Kbypw0AI/N7IezD3ufCR0Ah2WHDWJZM0K0bnyRTOzF
fAsJgajR2RBQacJVpVkQTDWUM5/iVhw9WnDiD0NCsGm7fAaoK2MJPzXbliLBVH7cVOuI5OPfoajq
kSY1k52jIRFRr80899TjThnfC8DMKw2F/EkNZhdzx634B5Z8hEEnr01YsfmiH9bhrSOYo8qJLo46
dfed1uDK6ryBFB7Cbedy5svoue+YGY2VPuTfQvh7p6Yv7UfEHePZzctpA26oXzcNYTtd5tf7SYzR
bizK/Oj6WKVo1T9/wghl3tmSQ45L8SYvdolYzMKtPb6HE4RddaWNXFHsXMVZdHcGl2r3NNVXdSWF
0ZOzmtXNMcr+a+3zwaLPmqtTj1v+Dc5pgEGOknGqdlik2bJ3IuvlWg9N++SkHVv/kNq8q+GWYqKW
qdKRGSeWJ8oxyg+5CTVjwoG1L63W/Nb16UaGmvHW6bbkkzRuN2NF22semsXI5RqrYnLirZSxWJdo
Bm/YiRmckEgS3XpVJINmwSOoq8iDHphqPe7UZc2eeIdZfYxqYSHb/l5Vc2EvsAUrePUKgCUrbH48
rx6yLAdSrtGaREb6fEaMprjMwOlFnfHRoJtFjaqeG0MD7Dz1WvzpzNSgbhaOfzYFnAQnDqLrUFHB
dEoIK2oqAor7EkXaqu668aKG3pp+OElG23ZZslOkeNi35O+7n8+Zcoq3cxpToVSvdYxT6xY0Tap2
eBoov+7SqCU0gs1+REpOHG5jwfaiIs00Wju+lmwwc+Q7vtrDk1gGW0NADx/er+LkEre69oSF7W/P
mNLvhoP9tK3DFHZHbtwSOw2APSbp99xvf/iVPt4JyhLnGEnhqmqG4xxq8luvl9/zxCVf2xoguicp
iU7LeiBzzAaOqaHgGsdnDJwPoLf8J8xnT/6UmRfP1V5CYqVzjg9yXM9Z6OwdaIt336IwvxhVujq0
7mqpKwjAcU0OYR+vyCexaYY6eFR3SU7tDvOADktN1aD15ffGBuiu/pDBtvjECmJ37Zfj3l3AZWqw
lyujrP7Gf2Ec1RJy+/5xhN67m8heXH+uxUA3CSvZGILs9SE2KDnJJb4AHf6WN4SqWxHFMV3UQEvv
P3NK6fXWMvC7qDsjcSQXjayF5YipBpEE4D3bIJC7ya7e1IFUnUXVVVFbtGqHC78zU4G6EjhYrC6H
gXStvumOak0Nfzzzx6W6ZTbaHcpCe+icybiWVmFQb0WvgHrnrGaf65SK9avuwVAwvIg3PJ4X2C4m
3nj/89I6SlJURXq+Mq2npnWNo4yETW6XGvUJCMz5z5XawqliSB01QmWQh46oqSYlklCwcRnUVWFG
v6/UWugXnGr5hVI3rS4ABh2wL4ron7Hdzo/lELHR9kR2UUvqyosF1JzPuVo0MfgehiDmk46XqqUU
pu054G1m2XDEtEB/7z3UjkM3OrlK/HTaVGpXEi4blLlz+CapvYp66I+5fJmHNEfMN4JMJqZnW8NV
tlZsWbqHhs/7tePisFdlxYqEaZDeJdVQEZTQbtV8IkCJrhatloUs6bXhy1jY4QvyOGQYQ31XM4ES
BZq6C+atnL+NzUSPNZtNApOcjk9tQ6dTNJ7DzkIsR1ZKvVKXn4NHDMg6QhF69CwyyEFLRtswCop3
xwqvkrXHXjjbfmF5Jn074L0gL4294oNaUlfDTBSKXWWvkFWME2cZ46SuTMozVhM0+8/1iHgEsf58
RM/4KY670NrAfPAWH2i27/ycbJxGE4uiRKCkKc3b6OniVvXd82I3Osqcg1bEWxTOiJIDaWUG2K+X
SxDsaIosKLftsGBUQ6MkzW4A1Se6hk/jdCEI58uQTcQMJkN7VDO1ngmk+GoqyJC4BvWh9I1+609E
SKm8iLYvzVM4dnexuBjMxfMQ+04i1mqu9d6eHFvvHPR68tigOzumffDdWhACamlo85R6EWJM1aor
NE3+btX9076j23vPgDQePtt6tp7nu4Fd+8bPcueqw9FfzaMkU3KZDsKaTx6pjKvaAw8ghd59taCD
bQ1+ctiBduPd6bsv9aRV36zQvKbF6P+lp+XBCGf3fU7Sw1zDkoKQLp7SJcEWPtmbmrV5Zz455Dce
rHg0l2hn8XEEjYjO2tV6zRGyEg6xV32UboSDdVy9RD2YVxU/JqSGHZxfFl/W7/DxtxqpPV9tb/R3
0Br1Q0DJ+9VH/FcP40KKIUItWfzJnCL8h0Iffkl9kO+zTxszak3oNMUYbbuyWRI04h+JMZIu0pj2
o9L+W8EQbXqgpeiXWFM3miETbA19D+Qlu7MuwxU5Jry9xmNBKvG8XCZTE+/pp97h7tCDHyLnSe8o
V5R69tosQzb8Qk0kL80SLz6y7b3hA+WAoyXj97AN7gJT9EtSlJTU+Y9uqfax4YLYuEriitCDpiSN
IpyXXyVdbkU4BC81zUTyFPvpxxzlOxFgWE6IBt5ZXTYQLluZ7r7VK3bhmTu/igALhz9oxnlcpmZW
bIdIn1+dUYodpA2ivaKu+2pE1GtMx3o3ePl28mS51vgpJN7BKB9T8GprvTHK706IYXiq+r9wb+F4
nrJnOiGI4wJzOXp5i56pa06eSwge9ZcHK0EXOVcCpE0l4h9+qK/7as6+0cQadpqup0e02gHILzwX
5fROtcl/CWai56yZwKIuad9CCwQR6LWnsGcWF7Z/ybS5XpmE3hfGHJ/ykQaVJE4a9rHeX+lL99e6
LTS8GMscPCjcQmc+ooGvVrrvxefApTAFK1uPz6Hr4+OEQQyy24reouUzRA1Ug61zptd5uKmz5DSE
+nTIrZoTo7rz+WCArRwU0EmVHlV58nNQa0GWoHhQi77pnwPyFvd5MIMZK+qY6NDlch76q8VO9pSR
jvYQuH5/SQdr20RJTJQLEVEwn+q/bEu7sIclJESP/c0wucY39vVfavb199kxzG0k7WjX+KCtouZx
kP4U8NUmjK4xEEIlpLqroR/9e+uTcw12Zz0Hen40dfZaxXj7HOYErxGkHj4JcPSWWCRdp8tyMAn0
QE76r3wuxWkiaYvMCivcOE2kHzUlz0paC5GW0muNS33oY/5xDzisfkbjHq6LZq43fyzSwIZqhMfY
zVtUGZKsxBdqi+hBA8/aoPtxTuoOmpgC8baMHwZt3BhuUb9OxAZZbQzhZsqTLwO+kE04xv6B0Api
qadFJt67DfoZTBhsOx+Hpp7lJl7WEqQOO29mA2CC2YsNGp09SY+pC4Gdj+7sqq6GhcqurtRQbvUo
SK5qVT3U0YgcVmo+N4uPnJPdWiNbLpGUWGo8Hw8JW40HzrbzMdb7r2oWLUvqyg0s48i78xc1g8gf
XyJn3LZpT2WgyqyT0TjEI6vL0enilQbKHrcVsV3eMiSmjU1gTptNXmGBXalFfbGYqeHzwc81v/Gy
/SMK2Xfh8Bfg59mHXlvf3LB5cHy9PGWLg6KvCr613uxv1DRVieDLDS3FzFWH4j42ZJ5uStPch0nq
bBsYWevYLLWXzpmn82jxbqSm7AviB8dtngxZiV1VDRlgrmm8tF611Sui5YGFuY+YeNzHCCAF8npw
Fc2ypm4UXfHOj80vq8rNu+3mMHb01v7h29radHLj0BWcBHFKwprRoYAOAg2xmtLjmB7UlWNSv2M7
7u98F45Ey6/eObfMX5UxZLcxdJI3O7uGNMUuAwkd82ooS/+a97N/BddOGNIssr1aG3WEDs1I3q87
TtU5CzDzrcK+ZMvdMairz8F0i+NURafMoQDQBMMrNcf4GUBwcmnB5/q+j2w/QZvjCUu7acvguGly
zg33pJayvADFSP1kI4uavjSFL36JoXQVuPJ1P3tqIFUHg5e8mB48ynCsv+QoWS9a/p0jZ/8EzwPA
onT4uLb7+W6PVO31rF+hcEGxbxQ/SYvTyim5T4n+Myfm8oo05WTz8XrHlJTctbQCuD+jfS/Zyd1H
mDn3PJtKsMSOs1ePqBtBVdCsGlt8iZUFX4CebNimEzJYGzkQscMvad1iR5isn2oWlqZ974uO8CvD
4LDG4Hji2I12+ahmfSohPGZOdFbTOii0jZj45FfTIhlhIg7ghNSU1KqAjUn0l5oNY2LcI9MEuc8f
q/46S4+OtBj6RzUzDG3g7a3Oz2oaOXiV+x4d2Mdd06sOFLO1dcv7Cv7q2iBnMMkvmeECvyLufk07
Hv5XaNnZBfrraejNbjNQoycsrtp6ved/Q9HfzYlceX5evlS5kT1lRbk16rE4+6Ym15kHwcYnvXpV
ZsmmoMtNxdR/6PlpeuoG7PmT/Gv2CvG37LUnl/3Ye9djkM94F3yVCbKwGm0f4GebCtmSOipMRxz9
0Y2PreOV17gui13OCfOp1GtiDxu/fnPYqawocNrfm7S7ti1BP6t43nokwEKqB3gW2lr+07ZtYsTn
Sf9SNt64Nm1Nv8PyM7YW0YE4Pqv6IKLwfyg7kyW3mSxLv0pZ7pHlmIGyylqQBOcxRkkbmBSSMAOO
eXj6/gCpS39mmbV1bdwwkKEQgwDc7z3nOzcJFDagYn6Cz92dfm2Z0FlxsdndaWQRhyQuPCwn3H74
Xisl0HtKOA90wfXBjYjhmvRpQgWFhcSzp9DetJ0zxtDZiIQxs7bct03LvAFZILUOGknLMIbbIW3G
67JD8KqyZn5EyuoSVRASMn5GaxclejLnS9HakrAOkKHOYQe/NhNQMr2rbx1s6SfNGKx718p2G1rZ
57oen1OzZg4D5P4QJD1AGI8cOnEWRXIKJ1UjNQiLfcScH8P4oQHYvDdtJvgjK1avmpo3QebIKgm1
nd+K97LImMkJDQmBAbDO14t+laXkHhkKInJyIedOLJ8l1dxhXda22JVFi4xRhu6qJHQeS2ySNndX
Jv7eSVnCE0sbl+GT6s9W3CQO725bX2Bdo6qhenSOHBJNgpDGc28eUsvhRY2Cu3RonvhmnMsufFdD
hZuf5QZPUzg1tLnilclNf8OHvrdme6tmaD98g0Kf02vPLs+zXYezeZc30MAcAlJzh1BjsPQHTSmY
dRouX+UwWItWDcgXcYe/DNO8xPGN6pPFSgGjl9BXcd4gftb8kD54PuOSjfEC9qXcUQKMVnFhew1K
n0+aGRFhOdmXVNr4w2tK9HWWoJ8z5L0yA9qFvmFkK2HVpOXiVFoBgEuvrMbTK8WZObOa+Z1Rx8d6
7rAGzHGPMJidXGvMXWJjBnfj6hjTGkszq96TadZ5bp9SDCMm79o6D9PNuKdnnXoUwMIQZDXXyaia
R2tzpbSDHu9sCTxR0yQ1lWCrpYW1H/TWf8pqfw9YwUSGlRo7as/RSm3ndZFsvdDNSacIjZSUpSG5
+TOLDt6k5kbyaPz3gLXhU4aLUFqj3CFxC24FmKIMG8h5GRpygWHGOL2HeA2OfE4l3oFYQKq9a+1Q
mxEzGlokU2vtMab8th/j8hsZzuFhtLL6rA1IeCwsthA+8NMMWed+FMqpntw1JCGHWFOweaFbfxt7
Q8WRDfrTZ5ZEV7nb+i4ETVtq4Paq5ERgWgdF5lXwIFFGgyYeLvfdMLk/pllKjofiHWWMunMjvmeW
HhFbSrdIpbtKdjBfKziiRyS/xVvSZSaFjM7ddPmsyk5c681HsX8gKhHZ5rzrJlAySgVQ1rJb+ejG
ESBPx2U3adrPVZa3xEjy2lD5MUUCoF9iZE+Nax5cV0/2JERYK38qwlMvXGDqqP+wOY1DeFIQc+Cn
TS0dHMF6eUlAnthpGZaXEdqp7rBL3LAbwHPtxC6PMemvZKoVV3TYxbXGbHUkReNA8gLxcUn+yScH
5GLUbciia6Tdb5vDbD3RTp1Iz6Sx7LFaFgi2tWJtKSPujNRIAxKz0vmGUYA+dggGW36F5Zfsy+DA
amG8Jjh8xDQWT6VL+mlFSjCc4wnKwzyY4/hso488sJTAkzETpKCEKNjckVTFAOkc3+yzGfUyHZeB
7FVBvl3Rc0e0+rVhWXiv+Ny8gdIsTznye3Z8MmueZD+iCf/U0Dp4SEosL392l2PdfGLZKkVA9gfE
L+Tmmv9QrdD2VOBJm2XXR6/6qCI+kg59//7PscFyDoM7OBd7Bv0p2vCehrGATYqMrZ3NccoZjEDa
IzngyDLQOQwxY/X1GUdiMe8sR6qyTX6/rJFaeNENQzu5Rb7idtSBRiKXkdBZ9THOQyZ5ymd2cVsO
MUec7mb2JEkSeoROoT5qpEIXmJosFNlbjmu9ihOh4zHz51hv1f7OTvVnWnEHY1YuzWLgLZPg+zSr
l5ZDaQyuK3N8KPXpcxD5ProL/lu/tvrOoWRVkDqSDTT4Cxurhtu8W7OQY5QJ8KplcxnSQZaedOtq
lZXjSw+056rIUt5Vd5xdhuHnmomdRyRGeJhyK/ysLO57/kc+/C90TtOrO16pV00vZJKLV9Kk8PaX
yrM/7w0aAj0dGza/Am7RkL5TTyA2t4gyQzTW4eBqxjD7tb+caV1MUzqc422exPLSh4280LgsLsvu
r8FJPVaxDomovEKUbb+3iMpDRK2Uq7oU+klFqPl7E03FFdVOyOyyBishqNUSe2rXtOygGxOMV9+X
QUmQ6OquFRyWXXJe05WiE1Xe6rqNi9X2RsxrzIxic52RUu2NdWUdhsZ9wrJjXUMyuK+oRXzA/TZR
sdF0mfKW8otTAajK6/uylTmNWBHgqOy0AMOVlGp2sRpI8sRJWSdEKP2TMJNvzFcOnd63V6Ra4kHf
reTZqkfb3BzEQ6tDmIxh8b5k52CxtWk4zALViQCdZRji4J6Jsjxyyag3V+KsL9ofTUmLxEv8AACr
RMXbojo2J92hiBuyrEBsth5q336RDag10Gv8v9AB+Ap0hrBVa7ISvvJHTnYFKdynyE5TIkAmDD9x
i1wp1ngG+mVdHW1kosdlFxxXk8K/4eCvoZPfUEbHOx4N/SV2f9oSzTxp6OzAKatAQ7z0acMFMiQv
NZ//2uh1ez/Vgiwmkma1wkY1loVHxYm185hb+FbnIckVWjDgpr1RJb0IvOCQITYD0+faG0yt4UaU
9hcra2xSYt36XhLdeECuySTd0U6kx2p4r1vXE8U7vcQU0ZMjQMHI+k3P841DJvjTNObkY7Jk0iDl
31TCZqGADWg+03JD0znx4jmhUdHVxuZxqt0KY1aOzceKjKmFY4b4uRbFHnaj8rQM2ICTHVayaAVD
rwd2Vo58A0JSNvUORHbCXNzki57RwMFrYWL0gL9TzHvLoRQfz3XZbapul2vocv/leKxhZWfBdsDh
R+aCi5gqkgqxtQphpCe85bpcRYr+OTe6YK7vBjyE8kFdkxcdeL/2W5bgOCiZbwjiYs7LQDVf80Kk
wUQTc6yJLHOOP4i4opx+xhV2xXkZlDJDXpP69R4/6OXPIWUOBs8o3uwoGdTH0vYxjRdj8znQdD6M
sMjvVp5p98bkR4aY1hHvIANTNJwEsztpMfS4nZltpBrIcx4FHhiJnCyboH5MZX2vLnXgYr5BcHhT
So1ZADeKT1mqWVticPRtbw3xJ0wVc6UHZBWxmvZL6rsbh7zQne4k2Ra6qXmmgow7NLKNtzAf1i0U
jF2nSyKe4hZDMJC6Lc2mfsuzf3hLTDtYy6r9ObLSW6V2/vtO7Eax27Emz89wXCXzzkmclqEs3XQ9
VqXEpg/w2CI14oZ+MTkDHoXhYlrOc6v459QJuEphj6/G+Ua4DMtdz4WMYqhVti+imAfIrNbO5q0/
u3+OMS+QBzEaxKBzWTelSTMQP+v30N2ZVJBee6ke/tw9ljSukXsCaQl0gHhePC8nl9tNlNsZ9a05
tevX5nKqmG89jZPfKZyetLHG6Dx1m7BW61fBRO0iuKRXNfMYcD7fnKwCZ1OWnxsJhZukYAxEzsqI
E0ERSGTnEPE2dWonvVU00zwj1fsnl5X8WlfsO6Ds+OGr9QTvu6ERmtjmqyRmHbR9rRyoXmAyDZl5
GY1ekPXLWSXFnSg7C71kWJfrgsi150KzouNYZeOc8jeX84HTyOkT3fDgWNlGcU9Q4d5xgRI0HqPk
yObdKTef6CBY++UR61eF3a3MKHnJzQ43ZKd9YA5vj1Yrfg/GvOWMuUF8BwC3NLHeCh0/vTN03SEk
UdirmZgizYpQqGMtXMHYGt8xK6k7REeat+yqWTJX43qNmaIS7LMSckHA/G+rkW24zaw0fEc+f3NR
0N66pu1fwGfsSOm071WTDy+QTuYeurAQKLbT0UFvp1uuRtk4iu8V4R73WlYOaavATZbdP4NdgBNk
RTyhZ3JXtWb1b2WFWCQWpJnLSYRcb/HZRxTxjjpgrRVpS3UP2Ihv2QptTNfcu3T8bzXa0o0cVO2d
0HiYjMX0k64WvlCifNGdgfDWjLVCl+uKJZzKKLk0mwij5Tc7XNuK0dKIOQCkD7yKMvUebVfw2erc
VdYY6ps1CvdkKiWFhXmiUlV0GGTapLteUOIEl5GfEy0ethRewifh0IgOFV4Hr/AVuk4erKq3FF1r
QGZk/Jyb0fDZd7BTKlnZPrUor7CqxeO5zeruqFQtXoSyvmVFAS2CoLgXK0HU69DkLJr8jpgmObM4
V546nGPrmiTcnT37DsImh45vONvl5HLIrrBjS9dZtxoljsIxG+4shm5cFBSxq6HocqQsZCWt1Bhj
aFHiWqpkQAV0lHBLx9nO6oxtpKy7bvxpBdI4F93kPEk3fzhQVs6ESqMdnoscSlQSEjza4WqpcGC7
jW5UHOObRM1zsQDILocyi2mJq0eDF1pae6ppJ/8aiGal8swfx1/XZVR7TeBvo8pJH4E52C+jbCIc
o7ZKGiS30MjA9+kOCuaT+WwyDeHWT0PHW87muvxUZmq2se3ZPpD42btswE8HyGIOVhdn79pgU0DG
jpTGYqPBPj+rSeactdqxz8uun4BptBzV9JYTyzDNL/mzu2xVqh8TlB7cW+I4joZmkaNkiTMcZf/g
Z2Q+5/Aj1sLWnkUWUruJkBCUOtV0R/O4Vt1P0gSOr0Avvyi5rh+JXfiEMTzwHLxvh9jUo0ff+zca
HqfAIJ4zwcO60SonvlWuYE7Ic3CnjHXzpKgTVouSVXFWvSt2P/zIlJ6Kjj6UNwpCECyEcrJjXzmx
ru93dtU+4wvwT3HemmiNZk15YQJ6UsMvCSrlY6VGMqUVPRTpajkwSADlJW2rQrOHU9qPwynrc3mU
PeCB+dCf48sWgBDF60ZjtlKjPLZUBATCNumdZxbVbrYi4oJm+C2ZjfMx4rQ38yz1JTC65yoys4c0
h+y5y7XD1CvOOwEa7sHvU9ooPRKfSkVcG1gCV8M8+GPXWp47WlPGXYsDrSKsrSkD+nAUO+N5eNWs
BluqSW7Nmj9+SnJRpwLZKJCl16p6liRtngcNsNVq2VwONljAE4rBx+V1TN4kCU7liUT6+KrNw7Ll
qsOzrhHDThkU7FrYjdkauFjs5XOne8QIc3YjbhRNXTXbP8eWrZ76dIdDF8pb4/O3USq8oQbYs7Z1
uatINBR9SpWqCZ1VUdovNpfyQQsilwDbouyuo89vEbZrpMnT1lAHWC3VlFhEa9UIDBRXJ65cfnMC
asV2bcCTJSqN5JiBBAQ0ggA2+j65kiX3NaAutUXr9xtyuGwtw4I4DKqJdIxl09U6wFJFGkzHoOzL
jCgS3tQAKvifm8sblvN/ef1fNpdTC1Rx2TIDE1EO8XI0QrnGI6WF26c337X6iWXqdM/jWH2Usd6R
eNqsheXWFPmbbNNpQfka609LQYr++O/SlEjpCS3HKtYRB6kDffb7H+lMIzTgW16lk/8eigmM1rgQ
tP96eHkVRHRlVUxYXx2IYcWMbV+GBZQF8qDw1M6kWjI7cZfhjzF3dKcPAwPS9s/xvCQbgLlbA/1G
m2tQZP6OKi4U29evy7AY55et3CallpVB1nzTctGiH3Haa8ONcefoOGx4bFX3ImdaXDeaRHDhp6jV
HD6yrHsbh+Jm4pD/6bSIxM16+PDTFFNVlxcvVRFYpECr2Ka7hPSz2kh2cNesh6zTNdUZ89pX3Og1
yp5JWCrvDV7wA/XwflPx1HmvK4qoSqvOZSV2u0hb2ynFqzIasludoxdY3tW5mIts+opbn7UbBQsY
PiJKf8hWB5cqKXRR7XpEim2Q3zbcOtvPtlR0+33oxsVnLro6zemgGSQdSENPd3leSg81p77uGmN4
tDlkmdictD2EZnXbwaNCj6I7Z2tM34zesL7CZHrVyff5CMNjSXU7pZxtR+hoetXOzu2UPhae3r9/
DP8R/Ch+B5zWS3r5RyFBKwdh8y+7/3WJPiro/z+b/5zf9t8v++c3/dfee/L+ny+4PG9f/vUF//QD
+Xd//16br83Xf9rx8iZqxkf7oxqfftRt2vw1b/3/9+S//Vh+Cs/WH//429fvGbLqqG6q6ON/xrMb
wvgLd3D+dX6/+fo1482oEsevTfSVCPflRx6+QxAVQAuX9/2KdVdV6+8uyhzX0oWqWQiV/vZv/Y+6
+cffXOfvlspLVZWHlPEruz0vqib8x99M+++ztMS1HeE4uu24QEp/x7ob7t9d7vMgy4GXag5Pw/9N
rDsZ7nNue5GOQZHPv65tuiAjdFWFc4XhVtecf4nl7SkjlcC54puviXuVu9BD/Bq9WBgfVetbperJ
Lmcxvm67QDzQ64kHpgpMYzUs8sYX0wNTV3JD/PARJon9ASsyIzvguwFoBKG3aj7aWJ32RZpl+6Rz
2idbMi2rVST09jAYmzIc44dh9flG14PPhQiwQM1OCOqCxoUkIOOy7IJMnxvroBgb2xjJeuAly9lC
kdAwFS1e4xjCy2CpPhyMpDyRDVueNL1l/V+bcpP0QnhhWweHIYQ+gbGj/MsiM5PARQydBLOY+aOc
hdFDbcE+m7f8AsRTq+SeBo38XsaddVdCsdUUS700+pSt6RhWnlgmWfPQU+fNmKYcOkn80goYV4et
mCu08Evq5DBIt32YZTQLq2TTZlbvKVS7Zy6phufKBD3oawUxVAIBql67mxGL4FaM6H2tTpM3tR1+
BIEi3s3RIRe4w3gStcEjGcWPWB+YK9JRhD9i6g+jKJ8xPjjr2MiY5ZBzcSxJQl05qBgPeREYR8H9
yxui9m7XuXgYWfbcNGP8SU71YfYrkRjLwrDIS03HEZdoJK1RnyAGsDuTlNRsgHy1G9bc5iPOkCXS
QnL3ChXSrSta+0DtPB+m6GOY1HBT1Fp6yhJRbAwn9QFhOO4pAcCHMJb44wiJK4luMmX6HFleavol
hT8SiWXMIloTY3vtpN29sBLalV2D9mnE711ex8YJ+b4V8qJkzc+g7fWzNpOD2lQhXysc5lmk0r3w
re72hiut9XLW7AJ91c/wOj1mZQaWFr+K355+7cbSviu+fy8trXwzYogKll+m383IX4uUVGRSe40d
xEeeKYAdXdvUz8ue35vmI2/XYhiaR0nw9wM9Mr1+x/iaIfrRZBxzXXXNF76AJUX7cq8b2pfcNLOD
prXDa1grZ7vrvlXSdbnkppoOWWqHZ7JxwnMJ88eLLSx2LE2OtdTqb4ZPTvZYOOVNU2KPjqoHRkvZ
1RCX9xFG6Rc7r75XTRd8y8RltKmSOXUx4dcvwzd76t+jMQxvoGWCtybKr0YnYfHM5yjb7ebazJp4
3fDU6GZ7UyzHXPuu3Xtal8DhnY+JeavXLloXvCuTICK41u1X30EkWGabFsVdpZrDU6SM0YtjsUwH
AuciHs4KRPXgNLB6XMkh5Ksnm686JO9rMRDJ2RRRSH2qLDdhgKhqmYUqooZwPtuuCkN2POOSB6bY
cD05rX3VzapfZ1RQX/2EtyZFXL4zoZ/IYGDZrKKNw4XHdLITAJKzaotNUr5ntmmuCRgo1kPS0vdx
ExuFvYlyoHLR86S5fpTdoHo4OLtmtmvX579s8m9fsap0CNENEuSnqj4vWxjBoW8vm8tbBJLTLIdN
NrjGeRhDcxfNflgVKMOGtA6Mk7OFdjn2Z0DnAtAsD+9hjrIs1kL8BCBHn7R5SMfxSwfvD6kYWKum
RRbPjGg9oWZ7Wg6ZVjxuhIEZQzNU9KRt9uhU0a87R82+yKI4U3ntfjqV3NL+jL+5IcbmqUu0bYeX
beU3aIoX2GawqIvnXRN19KSi+7aHJKJGLl4rCuxnu6nTiyZJxupsh+KrNBECOGLA5/h/T4j5rEWW
7Eo2I9bPzNwOsi2/hJZueJ1uROu4GD5aq+7PTR73Z8eJw5ZKI5tKQKy7jIKPYKab+jpDLnt1bqUy
cdOGw689CpK/ji+7Y4iCR234wJY3LG9dTiy7NYujKa5+vb6LsvLS9h2aG5PfpRD2QaimPIdZXJ71
GugdhrJ+NyhJem+bsDjadfFpSvR5RixR63BlEC09nxXOBJkGzXtpFRYMFAbUgum2aUTE/9vJr0re
+vi1K31taFlxXY79GRLLwm7eG/16OTZlEQVMGPzM0egYuBTwDlAN3krdqj7DC9oFluZ+jBE1aLNw
R6+rEWeQlqLwRdO+JJ1a7ps5r7ubh7ItW/hSQb3PmGMAe5nErldF+Ekk4+eAYvo9H03jedSUXVjL
6W2QL9k4iKuwqaeBIX+eIC8821wbiBviqxpSQ6rLoj5gCGWWn5hfRZ3ITaY406XNEZYaTHU2OaKa
LzngXMv2jQ+DX2fV8Y89BjuDHKbgtuiDQn8tq+StQ7T+wUPjFUK98Ur+oLtlGT8d7ChvHhOmvlWZ
NvsAjM1n6oksi4Lqq4vqa5PWhXkp1Lg+936Kul0R8nPrgLETffgdMCMLuhjWT6JvYY7Ux2VoZtOk
MgYRjy3Bor0lOktJos0I+sQb8Nmu04llqhw05WwFQj36MvBIp2NN5IovBNcaKyNBVWXXpniiDtlh
AlbEHX3KFyYHLkFuFfBdMRckqHGyP2Wpf2hDDMSV1p/6gRVsx50JPzCoihZg6b4rh3QPIIwScQQi
iDwXPErz7nIssbTfW0Es2xMmWdoNTY+UfErGM6jA9DqkZXqdSv8zzO5hvxwiSIFH8XIiIGWeHC1/
3Eat+P3i5YSpyHA/KvpHr1aWN3U83hHLVJdUoTD/a1MMenVxE82aHXyrcd5bXrIMQxwXHTe6lMJd
EuyXsxYqnN/vJYKuvsSTtDegJZv1n/dFGcUAxyX9k0JUfaf//qPqCvVgDfUAj9FqJw9AEm6wVMPm
5eifDPqr2On48gVjP71wie6autU/IXTowDOVo5cgpThXjQHBgLhG2CAdoXnDlL1VNk7woQFQR7dU
WaE3NL0/RKh8RkUtu3akwnOxx9QTgTg7dCHfhVU0B/D8A1MIdpXU4HdC8X1admOwaFOqWC+iT3Uk
z+7HcjjtjJ7qg6p4iiloZxQ1dFT7wTzH/m43zgU+SvWpzgOFJ1/eUjs5Rb0ZH0UZqgeYDe/TUGGK
oLmEoRazh61Z+ckpSbhSmyHbufQAX6RT5xtTkzvy7cQdvEZ4Lirr0kkmMXEvG4C+vb4tkbU/O0Zj
0sgNko84HlFRpNnPSYcOiBP/k5WX1abOxxih01Qe7FBKRDL9QAW2oW2mFMGXnLT0rlGznyTV7Umd
J0L4wj1AXoa5hyKT4Us2ItFFt+Q+ue50lGqs33V/KDaBAO2mZcOFx8BEfsU0QulVfTJig+FQAhza
iY5sxpXWyGrlZ6F2940rOaRpvPLjj7zXygtAOnVN7lR2YN4Wrl1NbZ9Vk0wap0/f3bQSxcpFohKa
47DSCq25UTVtbnoGJM7tpm1V+PGtFGROLlv5RBSnpnS2txyjYOzZrl6vVYgct2keuGkP1wr5qlF1
+3ZkMuXbZLt2ph99MmV0jOG/fYjCB07ewZoSxugVfotErWZWqdq2uaOplFBUjMo9hWLU875a7IU9
qwNr0NbUcz3hml/12U+86DQWdQYgTD0Ks9VgFeLYmHb73CvueMAUba+W3WUQJkolYcw897x7trqx
9bTRMrzlZGkP1m0q6h1KP1syGZQkwFV4fpazNhf9UfXH6S8/rhMxaotW3Aw9kDcJFlKSCXK2BjoR
gdCMTWGaXInz7p8TxryLKcY/gATYl0jzLn4FTbiDT/VOljkXloWSqyhiZZ4KfjaaqrxPLBhfMIxu
s/mwjkbo6FpxSEWLN9nzlp/534OwTDet5YzHtHSjXYVv8VCaZeoR7w28eXxRR6P/NYgKFywPJQot
w0va9t/6IMsuPcoGrlylWzvQJEkkMWqAJtOxABN7EBO+jG5ClAFFTtz91toM41U1S+exDK0dA0MS
3GO0mTRRzbHkgWP3NEyRMthqkZ5bAC0vLs3BTUYCw24yVPHSDqO1q92o3Cy7WsRzKM1RDv86i6nl
qU7d9fLW5dAQ8x2ZFONuyUh9ifBKr0JmK6flZDmNLmLVKfj1w+OGdN7OFjazOv4t4AQ/E7Uwt23T
z8yEQtn69vihu9qPqcNxSW1Lf3FL0tNqXeGiyJy1K+zu6FewXgy7eVdkhKWXeUSxAiUQbON4BqkF
YXBrDd3fGZb5RZFWceT+87uk6BcO1FUKtalh3cGmI7AXdHi6gHvQioWtRQSGH60dA/1XuCDPuBuv
6ORuqhkwr4PHELprHJe9MfWZLHIDPFl8D0F/n9u5RLXUqaIclc5crFr2KpfHop/Xq1ZM4G/CIvwh
jZ8N3oOfGrpZoWhvOqXKgy8JQ4FcOZ1Ep7hbOuOzsj/tj3kW1phtqrVOEEiOxKQ+SUhc+0BTs52V
jwm8v1asg68A3vQnRQuUJ7ccjiKIT45STheKAMWsMrRRaZVvQVImXCoZtus40TyI02CEEPvdtCaI
b7reoQTRg3otA77j6jfshtTiX3P9R6iF5lsg4vgy4i4MoLq+1eNRmZhVlFl4WYY+aEso/vN+O6iQ
kh0gqG7vBL9OLyeaSv0eFjI6VFGKhSSOvEZXD7QvxItUqvwxQ9q7pmRK0JiET+OaOCWtLj0SHWtq
nsl71VQSlpDGTj2c6XTqG23q/UceN9kjIXSOBteepHXUkdOTG1jpVyHN0suppdOAxGvJYzNTKcq7
qvkNczR9k1xvL60S6K9IuCoJ0CCpys+gWK1dOQDSVAjjxYTinyZlBHLgCnzA3aF2YiozMoWWbeUW
3kyhb8KS22oQvbfkO9lR5b5SC3sKqC6wgKNSbibmPZCl4F0AxcooYUIeDGJTDEW9Va8yoFXIxI+K
gvaOUMkGRgSI1NSM75NNYKRIjWPtwMGCLor/Mg8+eCRlx4zetmInP92JsMMs4DpDEMJtEw2mVyqZ
uimZBmCrKl4sojd21tCWRzfttwld8VunR884IKJDGr24FRTYvkPjHzTTvuGbQeBfvoNabTUG3kvF
+BLb7veFz+S643cCBJMt4rJwhbcwOpVVhDKgLQ8uxdyjLXcYRvDh5PWnKtYeAOJdLwqlS42ACGPF
7L50UfusB1do6P41rift3PcKSDAhPufa+IUL4pvsNP/0UiZw+0g6ZiIQNts+5QNsiQXdCWldCyk2
rTDjz37f/CguFKl61kmC0GkpdjZonzM+M+aRtD1YIqq3obWTTaC/8CwDMzvAkDAzIk5FuBuT2VJH
1pZWklDlF91zEcQflc7StDLAc/SNdqLATYhSJruV1hurInQhxjTIun21cc+pAa55JuCptrWZ0G7Z
neEeuzBVtix4jkoDy9Ovw/wmlfxFh19DUp6X2xPWUyo4eqh8GcZgP3RX8tVHAkmaNQEg88cDx1MZ
aopf+QRgZaJyJdyzAFG1BdcD2ih9BbKwHaoi3qK9S6+9KGEM6aByDAlb2SJcmXYjN3/MluOkbo22
AMxeTisL0/2lzJ3HmNfRniful04dK2LHvotZ12Ryb0tHejBuGz9FmQKyBPT1VpXWQ625bgKRBOc2
NcWq2NUOEefa/IcS8XenGB5I2F8pxz+iAfkSnz84hs/NYHhUiM5tLA6TqKKHHaU5WXj1axFnnkA1
tjFGWIL6mM6KuxPpwQdH1jQR8vF3o3Nyj1k1jNsGdMZK31K1uWlJXW40irDe4J9cBSGGAEtZAHzt
SYBRbHHAySLxJlIBQcTVqTY8B8LtTtmAhiJJ7j29hyc99nsP3ABLi7LovEAoYlcN0EBSHYS9SMdv
To4AMYqi54SI1jUeZYpHKU8QGvSndpDWIfTJ/tPcmltDU2zUzvquKnW0jsKcBbnu75WybXexxbS7
Y4Kk88RfTbTrwfrZOOedoGYWQQ0lrmmoEe5AfI+txpuSWveutQUNchiHY968lcl0MZQ825SKPCpF
KfcSsUWBX2xHvKvu0e7wV1E1DBtZO+7rvKjQDRv7uxmMW6cCw93F4wMperFrzT48ypuDgt9TNfsy
ICs/jeEn0DqSpBEz9Qz45JRANxOajKPeAkZxTdTONG52uPMOLtqZrTX2bwtsJp7Vu8tWjpQ0a108
pW5O7ExYg4/IKY0krASmWSI+zENHApeWGSzz8aZG/XAzuuLaAtlA2XTEiJX7BpOGlNiOoXzzUbtQ
TiBUyzZxXeausuva/MlQIOVu9EHLL0HnMJfkc8x8/i6QXXzKmyyoUGwOPrLEUOdurdlhQTsu4vHa
ChjVfocMKWaiNfYDsExiMCEoBXyhyERtqo1YD20r7sIvcswTr1EVEEcaRnJNlWjjh4V2wkaz5dGW
ry2gThtMg+rOQCiLT3VKtnWjHxwNoIiYwnCn5jNZRnbjJpjEsKHpne8Ic2eJXJ07MwUaTNDpLvM7
eaXHuM6QGNIM1/Ylj4vYTfBUpGp9xNVsYmxY53lgnjBDKCvWPgRc8Q33R5bFOBmc9dS7gReLPFlX
VsdKi6D6uxv1H5OiPfwS+/HIzAb9WOiVBvwWpj5A0tM68FpUQStkw8PGrU0IUWX0Chh9XOedHlJc
tHmSGiVVovoTyOz43HcZfxUDHnfbJT9tbR2wnkMZEQOEGIpr/38YO5PltpUti34RIjLRY0oS7DuR
aj1BWL42+r7H19cC/KLuG9SgJhkESMmWRAJ5ztl77cgu6DRq0W1EVIXDwsCz5faMMa5YxCpdrvs+
cbbUV4x4e4S37Ef3gnAZ+E3R70qqyQ6ixg+lRblCC81ZNSbEPZUiLYG6U7WuElD1mEECgGziqmOY
hP1owWst2eIkwyA+aH+g5Qy6x6CX8hHkXza5S0d7dlZImSqn5dG/y3LOsiqbzsf8tFNCisRTSKFo
MN39v76kSqqc2UCCtcTOy/NYKcVZT4Mt96LYZVCn36yiVdY9lvAvzwRPOMbRxR4G/EQRMqwuxEnF
ZyW71l5N1jg5Wj/IA3A7xM17cELFOh69/GIiNBghit86AjFuLTloIIbtAvmQ3xBXzhODPpn72I+N
FT0t5jqD5e2tcjI+mQptsGScC58B/DT6XIBwZUNMT8TZs+AEUB7Ma6e34tzjnNqiWZmbTTy/LEj0
eZqLVf+fF+H9y3dU2D+jzprOhAEXR3iDyktRtOEmQJeJG2CEflbF4kA/sV97YWUeA8H7eeox/epG
ZryheYrOdYBUpbHs6Vp36s96gO8AMV2jDWP4n0Z+14vsp9dq4teUFMjjp+glzwmqTtBOYyzRhjvC
HXOf8LY+EdYEwF/jjm0n/QOrtngOUS5PXeOkf8+3avQw+0F9VnrPRhtO6CYWVbCP1AS0XqwCHRTR
h5gZy6GV/azDlUI29A+MqCZXsz65qgjnThiQg02Z+hqUmebLUmgika29SSnVToawKSeyuZwIB/pe
jtb0bjIfLuf+Xco+t05NrVX/efV/feEU+6sxa1W2/nwdGuVNMvbVlTeMeE2n/tDmenlXITG9xpKJ
QI8w4bg8aXh55KZdR9QAWthdHzYp9xldH45/H/pBPxDOwsJul3dTN2b4DjlUjOZmis/OMpLvLM9B
IE/eZ4jhb5uLmFTRgUREA3KattZ8ciOBcfUAXvjWzvQ+GXa+sdu0vOOwc9zUHq8Z+oSNSFX17iCz
veeOP5xU1AP21Qn0fTMPkZbFy7EkRya48yD/Z473fRFFrVw1sH6R0Dfo8sUf5C8XRnXlu9aHvxRo
b8d2KO091+nNYlWuEvzLEnXUoY70Dbe5dedo3a9CRxKWZVaAYdXpXZPZG3cFEhaWJS4l6UAViLeo
4l8v9eCrDzBp6wHhHYMHjqm3MKQahCEcREiZW7S++dLpQE1JNlNxOkFK0Wvtd9I6XzlU1XepW4lL
Dze7yK4qTuCF221iT+ErahLUyu0co7NZvkRv2lmrlxaviMerbRmIBiARGR3S1JmMjKJ/j+zkpxVJ
nM5Yht0unKrrsnDFtlBAcr+C5lR31dVS6oHYCrKRcKbGX1k43J3OIm0AAZ8u++CW1Lw8sOxV6ZBG
4tnxcDBpMmP6FdqBzA+cc+xYDmYU18fWD+Pj6EvAiOl4nNp6uuQNdgUjQfgVedXGr4GLxjaQZXLm
879U5bTXbdQeZblanljoy8uz8DKmAwm7WOVhQDZ43Vx7Vh4uy2RFgOWTaOsxx9w2ZB7s8w7MrJ99
j3hTz1mMIyN2pvZFzgAodr4puyQOl6UUgcoFgJsF2t7/nGNHk6/hN8AZn1+3PCFGxZrVq5D3ojrb
5RZUNqyPDlcynNUnrXhihtDOoc7cKOYWtoMv1J+jecmF3p0Flu+JmXEZD/ilh1S5Lo9sg0GGoiI7
p/nx1UwhaBY82Zu4s0JwCcK4YC0xLvJh51D+RI58iKw+WsSFBZUTRH747lnzRQf43UOOvquZqvHW
IZZ7ZOa4NRAarJKgaM5WFgaPcui++jQYSajJk0tlYFGb4EOi7BwbdxJT+46W84ft29KtLdvcK5P1
PtiZ+GWrMDS9zv/T0qjreqPDU6j/TuHvnZysw2jLjGErp6LbRaEyravRjvc4bmq3m/PmaX9GL4Gl
7NoC7cSYNJ9aJ9srFXR7XR7Z8yPR87Eywx+e5SIYD10Mj90PyhcUSsiLiiCXR8KVtM1ynhdRz2RM
xax5NMZCCPFwNufl33NMSrydllTP5VTS2uTykWO2occC7ctOjHWcBDhtlkMaR/uB0Q8lvHfyDEf7
ALmmuGU4acc2UMiCoER1e8SNt1wziWx2SPrGPJttLQzPt+UJJU75kcZTGSfGy8Dg7GX0qz8N+/Rd
V2jdkSn9fxYkvdFKDRWVDpwiLrIW3wWK5Le2n8Td/CLEcpfaPndecnVPjToYFyEH7YF9vnB9tR/d
5VCr5gzzxja3eYF+buVLkG2RteMjMj4amsRnvadTrKXURyLLP+puSLeSUcCmVcOWv0ltbHFa2Cti
FZxmpZgCa0uVmG40WW9l7Ok3yq7t5NXGefSqaqunzE6H1hsAAEZoHJWq+/R8NFcrxWaI1Mu+3jJQ
ZdsrNblF+OVv21ypSIlSLeokE8eLSGEmZmG6T6DXq/YUsAvTDlE2cfcL0bvSQTsui62I6liVMcXh
8vDfZzwKeYlynM4MbgB+rj0+JGb3pV1BRDNtt7TLgSyCmPxrUJ9rbebvLYtwFPPoSeNgaZV892qr
3uRgiG9doFcH02/zfThjGdMOhnrKf7X+4MaT7Np4+lSXj91/fQJTrbsPiSc2oSzlOZxQlCOYOArb
K2hJdDdlGMUT6QKRYmZc7SI+T1UeTAdt3gkuWz+fNIrVhH9q08xmHKJ0GnzHb02QiTl4iaZUpr/3
jTde7IJ6X3ZCf6feh1cYg1xcnsUrF2wDQJvb5TBv6HJC76VUmr82d8pfyYTXbjmKpcQxq8Wv0+T3
z6RP3eW0bXbllQkj2WXz13gd8xkdiew4Skx4pdK/Jkxj3jT+hqsknYabKFVKCofrEVeD+CdYaHos
DllXdvwZVZn2yp9HsTXjWQ8FTBBlMtbajBbrZoLp8ujvkmBkVgyE3A1IMURtcMUiRVl5XlGfY6Mu
r1HsuwSpF73ry18twLWLUhiPqLWbrZEPzTMZbJjJuDi1+YjPXAOedvYkMoI5Lq+gzeUf2S7KVdgF
CNyNPtxCLlY74EgKa21UsIHYg62MBZz+9ySSA8K+HfJE1Fh9GFyGL9yCr42hw2iYT2nV8NJV3UZa
an1KRFwDZlUbekV0kFNy9KhStOY/zxhZM8JK60G59B111piheAgm/km/liuFPt1pOVdyfwbU6sGK
Qt1pSHO6NX3/I2S0/hGLnl5krZeb5XCqTJpCWjHtl8MEajA4OEHE4fxirIcglqt3HM+A1e3iI6JH
80H0Kv002ZwzJWwuDkl1hcjSs6YihGi78GceWuNtWcLQHFw6GOZakknz95xuNswacEq7baRB8TCq
6Qeo+YuDBu/VRMh2ZOQo2ATiQ3MMVXP1nomLNXnPsW7jU5PbVIBtLLaWEvO5m4OtItnv0h6bjj+2
c92Sh7dkqpM7u34yJas03/pdPMD1rRxM7l3jOj5bqQqRxiHWbf4FUw+ZyYnmMxunC/F22kMjr/mu
ThXWRk7jmp22qWdjBbSA0WMNWOkITK/qvCSZ0/1duuQkMNfTcUzY9c9LPS+YIn+PFcSE1mCfn1jj
3uky1FRpG6M0Nq3LzHBbnvu7mHKj1BRg5Iek9yr1IpKGfJM2ufQueW7HLuje4Y0bIX27aigevafH
zISIQeuTiz6KbmM4DQQqTWuuoJWx8Etr+MU1NmSG5DsfDcL22pumH3Aom7XR191LJktm8VGc0dtT
wRhjJXqpY8hWhVZZaKSya9QjwXCS/Kla+bQXetu7GVmtP6vpOiJ9yaX6UxSFv0HJod5qw9Yxf6Ku
03WxiTOsh5QFwVMo/msRafGqb8L+in7C2VuyEB3JbfKhqka/zTMrZgoUkorUpWtS0OUuDpX6ScO8
PSLR7jADOuXWMzUDsoz/wfiu/FNan42SZ1sl7LUNIQHqkWG+elwemcwZ4SE71rpAIAHt0ZFn/wHv
NvkeJlQWqR6iY6wZgeADDGmy/QOsDLwE2AsqpkZfYaiOsBpE2HPZD+16NYpubEBwcGV15WoN3ak0
mUgh4B65mmRc/SghL7aR0vxjmfCh8hCv9AEhREcmu2m/avQ+vohB7daZSWKNVmLLGhSkLoS2lKdW
ms19CEuT6wlo0pFA6s0wzAaxVnceOT3ClZIK5Uto/KppDR8UNm8umdJcgdoMqwZZgKcwHJ2zNC3n
nDfC34LvYBeo2MFVxY7EdcIgHnvslU1q5Pk2iWzjvZAtEzRfiXdBGpIkbEYfkqZIiBv1p0ohu+5q
AvAIelcOTeX/01U99i+zVz4wIhlbH5jttvAq/1OoFZ3roDOufhXobxWRpuRTq1IpfheN9yfKfJ8g
1hL0BpLKjV6KdjN1Mr1lZpndGtIg6troiZrENAcWAwJzd+8qJeKVg74DWYYvSJ3MHYw0EtVlyPch
HNaN5wGG5ffGPSwqsR9Kk3aFYf+M0qF6nVrxx1eL8mNQbX/DbdK8T4Sq1Lq6sn1pMVfG2OmbQr8X
QBwZ3jbiOPRR8VLWmADDgVRvu8mgQzJVh2jQ3gZM1uc0bfJVzW5v5xXxieqcHRjmp4/Uz7u1YjXK
AwsHAebgYa/QCTAumlPkjp1iXuJaCw4mvHt8WwGy2AqUl+6H4Sazs4lAFW032KXcMCb/gzhxvOnI
go5Op99Asjc7/oxyZ3hNdF+WVG9ndlW0J3Qz3xtxBwfFr892Kvt9gqZ77Y91eOD3iHRPCAtXS+D8
8CVtsDRpAiacbL/EZPVrtKzKDRSVqTRoJWQLyVJGW/yijlukSvSaF+awAg8z/IrBT9Rk8/xBDXMv
c+PgZfDOcQJkn2nLyCBhMLTy00xcgO/Yq8xU3DiYMiApvnJOyVV8VSxKDzMdv7J4/PDrsL/1k8Ju
sQ3I8p13Jl8O5fwaClTwrajNro46XLO2EOt0tncZoqte6mDndSNIGtLeb5ks4mMmBz6/lqbRbI/z
a5z5v1XkhoeECJ81d8PoafJ23kzxYN8RNUQaFprYXCkGLlwtttNViAEalKHVIgnL27OlWms5Ob/Y
ZbZvWeyN/BqdHu+EMUcYzyoCSQCjo9RsaJj2bcOJIELFVI/LAtGIb7k8LO2Jh3HdVrRQ5Sz7ny/E
VnPXcAbca4obXuf8Aknjb9rC1PY9EYK3CavnmjJsBgum3T5ixnkaHXLBS4eA2KSQu4KB6MYn0pir
S0skKzFfeHlMbdOYmX3uW+uSF4TV9ka/zz0TH11fnsGLEWIyhL89rWVAaeABU2ul31N470TPhhcD
OknSVlL6MK466ycUuhdf97xXfNYz5kfLAvGWddafckzU37n5a3RK65dWUTGYYaQ+aqRVOyPRXu2x
MdwqKIc7BIpwzYQJCr53YWpgfEdGYxBrxGVCeBPWvTCdSMAe7lmr62f4bi28vrTZoAlx6IOW5XrK
qx8MZuyvtAEDJSODgXOcM3dXAR3CXRy/KZ/XmvaCAn0NZrV5dnqnvs1HNt6hLfo8mP9hz3C9csiJ
0+ri1jvVuI1KGnTC6+yToR67NoQlQrcRey20ouNSZ5X9nNXTAiDIUuM13QnynvD/a+2tj0OdnOas
vNS5Pb43ZrQq1PhWRkHyzs4l24Bpi88EkMsXgzvoNHhQpGojdFPs4hfHATmJSc8gEzUcVk1ZFoBc
c2vTlTUjwCT8J21t242tacowmYesHX8v5Lz0EpjX2IZ1t8ZZ4DB3/eKq/4girTgbBlm7jup0H2YZ
5tt+qP2dLaM9iGdjn+V9/qyF3W21tESnrREtG+T+FeO5uSdl1ziwgcWr6lgl8ZSD9gG2euyG8qMh
b+UcOm8jN0a6w6N5dnxg/74kYiXrterXehKy/mU7EPB0o9o3otNeQ03doXMbn9woJd5RTz86Ibjt
YEwfWa3kr00uJPM/MR6xoOavdgoVEz5d4sq6q4lAiOutWiTmRSYWzQvfSE6RAQXY0uYmckAK9dSn
ZFhzb72BEwS+pZYoRRQZ3KKpQmQIQFaXRbYhG9H+br9rTGa/pjYNNkkYjasiaFRyahrXQh34EL2a
vgmv3+FpJ1m4DG1MvulI8rZhEfNh98qKhDyAM6E+bRmfO/e4sTY91kaYb7l3X061rclNnr/MYTkc
h3LdCaXeo7hJ9sn8rlWmmkkz0MmeVtB11PLgOVrjPEhrJ0Y9NGaH4RpAnrpJkyt45SmuI6GTQbwF
Ul0N5sNzfO1Isxg9M8m1b0VpBle6Bp+ok55qbsuX3iZL2zPGFcTU9BU5sn5z5Cw24cjEcMH/Jgyv
hQ6GoyTAM02c4UlWzviUCHaklqj3rCpGYhd1ZwNvtN4uT3aiDREEF/eoCd16jE6arvqvVhI6W2Ix
SjBTk0cbOlDJuzAObSNOmTllAWwqN6hG6zetoo3RxitmjcEtHJMvK1LtdYDB/ooSQ11hltEPfZu1
W1+Rv0KwS1u7beNt6LX9D9k8aAWo18GgK5oZdfUCuuekV55/MUq9Ddb/e7g8Wc+RkyOv8NU/oVGa
X7pWNPhDVe8m64Dbe2NvnK5yLoD1X5baOhgpsLvO/iDxPbjkVSqeyAnMrdob02Y59EpwjJHfbRKF
sZSEvRYhQvZQucx9mNr34YL+b0emmRs0y9VDEm3agVU6sVG0X2Aj5dzJsudytCw2epKdWWEA8IdE
vwnkjnzIzCs6FwtUlLR+9ES6rsY+TCGpMKywRfmrTcOdAotsonKv7QtScRvqODmXA6T8rdOXA0N0
o002QKeKfdz2hETF1n1MueSUSj65sJWlu/yZe9XP4e5Fx3/fB33b4MAcyvK0vIKcp3bv2E63Xt4I
6Ke+HdgkmH9a8RI3/XTT/HhdAnY9eXX6vVw30umDTnX5DrXBHZsJ8yszlZdlUVLMt7iFYpecE8bB
yrji1h6d0TNG74bW+JS9nnWRKcxgMCoJnwgCfNpwKI6dYvn3Eo9OIOPwxdFkdsOMz6bbr24VreVU
9cpLTMTTBZNLk481g1PopkSGNScr7H8sHwGw3NMTQaNG1m8OuRcWce50b/WId1GRpUrGpa3sZYvf
fxiZNipdkqzw6BvPv8uQI22kDM+TXtvHmPkz8iF8dEGp6ZzEh26J7HuSmK8jtapORcjP6Tf+vtYy
8wYyj6lZU5u/7GpG8cj1xC0OpGXw3Vuye+KfVQ91GNgbv4qIKVbbj9aT19wzok/HU+5mbmc3Lw/b
PUQa6AqFJVz8DUyXSFw4gn5IyFMtYR6MVvFYlswi5jxVgahm+ayQOYBzNj+rUERuOG2JSekY1tDw
KIbqG/N3v7J1hYtZ4L91MVpqAKvZlx5Ar4r1r7AGvOileP8DWVu0QfqPIEzCI2zKCttq3GLQCmEj
0OPbo9r6NjKA3SuuP8EemtU5me3attbj3s5hzcowE9vlEEse7zcGeigVqF4kJW3pNdbd/xvoULXk
OLA9lVvTjpDZIhlds2dLEBjJ6C0Otc8k4VLS8vGhq87FfxEQ2V6qgckpaZ5r/SVVKv7Whm4CXuVw
6NGehqIjA8khNMzrNTwels4AJNCt0M0njNeVkV8Fxckp60VxL0elIM/AsrYWOUop26o6wYpED5OY
73xZRWqBGzRxHkjf4wbVxF9+FTv8trIemjq6IEraivmxna2lLbqjalWPpKryrwTQteYIhvupzLZd
GWSvefCwxn6mBXbaSWoDLnRH6t7KIcYlJspyp7YjELwuUt770M82pcM7qm5t6DdKJy/R8GYxAfnu
B5SRpUWgSuAk8qIE3UFUvQKaPyDYnO7tRYVdUMA0Ok/tlgQJ9dZ7Qrv1PvDzDlcEpTHSRKfJpou1
LHhTtj1uBzMH5wUTh82GUjL78/tfiVF1YPP9lqYpfmhjdkYvj/C7D1el9EAeI21dzlMyFmvbbEMg
duLcVBo2CxFdGCBAqYBPgnRK3dLrtNbM/aeXel5iryLSIuq29BiUrR429Rv34HQrjFxxuVBjQPQp
bCA7tVdLQKxVMka6y6GchwSSRvIKjIW9LvnXjx00z+Py6N/l/3Gun8vMDgyeU0gQmYpVvHVS9Q91
p8kRGk9Sr2AB+Du8U/AYl9c4kBzWXWxBQI1rKXB489TyvNQabWMQIrn+++UNQ4BtkBFjMEqfOBFF
yE/AP8WuGrvgBMbJoNueZj/F0LuG0NncAjVNJwY8Pq7bszXRlWvahDkQqpWNoI65jPMy0D/fS394
9VWCwOUGdhsjdLqR58qmUrURMYDO+CyYfrDtSazTFFIx19WP5bSAxcA8NBAbiw0LwkF5aU2BNBAf
2QYB9PiyLBbhFa5qwGU0sywPCdGwcX84/EQ9anTp1NMVmrD1CANrbaRFc7dofkHrb81d0kbTmssd
LE/fUO5WPNQXQggFUgKfXoqvrGgW6W9zJgF9l8R8VnFz6rvhoYAwv3Rq5l2YCzKPMGtiIQTZqux9
G1T9t3CGWi2P8tSI9lIB0rQcppLciSRonK2itlffqNIrjCPoBsRDbvpKaNcCUNfJaT0XrYh2HedT
y/nl0URvfo3lRXeNNNlaRBitSmNWgCPkdHMjbjb/RTkfYwNdz3LC68xjPQJAXY7q0M5PyyM2nDng
2Pl1/0VG/6/vEfhEIw1UvDA327WO0I+4B0lVYIDHPwWoUl8cXX6yjRKnNEz8h6Y31ot5YNjnA3Xh
6YAovRN99B/L0XKe6nXYxg0dluVLQl1tt6nR0QArenM7F/787YT9Lrgurku/dA6BkdrvY5r/pkzR
rsiGnXd61fCElPE1inrmd5b+s9QdG2/tGIEs4/ei/OMoFcysEiJRUxndqrfJq2euPpFzHU3vKCx8
RHDK9LtKXgy18/2Vb7RPJt/VpuhRmKV/NS6eukmY4R8bmLCXZYlGZz+lQ/Hp00OlsyWxD1b09OFl
lI9Om8J923ODD1XwXWulTy0caJm1t/W4evx9Tb4JTH5Py4FVdD1QVH1YLYdx1pQPS5K/LFoMs/B/
uNA/h0aKSxDKZ2vH8tlFg3z6RfTmBRFi3fmUGs99zDACqjw/aVBx39uy2S5PLoue0PfpEEeelsNc
74q9qgZgiMvwTkR29uXbBXq0KRBnZ8jyN2xo2+U82S/jLtHMYQuONvtSffWiEHn9JLg3vNZyUqnd
7O4UKgw37dz/LGG1fxIy5G8m06GhLUp7N6VTeiQGpLwEBIlDUo+r16CF7ic/APH1Dzrp2rET1Mp2
5Hg/0Wv2k3n1oqm5BejgB6/hF+o5xtOJg4Qkvx21pPkMQ2k9+sD8U1l18TTz3NkRHZ7t1WEX5nBO
zUjH16ZE96nIi/c6oN/JHAXgMCDb1pvnLhbfyQY003FPdLvEs87U9c7GAs/+UemC0rTInpHaBi9a
qCGfIHzJrBSVaBibuPl5SfpEAS1mWWsrg5KlaL440RE04bkZN53KCqeycB06uGwQlQ/YVO0R2wbL
bNY2Q5Wknb4af4fc8bdmaODfyxAF6yQD3paERnslpFk9jaGtnolf7bjXare07DQS3zR9ZxZ486tk
aNeOPxlu2NXJTO02Y2YHQOrzuEOdu7yoBOx+gNbxalV1qmw6Z+opRXf2/A0ir4xvyyMNr/RNi/BU
lZN5/PvScd7mmLXBBL/MsxvD0PJhIuoY/TrlE5YzDgm+pqAIPzMcfvP/y0AJarpFbEQ/2dJp6wS5
660Dhxc7OAwBG8U/6BdvEGAa73ATiFAovbVdYy7VBfSeEen2EXgT12xI0ZcRKfE1sWf1V4dCagqD
0dXVyjwHUt/7KVAM4IvmeYgUENfLE3gb0l3R2aDmnPAaIlbz01Kcl6OEzTD3w1qU/Mna5Gj3UgGp
peCm7OqPkR3e3lbzAkq2/1AK4F0rQ9cdIjgyZ2Ug8bp5RSpuzQC2sQt3Zk356w9x9WSPtc+CdOOI
sH60kRM+rJJrgcq+nZmkc5JOUL600O/XvZrjdKFiArBN1ZAEY+nqQxWdHK2EIT4hxRTxDwvt9Dfc
k1kxIsElqJV2CS165gxl/MuQMCuPLOVEPo3/9Ae1vGPS/GnVfvVpj5SRQ6uW9D1aZ4eRCxVi5kO/
mx8NaIbRFM/HpdmjgYGkq4d4BEiElTtbCbW1OWblYZjyeZA+M7bCees2zPQtEepfdHz8NujesyEb
N7o1d/Jyo19ZzhijbiDK9t8loIOgBGm/XnJb+vYDBAVDwNjaE678leECveB+8lvLPyHvwb6SKZuy
aZQtFAAN2Yk0ZfZSxuoexAKRmVHtvQQ9JBUtS5pDYWs/ezDZGzSw3+WIyMnJyqfPzgrYQSHv1qaq
0KLr7bvtEK0lfQlyv3W4v/fFTWN0U81ZhEKdzkq4CTUMRjIFU5kHZkF59DLZY+52KreJWq1/jLVp
7p1WbErgAJusejOdWBylwohvJBC5CKOfI6KWPa358dKh54SVox1URAPMTZHMp7WPfyT0z6UzYIEw
MdKFjh9shjyfecntGr96jKyKWpzkzdQNuREeHU2742ddcyny3YkpMf3OdjzpnVGCtB2Jj5k/Mn7Q
2gdPvSHh089kTOLHlMoIkCIz95k+fEeBvqHwFK9RBXmriPHBZpG1MpqupUYu6NID6ZoBatMQyb2I
ChNJWXj3qhr9bc8fwwFWRwuCRLY2HcDWGeFHzDuViZp389M+plLPradegtItzPIwonwtUssNQ1Qc
FD0KWUTHXKMaa4GI5eZADGRKRd0pyW+rNTSkS8yOKYi8XZPhgA85RZX4wiwtPPtTHEL8j3y3NAVt
2HkST5ArucRA6NdOLrwzs/zBrQb/WmAREEY43yoKxLReiOPQEIA20pPpGcaJjbFx0gQy9SnH9Dcj
M4kkACyrWvfGbIJ9WCU/dUWyyXIQAxOcMWBZVH4XpnRQ3OJHaouJwUnjYS5UNQx73W/d8LJtilE+
EPR++1LdFVK9mgqwWaqlC5I25SCCW9Yr5TEgznir+/E/MEvtg1UBYdd6+6Xu3wPBGMgZGiyWITcm
I7ZfYEl9UnkJVIk1l3mB3tjTztYIxB24+KdJXe+iT8SjHJn/jJUWPlI7PTQzSxo9OLWpqICylOmj
bkl5IuFzoFxWxXXsfzECi18yy1DdVtK4o9zLV2ptTJ9IICCA4Iy+gMa/xlFe7YZe3ALwepRvHl6B
xvbY0ww9KkXkySXYtQbpiiLU9lChzYEskKyAkx07AoZ3iYOwJk26C0MClcygE7H1mlpShF5lzu99
0MKcKBMThY9ahKc6Y5LOlPyUazm9JSw+u6moxaEmguEGF2rXV2huJ1kXW4tB6NZJ24C3Xo+MVXlo
7KPXtIZJQwGuDF+zQaBQPXN4TbsobTcFgqNDQ6tGbfVtypS5YcBw73owq5jMM6RAk7mBxYA5BB8a
7VKqWY3ZjMD4edR9EgqY4l8ir2ZkgXXDmXmVqU0MG3PY2VCROOeibD4McAC914ABUYlSn6b8D7kl
JajCAR647uppItZeaxdrbJH82ORFYKOwr6oQV6xz+pmECLcP1fbZxDmfwJPnsx+jyzG4cA4r3vRE
M8CNxAUQANCIS+JeAp/RV5gEVwfhrudgeDHY25mtZbpGNr9/WuNpG6V20xtpPWM80x6jRpcgJz5h
yVFHEVMozbEu223GZeoYjMabzOF38D0/KIkx08fNmWsgFmS9llspO/+gt5h6TJKGtk0JWt0q3sM8
g1QlnOeokdwddu221JO5oOcNQ2zyqmKjtXIajXcmaTKN1YtL6/hfNanIM3wbegdDhERw9+FeocHf
D36hntr6xKzetAKFbaEKyuvIzlzfZobNTJ+5fKbtzTh4WkyGGJZA28GlBbvaqU5J5fxTd62xtQIR
P+L8U1qtf42lnu1qk6CStADcnHs4jYc+fuq4tpNABt8V6sy10YzptixqhPxVc6FbqRzBFhMKIMQl
nKJ2EwF63FiR1Rxsgh/0uuaiwBCWOi65tcY/A3X6arSr+hRG+R9FBPgPHYVis0eLB2gj0Sp1Z3at
tu7N8iyJIWdza5HNU3FJt8mK0zEAc20yii0FXvUcB+4gikdKSFdxvStBQs51xyEd0FCqLh1wWAxU
YqRimp91K4lszmumJHWur8fAOqm5Xz3IaiZApcxUyIcJKQhzn8VOHvUYn2QrxY6tIqnnoKJ2k8LU
Osn8V2+0CCxUABpqer8qv+s6QFXRQgC252JHap7mot5zKKm6AQMlpbnO5PNS9BTk/BIw9o2gGY0W
DjkNB5eezOSqETn1Evf2SrUHRLCOf87D8gAFkQwPv4COnFfRzjQuFbyZc9CjsmoxOyRJNTzZq7r4
7hou/HH88j/UnVlznMyarf9Kx7ludpPM3BY1jyqVJFu6IWzLZh6SGX59P+Cvt7+940Sc6MtzQwBF
lWyJSjLfd61nRfwn14hPPgO4fuvUzF9zn+RYW1TFnd/CT8spX4dpTDYuFjkyKsosQFWBKUoJ6h+Z
myY7dL6tl6odsdJK8mFh8MLVZniW6ifPIoHXUE6dl0gNEaENVilF+rF27Nn9leiIRwi0QkfGTUI0
cqDCSiVHzdo6snwGC+4e8xlBsOy5dWTksD7yDRE908FgvX/KDbTbaV/ul2xiGPfB0eh/kLUYXZRI
W0dqnUJ/DbsNQ+iKdhSyvD70mEcM+8rwuxNUpedG6+TeGaml2JZ4G2fxM0tRxGPg/n2XL2QGwXHV
F85mQMCR0MvYmtYmgzWwDobMpyDaQQvFlrbD/JjuW1v/oYwEKCWJ8FQiOjf5qJBUaaN/1l1E3S5j
a5yl+jHGHPXwScTcBDV1oeWw4Q/7XHx3VfiGCFGDHc4I/1aPIEqUfFC3leH+VIL2IAMy9/q63wO2
sfYTDyZ+XOrVPV9L4KkeSXhPeanJjZnm6rnsh51Rl+43w8ARKWS8jv3uFUmMcSqN8M3NtWIHwoYI
HScMn1jklDv/WxbhO9Ys5RqQUUxIFnk1ba43d5hdydWQ1latcKGDgTksnHRQZF5op8XN8XvjrmXc
nn135zeuG6Oy9lMLm2oMhZHvhGfPYt+4CGBfC4tIYeIdmlkXXLmrLkvgheotI3SK1xtKysrsK95W
2LeyJFCCkXSnjhZd2ibETpZM0M4k9Lou7GrmY7UF9t1NeKQgL2XR6eVqTfOhp8vchFs96eROE82T
Kuep+yBfmkzVPJQ5YmXQsV6Zif8mMYN4dZX73NXmuM5LB34BDrikeQ9LOz5USpBsjRIoZFcW7rmZ
cpRQ7GFQHipU0eb0QPbublVFOYZ4zkE8KRWEmaw7A1kltKIP92pO4ro2HRXFB9scfTaiq1kp+1dm
AeF98AOiJrKSmCOLta2sg/wmmHNFdmTthrw6B7GfHRtVsWbDHKUazRr1bZwQFZzxP8lZuG9oetrP
o6/azwio+M9V5U41iN2WaqJf/cnUd2pWfNcKOR6la1L+HzsmfaUU1O2SkBFfY+IhY3PjVhoRH+Sd
8EDKdiCq8wNCf0yvVXLOxmiaJ/sI1Y3mO33TdK9GyrUt9PRdScwdqWAIITO95ytc2K8d7SJVui9p
qRinuqHKy5r2t1WxMB3Xc3rnkaKp3lkxvdhMaljspH8MUvEzSvRyLwm22aiY66Gl5PWTJmeAfKhh
LF6ItBog2mWPIX4X2tx26Hi+FjpxSGPeEwrL5I9F2pHFL27amMVrMoeCLJuhsd5zsMXYCFrrKOtf
ky/8gztnrdQO+DZ1So92QI18gDXKfCExdr0Uh6Co24vV4zyc0GXNaA+nBKEkyej2dV0/oMt8Dxrh
eu4YqF5oOeEqthBXNpEWnugSuqsIYhXfLvXKjPKnJXGnzj4/OXCnxAzA9B0SENNKPe6HsmKlN/xw
yY3b+1oKnsRN31BvHv3MoRzIWobkiGJtSU3f1gg7gDKXFyXOv1sg1jwDeukKTAr42CL/muiW/zzQ
rg+6oSGXihnNnMcz8Vyj14RnZ+zTctsZSnq2y4E6Nn0UUPIfo1qM+8iy39NBNPuFOUaRrfdaWhar
tnZ/1H4TXfXUiK4YEMklosVU+6l21PCfENIFeCE2oeJU2LyZ4KpbA3UPORwZ4G1M8adyDV4a3xON
WkZfEMyuUlImFSZ3NdjT0YU7UBjmuZk37dCa56jtjyl05oMGVQhlewOIx1YZFUqecb1R/bKaoNtb
g9OyNrVBrhj5T4eV+6ul2TGAtvoRdxMtCYr0T7pSHZlg4MsVVnq1qDAeqhbja6/przn02edgMNNV
mDYvg5aNawUqtAcgFSAxZashJ7K+oYATIP7pNCYYEKBKr9bcL22YrKnpeb6Zb0mT2ltF/BH248k1
nIcWi7c4rLS1huLa9kNUsgYaaVYRSle/OgjSFf5mWaVt7K4x12NWvUfiario3AbDTLdW8BEnU7sO
ivBAQ+yFqiwoF41pfhBApzD7X0lZdyu9yb/jOP6K007zQq26GpXDcKsq8VeF3Klc818DROHcu1jh
ixHdTQTeYsWMDzbAWNybPCwPYIfvepZNBD8bILWHwCDFj1/XYBGk6lapclMFq2JmWfAfoID5pGQr
af8psfsJGq/MCjqau6NzGuvxOc3Sfi0gblT5F27cT6nkDyGqu59o8NX9nwot5K0fyHuVVvrZZWFm
C0+aHxGAkKOJl7msbej2NQYEsIkMZcw1g/okePyzPIm8Wpku9UgcXDMZ5aqNsydWBCfTKpL1NFdV
urD5NeZ0qe2RdXAn8XEk4Ld2I3eSh0X0YpIbu8t9QXRiLrzK6fQtX3FgWEE9IZnWYtovFXFdWMYC
7BgS7F5hRGtISlulxzRNvNGHOhAc+r/nzP4/CbJfwD2UPz+jb/+Okf0XLO3/X5xZqKv/9XeY7b9w
Zh+UQf9vkFne9Bdk1tL+4Zim4bqaZZu2I7T/gcwK1fwHHFlmVbRrUQP/n//4CzFrW//QVL74tjAE
bUbN+YOYNXmLZaguLgZHmIbm2v8bxKym88P/hTBL5hwlEBLC2MwAWovXf3x7jvKghpf7n25QWvWg
TfbLkOVPMYvqrVUKcycbIT8urW+UH8jzmdxkGD1CCJ8e7PTwILuKOgqly8dQmnga9VvbjpFPATX0
WB+WhxZZkzHDS4NDRHs7yaMIhVZWnaDEibdAkV8RVsCprIwHkRspTQEgla4CyhYl/aoVmU8C3xC9
ydI59npR3s0uid7qtKFzSQJfnQ8d0o3qIyvI17agKE0SpAEWvNhr5jIRPFX/UAZ1cDcMilRfxqCL
NqPp9O+KnbwT+GZtnEw2x6hwvicmcoM8ndIHyPThQE6AicwsILPG0tJdOkbpZdkAcv9rT23mBAI/
jrfLudHqRzLoMLnosWZetDywLiwprEs/obFuCPDyAgcf+Wsnx2BH/AyJcn4f3btSM7e/DwVzl2Nc
Ry5PDPTLUDFOSx4yb0MxZanPy6k/5+OZVfnnnA32FZfOoKC+tSnS4Yl1Tr933aRk2JuPcUGiXUcv
sE3AEqblhJwvcaiMzRur5xWAJOxGfU++gKs9d5OB2HSYtY1MCSYUyOlcL3XrOeNRkiBg5DctDqgG
tSWTHlm215qO7z7XHay/TGvbxE7RabvVfUjoP+qI1FaRat8ShCm/fKCoCvGy15T2GDi2qj8MuLg9
J7Dkq8185kT4gLlCZDOe6CB+OC1BeilWkGKVkrV9yvQfxZBnd9+lWIf8/R5W6veitezdGBukLBS6
Uq9iJS7oXMQjvXSc10sDNcDneIqjYJvzEDkXCcalNtNxiwcSNaNVp8NZcN8m1a1zsvKYxRiFJQkX
S9J6TMX7hMbpdTlaNp3obDxlhgrTTSOgfS7k424c5qSET212gGlmYR+XPTHbwKZ58/sFgdS1oS7s
2InVr1lBVuu+JckPnEl/0fNsuEg3E8eUYIYsccSz8sKEFXV0EBOl2IMPXGNOcp4by3ee0bF7FP7U
p6Z2dVCq+azKROKUqUV1GXTnENu5CzpPlZflfNcxm1TS7I1eD+CDMSbVL6Si6KGYYwrTt+7Jb/Hv
rZfdOK/tNRK5JvFqUrmuji4CUiTJtaFq6JrHzAenQAfwaGP29V0lNeG1uMiekyTb/22A/Yt3/h85
iMeCivc8DKkWw9y/jFuANDVq6w6TWcdkgLScfx23xk44fWUlxoO8Sm/CU3dO3NLZNCOP/Jbu4jnU
hQqhJ4LdN+XIm4PiYmcVTKUJP/Fcns7/WaNeCtWxQfdKVUzzOtCtwj9Yf0+mqKYwlIgnkpvor0wQ
7wsRHvuWx29RYn1QE/k/ezrroTEz4qPskMESPxXtGkcfWT1G480l+mxl51Rny4i29FSI+OzWWO8j
n2Al0FLRLq0Rv/mtUZxKTXn3A83a2VRikXu8B2NjB0wsk9Mg3WLfdxVYe6R6w6pDeX1RqI5BpsyL
3XJIQ15edDO0W1pRBEjTfilWFETpFiCT8ULAbaehnpzpaMX+OTb07gulZ8AbMM0f3aDWGwkY5NrG
prknVE0c4DCTRTxUEdIHl8ULnMSthK4H4poKiJaMN6tJr+C7Nk0cEIbqimI9L3Q/Wx1rHxXK4Zph
HV6V6mx6HBP7WhGFfYgDFs2hj1gR/sm2h7bzREDS8NTgUUC0pp/KKRDXpfCdwly/zLHk8xk/o02i
YU3HrIsTm1JedAtm63ZmYHZNkmE89L72PtI+uECgPqhSD+4hQYj3ZQ9WEj1Ug6U4pzNF7jCjhRi7
RGKQOV2R3Tdv4lBlE1kv9HGMrWXnQZdRCC/5G/sYjsuwD2DupOFbhWMCTkHtvPhlb9LJHdN7pUzQ
FO2fFq2DR2UTdRoTWomjMe3Kbxr97bUYulkJna+LxrJPygimQsYjz56gjF7GzqFvBG5gLdRo3C25
k/UMmFsoc8thGGjb1DXdO3f0r6whlgic1FwYT7LdVLB4YrbBskvNSXwIlCbd1lVM9UHpgys86TVW
q+ik07LchGVBZuzUU8KfN8sLldMifBn5TSdp8KJiv2ngTqKnAr7YKzBIl6DPkfbaaUkAXQ5dbUkG
nU8ux8vmby87/bAv1Wn7b+eXQ9jcjNLLboZoZBXgjdoEiFeQe1eRsoWchpGr0pprBjJghocdgaYU
Z41V4e/NFPkoZQXavDBiBPrni8v55bLl3J/Dxs6TfdW1jyRGNQ6QgaejgYazr3KQ5lOMWlzDyTCH
IqO7Rcw+7/VaH7fAdeZtiqBvRd3bXgcjMmWKBnJHSilSJ1mau7AJP8dcUZ0j1ct63WTJpRvlD0s9
Jn3XpWuVQKuzEGD4Dz6V+ZWBim7z+6Q0i3MlxhhO33xRQfwpBnTjaCVjfg3eZFA3V2ojzXXZWzai
9ZFVYpEjkZO85hQTTgf+8lVz0T+rgSvxHwX9a4dojIGgiE8a92Il9IcjCupcZtO/Cpz8MsviC820
Q92jyR4qJ7qkYY/KznVsqnd2t44R4hyXTTIxKfhzWKQomJdzA6tfGwkaYXaj8yWbmXFNSv5ekDjb
xCnEtSfcrKQo4A2VUsMxleYTMS4BcmmQHtHa1EG5Ag/YKLVWfMZj8BlpFaOjNXaHxKyPeTrqxDE3
3XMTDSeTwqTnD7W8lW35mGp7+DYZ8T7N3HXJvHdFAw1JEsA7iawk8gzVdFBx9xZy1OpJMZz4VFXV
k9njWZim8jGj3/LAmVZuYLSnKSM9r5XjoUgjrViJCfI03J+3ojaNvV4BGtbHoloZfZ3+sOHnVXVP
FZJa0Uppg26LFy/FSlgTVxTV+AkHXCtgWBqgj++jvoSzFtpL0aZv6A6zd5G7XxlDW6ZKiQsitX1N
6orJgdzn/qi9tRY+SgZ+sS2Zun+woOyE6t4AdtJQAWtzGiw/JCmzjbeNfpaEouEaokyQzk8YVE79
1jDoPYYy3NMOSggvceG8zjbbEny3iKPLpAWgCbZNl60Hpai+1mSeHOm8f2JMbzFcuxS3gsE5C8n8
OBTKp6rp8UOGpXswjabb1P27kxXBDRVrfCybJtshb8IbJFWm2e0I3hA0hmrHv1qpkY/d+TYQz2wE
QzqgoJrIdgnapD74SPQOo2HYlDWZr3YVcxzCg9tj37hMyecOX8G9SSazBI/cpfJn09oS/AwPglOe
Q8SwNT07OAF8gcGyTrgKcL5b+maRey+bcp4QqUoHS1ZPmpU5pekWemS/k1A3jrQOYdaxbHr0ZpKt
iOEBdiWbbqcoDh3AMdUBRXRfA7TkzzbEx/OoY4wJ/Un/gJrwEBguH7YuMVfT1Vr/vh4tYKvW/Uvq
tJjz4gGWRK5rH750jhWFmdd4MvOjYoHGWs5PyrTrZCnfHNTEUCUtiIR9+WUAxfPqVMBIRWXkm+XQ
wqECQrgswNYhKmyBedyXDbJfGu9lhOyXxKff58IQP9zQRM5huWR5QYGakSeuvpcp03A9trPX2umO
M8jnA5VSujHrQjm0mdm+iU5utbqtP0oyUzaUjtNDYQ8HwO3JC6s9zLFAPhCFHVIBDSzzEcGXaY3q
xSKtQmm06YUJYX5UC9YC3H7TS4HY55Yg9KiCuAWrjvIvjpOHsygefP8HjXI6KvMbDZh2HqBT7Anz
GwfyIpgkjFif51dr1bZOPZba3x/bdcZ4L9zw98+Emzy9hApahTjQN6EdD5cxQAKbuIm7r/LBea1t
BDlW6XQHGSc/W98i9Af/7QsceRwpg41KQgz7IWhwAJT5GJyWTT7vBeAvMWPV+wyqzKbAaHfL5s2y
h2YA80vRx8x6OKf4OeOyFR16DWPWsgmdoN05Nv3JOHWQXNqJco8I3JizD8o+2BJNYFFOurpWqULZ
NnsNZqljbCTxKng15+PlpeUivfBf/LmxqcxX/znftxrq8TS6LFdNfuyeJJND00wzxOdDqu10eAub
aor3bZm5jIvxQLz41G2wsgR3zfhIdGHcGjEE927eKLr95OJQPfgVkzBfSJjMobHJGOkfND7PtsXd
2UZ+fWwkCBMBcYeOjZ+fy0FBD1HYYLH1Fjk/MsJb1MfU8tO2ulMHAKgd2MWDdCsL86ZavgIqRqE7
2M0XQ2ESECPxelfa5tdgE51RON1jkCXPsUoDC5IrezUZE3q9+kspUSgAeVcZsQ1AVExeTuRKZT90
Q/wA1dS9AyDRVm3vB29aqlzDdFanhSarXwq+D9Pxn9oh6D9al+lP30bFSTRx/TKQKr6cH32InUMz
gh/Ao/oSDdnZqcIn/s/9bRjq/uHUZ8rZzYuNq+/FMBLAhq5xWU7hAUzWoLsIwZ5fxCwngZMMjoek
7pxVZXIXCgVAzkCVZRb0FrXYX/I+A1GUGeIN1UjoAV2osTSl2ltoK5ca61QwNNVdBwD1ZEzND7uq
fEBEtUBSItp9MLjuV0OvN4Vs2te2dcJLbw70BwVxQY1aWdtQ6vklidFMmqEsvGa0UAKaZnvozTp6
qKCGzkMHuR34AQMjp8CaqKTE59acViPPRR/dljlhiL/ltOylc278svdn8+dcXzrriOXQ/s+1hKFG
K1xmdIrpOUOInftNeS+y47LH4yL/2+Fyzo+4pKeo8NfVUUhvtLR715t721VcRZ6izOuIZtiAKBhn
TsF476TenB16C3hCsAvMp8ATIKDocN8vh8sLY+3yvZ9VGr8/qTfpr4Uaqpc/H6UXfFHoiFhre/lp
ORP8NWu5ZPvns/UUZQIYMLH7fU3UsB4gE7U5mLZSXmFrbcJemy4jpKlL3Vd8/cCRe8u5Py8w/CEl
nq+LWhC3eYiafDmUZh9vOzCGngsp8xwzviNwtp+Yi/21CWsy5kJbXJfzUa586BOLMSxFGDAzugSA
qr9VffelcrO3cpzBdUmePzVzHFLaNl9Zkuarqst+DjbRCmjrWTSEfXIwG4nHHokDHcZ8H1bdHQ3o
NXO1S25OziHtOnouY/6lo9o9lHqEixf9Ql6k6ToZs1vgoj2Ks+ZZtzPQ5xD7BoRgrK66Mx2Nz6gt
TjggTlbCwNOnNBOGbuIJfEARHQLpmH2APUxqOws81YiUYz8kr6pLGUPVqL6jbAUSIviaTtirlOI2
VAJtR+R3npZmX6XAIarozSZRKBeIkEwAox0cPDnQox1u/CUGoclvShqRv+cKeW+wqg6t2MdmUKyN
wm42Mu6P0lCGTT7oIXCC8GzYmXXAI1rzyFZQO9Tih5lMDaEK4DNp3NS4D1m7+nqnrUZk8h2WYrph
ryhkBA28O1nIvdOmz6FAk1CEzrmGTxh0U78uzOmMfKA6gHnZF3Zb7sxYIin/nhakYHf99LWb9HAT
u0GzyaedSwlqGSYY16J8FzDR1HzSp/h5AQnm4MworRw0qiib1MKW5JYK3jaHfqgd6J9kZvwYUA/s
EWGfhWsgth2dN/BEV1tvlHtcJtd8rHEPgtGuRYE12grX2Tz9Iv+oW2cpPE+VnjeE5iFsyRKPkQC0
0ZhvGiiqrm7C2W0Jfq9tdziGvb0V9jfySnJceaAGh4pONA85GuKsIhBEvfUTbqF+rm2WJkZT2ly0
2yoyS+E37RLTpUvIhBZpSegVZYFvEZGEp1ZpyLwXS4lRZS+N3mPjKbVp28WY4nu3OKBs4hbTjScn
7exdJQ9VqVhn1JprHv3a7LxIwFG06b50IePwGLoSxPsDWjP/3zR5diJ03sTGylLsGLaAnsFBC2ex
tDQAleECpCCbXE1BV6hoqegUswrHVhA8aHG9j1DyrpRaibmNuQm6abpZ/PVWYN9byujW3XKCYWXk
7XtrExfMEupapSQSUnO/9LX7Jen55gJaQBYPUWGWRncxaxJgI06WdMfS+jQrBcEW6AmpD1uyc7Ot
I44GJYTDXIYZeTtgvxjZZ3FyZtcVUAGsV9hD+XeEO0pXiJpwzFltKbdZEr8ns9jcEsWbW1fBLg9j
rxxzQooEE51APxg6GmEXlbsHtONHC+nrmFNV5sN2tVGSECnB20WCtuhUm2RIRfT4nHfLLAhVwpfo
GbZRreNhSPjLnQsEPLu+YGof1Ql1lm66CSW6m6a9M/mhJ5PH+XoIzIIZLcWfJLR3dYDNudRJ5sw6
EilEp10jywSV4YfB1hg92jTtIYal4NWDA5FG/6lbbb/WA0KAmKynBxbrNN4cyAtB8Ugpkm3UhjU0
IMhuV4fmvXUFESEUbzaGxX/MpZFwpGS30gl4X8nEcdcIdbDmvnNjEYHVxdrKUAEk8A19A80z7sa+
rDECR9G7hI/mYYx1vaSKvxPWne51Sf/DNc3i4SBgeESUXm0J8Nafj8aQZT0cv3yzvAinA89f/2W5
fLmACK55okkdYjmHUK290vE5L0dhMJYPsrhnv3VpH5ZzdTK7CuNDZFBz0bIuf6/xPYPpAnOplONG
KeocXm+DumHeLC8oNfnCemPAabJldx/Lyt0RCYJvnQlKNRw1I/prsxxOimnsIpMopynWaIZicAkq
ElxpesT5tsEHvU+btgOtkvT0K8gYMN3qkzBabtT5lFsIZA8FFG65MiqCepazv4+Xy5fjP5vlHHSo
gJnrrrbNZ3TQRQJwSav96Kb+cxMnzkfjm8kBhP/NRLUET35Ujn82LCS3oWrZJCS3axS68jWXlv0C
kX05COJQOUgDyg8hgoT4TsXRSUmhb8bEsJ+FIbeFq4VHPzF5ssxX/Nks59qhFzwRofqU4YASd77E
SQL0IaNWcefmeeVR48ku0oqzi5NMiPSFxiSt4J+aGvbNsL/qUnHeE8w2W1W27d43FPstYErFwcrK
IgBNgVWaq1QX8mZOggJvRTUYKqC8wdKQ5qqFIum1Y8ojj2+cMUNiJt+In8S8iaPXEFnR7c/pgbyG
bSxE61UDC8Q0BrZncJtf0A4aoA0U471xla0FhO9TgGFkQm7Li5Dt1XGd+NHGBo7wUX/iMZM8xirv
tmQQ8HRGQ1NgIHmG7BI+Ly8KzdahH/Zy8/taBTVRzpg5fwxxa8mjspRw44Oi3i7nnD4Z7g0ptMuL
y6kUf/Fa9SGS5/OPi3tmM34d/f7A5YpxNG1Pq8xxt/wQIkmUq0r7bzlaPqjvFOnVutvsl3ODDVai
GGhrzJ+4nLJVXPf0XuRheYOSB5+5pQIMc5mLVUAFX6Vbu4cSsZ03mp3/mlNDOsSdo3hyLL9RtCwv
OE3qC0iEry7zKFg3bFDJYYyQ8r4cyQBsJ99JgcX4ObVCuRNlWB2hvYVXaFjWOrVk9oWbfN+R4k7x
siAmWQ7VNcFfc132YuKyLcBgRo7ELNdM8ci7Knlo+aboOoDjWttsIsI0w3Eann0tZyNZfAQ12Rop
riI0QAXP4wWVMcctqMqZdXN+9Y0gvP05bXdEj/FdgdZXi3DbJxWQTrUUhyGZkmNH4s/RyFR3r5n4
UBIi53ahDAyUMZa+nUYYK0FhG5uWwLansorctaqAI9T6CCcj0QQvucHAbQZwAvywtVakEc2R64St
VS0YLWM0vhN33X8fCv1eIPD6VIbmMNGLaE0tvtg8/O7Lxqi+S7twb1qupffQ4snQ9c2JgHr/mBE7
clz2nIGCRp+7zHqnhKkOBXq7Gl6cJDw0Q6HeunlT6O50C0kL2WPmx9dfTeqNfM+Oh1AEEFKpi2C9
XL1cuLzFV2DMhDZo/L9dDSLta6JZ5uGvN8+fjUpoBYjEugR611s0kS3nHJXdZnnb8nnLprL9gBuq
/bX8nN/XmpiwAXYPTPnnf9FynTHIZ6CeimdaRLtLlyCWtKa0qVvM4XDweljTy691V1hLE2k3ZlPx
bhK5Uomg/IbxBfFZPDy37hShMmRqFXKj3iDO/cJlkcwG9elGa9biyQE6ccgo/NGMd3euhqkBlttw
dvyko79WyoOuh92OkjalU6swr9q8GSVp1Y6uNqvSL6ML3aCMvL9nLVZYly+nYtr6G+wmNEh5Vl40
Tf9iJ6bxQMlrPHyyMye900lH5wi8Qb1JhE0YgOpqqGGbZKMF7bA1qQAdgD/FzxYW05Xt9+6rYQa/
0t1Em+o78/xyrTeTfcRxuupmI1KoiOrY2MbHcsQvmXGUtNTVKEfnupxDxCyepimimkk7crecG+Mo
3fm63aLTHq0C92XCv7qXBBM4eGdTjb/jPNxq80YO2rpmrDksHhenys0T1ocvIKqV7XLKLJoPYg6c
bRMSvKr54lbPm2UvFXW1d1TQgZMzC53LI+jDAmuH12kFvs2ZLFLNtJFm3iyH/3aOVoWChG5u8v95
ebl6ed9y7t8O/+1cz3/XM9PUwlFXyY01RMm2qDTngVWpX1kjcRHURYaTTDJyIABvoDWFc1unBake
WucZRqlsiQ9LkYXVlE1oPL7EAjRQrdOJWg7lnE4QUkzcLIcwjIJjnQQR4oT8YAeZ/8MCAJUxzn74
Kqi4qMNnp4cAVflrzwDIutyT7IfJMtcr0kCc+tTlRvlij6a5caLU3mQikS/pIUnd6pCaU/MgG9A6
mhU9JcNVmoeh5s3D4onsK1l/9VXH2LnplHhapllXzaAQ19l4oCs9sAHAWZAYqnGf+IBtXKPPV3Zv
Y+md/xrg5//6k/z1m//nn2h52Y/SaUM0VrSuOnILCkoTL07U22tEh+NtAsS4M8K8PDW1HWONss5U
iGjW22b9OmRdsUVPi9xGT4xD1KN9xi3lXIOCTLJKMHOzzNq5hubcCMLqSD8tA6sS7+LC9V8nwaNF
IwMH+H4xvKUtjs6ucL9ZMUAKHhzKRS/B00Ws6bzSmnl5FmE/VjC+Rkmm73WzN7d9zCJhwE6RT33L
8nQkL2AOJM4mixr2spurMfN/MVH1MNqzlidpDiLqn7tuSw5AEmlzqgAnl7cseznoGzTC2kqnJXCp
rcReFaYs3hMFX05SVO4poqL5llWsIHSjeKdxE7LOCNPtcpnqJPfKd8u1FKWBe9SdNSwVLEWGvI0x
VfiK1SbeBjR6ZBMRaTiQnJMpNJyyQSU5bky8nvLsW5RepSn8nYzIqlAh4Wxcwt9AdCr5F9VGf94Q
qmH7doFf0v7V1E3wVLRhve8rI0Ri24nXxG6+WUNHTgJ+uoNAD7yqkSf4Hk/F/FRU/bnNtNdxlquA
MCv+tgEUy5NcnV9JY+UmNcztbk0DzaYQHqtTdm21wngypWV6wpXmfdkACv7OavEzdbR2I7vSerJx
xa9mI/hJ4iKHVYmEC3D2uUy7Z8dgftFqJjh54V7cmHyaLGzzN8BKB5Ny3LdUn8q1WvH7VtUJi5JV
gqRvkWNlyHi8olPEN2TPpyoDYsJ0sUI8jPzmXvqCgbxtWsTRQkJTdd3v0bFUav07wvl2jTFSO5P7
o1+RfJHh4fj5Dn5SRB9EfMvzuv8qSgwfPliJ5wae9qYkiolCfpgdwrppDtUYyUs1ixSGuCqfSxCu
eITA6wW6iZegEMp+Yt2yakP5Avxef2MEtzetw6JqLMuSbhI4s2KQOskCAcY1zLS02ywWn0rxk47W
8kRGcE09mArK9GlH8UybIufFqNubYJZ4L0XzoWRO+65p6tdGHZGgBNNdGPp0BzQMKzLKqVKLSvXK
rkSi4agkDXe0OzVWkBQZzV84vJ7DMaruqW0xDVemfTXw215mklNgAb6YijVyJ+XN1Pq9I9W1ozBM
4ki41wHBTiM1wbU5WahyyeXZiqwXp5AcSIgGUfAlgTWxI4aENNpAe1OwaMs+msignMiTUp2vDb3K
FaNThRE3xGmHr1jzqetb9EdeWIkB2EeZ7y2HbYlQJo/0+3KE+ER7Ia8DqPZLM+/3ZvNM1UZcl1fo
VrG+GAwLxzIfBfjd2tiVHWyXw0Gow8HNe77PcGOzyT0tGxGQ4EHBn2NkF+NRm6csoyvQY2GGIh5g
KKEEWpei892jDNI73rr2kllThZOOqeVYBC+UZiULzEpljIfr6kYEii2fyPIfcVM37nh6q3McjfkF
sAGjVtG8Onky3IZa+8Qx+R7po8ovkw2hH+6bEACabDAWszn8MlrO4P03X+e15DbOtesrYhUzyFPl
rE7utvuE5TTMOfPq90Oox/LfNd8+MAqJkKyWSGCtN2hBqD+hp9SdIYsdqxqNXchmJBjrvqQqkVZh
5qyFnZmQtUsg6ThsOV058dfriAKVofutqlvvHI+md0a+70sM+HNrcGM8ycJX249aoysufGV8Y+QA
kDYGhOUnK1+0P5K0aja1aKpjZMboXaNSlmwAyvhrD4fOhZgZBpJ0IGuJA99uvplMa9j2ZHT5xTzX
Rg9gUQuK4+iF8XM3iuYQv1moOy8Mx0asMO8/ijhXyOx442M75wJCtnjPRR63JFOhZU6G0T7Uxdij
y6xNwPVF9yoQwVt4Nkn73EjHnW/kkBqg/8L4o6jEmAA1/NOONYIJ4VzIvr+anv2Gs4izyxrnR1pY
3XdE58iKpZVxFbVnLtSgA/ROxmXvaXZxyGIw2i5P9V0Xx+0ZQ0J1Q6jMW/nIPS9s/IwewRpOhybJ
vxdlHjzaMOge8bj1L5UINrJrmJNe7yQZ4wdr8qNtWyLUWEX4TDh+avJV8MxzaaDY75tR8GRoib30
SPe8DiNo7yZvmh8lfEKFrSwxwVNmtnqAulSK5eZg/sBdB3cTNH/eMlSIlomdl09WONlrvp7+pY7K
cddrWXnIJ9QtjURk26xVHPA+ubWy6mm6YBTinkj371XMAQltk8dq3PFFJwfyUpXuUQ/d4EHTI4x1
+jfyONo2BBp46BW/QaLXa9dZW7kvtQEtJsKH8BeimosqMs1/kEF8QKSzRNGrny2rCu9BXq4kDptw
9KoiYc65wwzmycyAt+YCzNOwr22ep7JPFhMGmkeErJ9xgv/Z4wj4UBhKvhlj7tt9mmcvXli+onQZ
/jBT/NxqbBB26cQ9TfH8k8C+BOuRuTp5ir9GDAyib2Oqp372+WlkTSB75akvYyqCszoXXfjuuJg9
88Bx/K3sIsyoE53HOIFxyVuvSt7tQlZlZ24V5bEEtQEMCmyw7GNb6x+E8Hf3tXGs5LL7MnDQrZ3V
GlfFJ8naxJn4eEW8prRtbSXvtytu76XxYJ/wH2bDMb+RFBwRUShzr8/Q4aSF/Q8inE9UqayzKuHE
cyGbmsOdA0w4ODgip2zZ618GACgl6H+PARZ0MCT6Fytqq42CLIBbpNljjzfTojQm/4R/c/nCM7RY
Y5PWbISjlC9h2PLdmwZnJ8bCv0az0DYkC5SVjrJwOK7eat5cuzdrCxl0cvU7d9JtpL5Mj9hOF//E
my8ItOZHkOYtIX/2FFFu5piTpyaU1s498d/97hdjd+wnwntV1+d7ZN2BE2o6Tj61gr5+i7NlLwxx
MkpnFgFQD3bn6fpy8n5qSRmeAT5njsEvru26i2Vb3aXM4v6S+TAvJgPoSVr0RxvFavQCdPzbZHUO
ddoNfjc2QjvJVPlfEvRovoTBc+R59nNgBWwsCzTh9bRBwoW87O/omfxCBWfNJj9jxTnRPNvlZmno
JNuwZeg1rFJvt+D5PiybspD367TdWDE2PMkwCnhs8y18VFN7i/oY+dkREDApPmIGc1VhY/3R9s2E
3qkT9oEf6bjpMgAWiZeVJxcD46E95+aQJ7yJgPNfhr69ZgUr2xPeRnXzL4pF+B7wTvAln/Rpgagy
vBMEgzewiLWVr4dI44MOXEvUAy4DaaF8UcF9tjuVbwt7IGBLcverk5+4SJbVaLUtkB9w2OgSLhGq
UpGRQ4K7Jeh0K9ysvWA//c3Voo54PJyZZQXkt3ASRExFTTy8Kth3cdjes2P0DlVgPRlDX69toR3A
4AY9QKXSPzd4s2L9pkSv3kCCAireV9EQWvMiiOgrw0AeqtRzbxWG068iFPE2juKt7+bNQ49mwINh
ufXDYLcV6Ya+WcJm69hQjJAQq5ibTRaa6J/NPk5pbHNfUMpw2Tomughl17+CWIfDNSFhDTm2f3X7
jhSsEkw7ORqAe12QtRkBpjFqjtq7GbT+VQ66ZrRR3FB5wllY/TKAU5oXHB2nZtcXnWSrqMlAgqCf
o0UVbM+oSglRi+E10/pzqEVk/E3jPEy6s7OASqE++W9hN3lExtN4tjvTuur4N1ZNa71FgSa2MMOh
E3aIYCOOr43dYcxNaE2xgrMJxgqYAHd5vc8ds973CIKeuzipkTYu2kc4GP4K16vuNeQRWYoKdxnD
mxY4uAYX38XtIdBRGA/seDgrFgX/GyBLvXMS/aA/DiAWoQu0z7disKrllPTTTjYt3YVXBnzRyCLn
mwUyxmuCb5VVR3u3wjcQ1ifZhl4QOHWnCmvODFLJNCugpdUIgue2d/H0j13MfT+TZRZbsZKkr5wi
i0ZACBY5pskl25AXuLYmSSAChhH08JdQbcZ5a3uQg/U8AzO5hWGGpMtMUMwRsORz7k0+nw3fQFmT
fbI5NGgnTSXQGGUMDeBWA+7VOM6cAtxXN2pr2M9Fi7kogV30HZFP1Tg1XPrON1804SD+pJgY08zN
KPHStcXxkKwhOtphZKAEiNo8sogZG8W2edQtF7rEFNvbBsHDi1eyt1eioHkLuvGrcKFLxCOKpX2E
EUeL5iRQOZ/NJkiLXm3w/pDtVkMrbQzHs8Yz3MLGrzNPDdzRyCEi41uatuOHnJ8krjSIShXDrsO9
x7Wmfl0kZEZBCFmnnKwuXMi5Kosu+DKVAu7D2Nu3nvvYvS8jKr8WJUeOwtfTQ0WytQqNAs5ioYTb
3kjsi9KIFjGruFpaLrLPWtu4Z1sptj18t7QCjF5Nsx816dUma/oHQfpST4p8L7gzgyast1E1iNfQ
NxC8icsBNIHrvkN+n63u8ElA3EQFgqZVwOf8AlkVTfs52Eh/RmHwm2gcWNcIjIGiV+ox4R571l2F
m0rr2G/gjx5zSDW/Dc041Graf6tzPnAHVfJLYgXxoQqv5tDo68otiqeKo+ST26ZPbQ1NUHZFEJ4W
TZ9955fcbQqL4DNKCN7VRdViibcdweSmAuVhVGdZI98N03DIOX6mxNNJ35reYdI1MoY5WseHrgOn
jFSGM0vH9jCe6ZMFYVFG59l+pTDl1paz5fhtDTlBDt2vxJ1B/1j9PhIZ6dnmMLMbM1tDgrzRT6NW
uUs1tsuNJexqo/UIWuBpVr2CuMBtAO3sHexGiLbG8DiGOlG12EIvQvg/DWGwUZ0LIM/erfZXn2o3
4eo+3EwGuE944M1WWKF+Br08vUSGRQpZ1bVdJYqYmKqXr6d2sLZ6igVvabXKaznGWLm1JhR9E0/s
oUTos3VH2ExzgQrpR23S4fHKPqPFBwPY1qbEcIof2zyF6F2vLLkd86+zdpPFrvxe1DUC77JJzAmA
UYV674F7bLkZS+elSxpxlIUJSDtYqfzmlpUSYmLeldECse5znXMatc2geI0QsFhVUUuKkGT6a5ug
H1ArbXeUo5hbBYjJ+B7wa0bDUlxMFAofboPIiHmE33ZJZ2Ncl8Xh0iBAdhBJRpgobKJlPAS4P80q
Rn3Qxst0FP1tVF7RL3pbt/F3KbRHPnwfTW1HvJMOQqSgnOqLXlrOVW/Y0hp26bwbHu6dyP6aazXp
iECLwjmlaj9uS1fbtGWibaus/pUE3C7YOnNs5ZlDVSvTzaSaKTcl+tQUw77bHBHDmAXaUCHSMl8z
KdXPygzTDSp2wwvBwa3V6uZD2WTo7RWDBlbZtw7hpNZL6IYoEc63rE5Pg4Z0Qcd2dy4gKgKZirlX
3ftkTRYc9kmXhyQeAwSeyKt9xVVqOTRI/N4LJfW+aUaFEQOUp7/6U6zMwSHNk9NaJfnvz+NGFPZ7
pUzWciARCpK643jtWjyghrkohjHNFoaFR7kdwk8Op8nCQ8xCk1+Oo2Xl9Vq+CfO2WGmGPT3JIq/s
JxcI9YnonYq1pIY5bVD+aoWrLaLRHJ7LXAV6gW7p0UIg41QhrLFJfMd4ricEggqrLrc12OWjzhO9
ber4V1HB2QsRZH0FR9GvvKrXr0ns+DtvPvW5WmCd0MzYKuiwrX0fO1UlyLy9RY5yVxQKAmgqmn5+
V4hHp2ycpQiIlXmaQ+6+8NIfmRqckBJDb8L9WciDrJs7+zG3xY8c0+6FWkXlW6giVW0DX39KNEI9
tZsGl6oMMTIq+vJQzgfZEU/fLZ4b3tW0a3NlOOPwUnrgEHo7Mr8J0iKh+Bq0of291sp/OiDL38hQ
1YsSLPMbXMlv5Iv4/7Jp7bXQOXa1WrwoeCesvcZK1+04roFam+fQ8fInpeveCsQc9vD6XaAYcXbi
pO3U6KVTrWGon8A9Hjy1vVoGDmea9hJZyHiS0kYuVAv0lw6lvA2P83ItR3MiRAeBTyvAF0bJwU/X
LlZOctCfr8+th9LkwDuNOaEzW/tq6aGFSwVDRdSATWuycC8Hxx790d4AhiZH0TFqDpoJvO/f0Za8
2selcn3wcEo0mc/ypaOme/OF7Z7lkCPwWiFwemljbphifoS6c5G62TL2hXKVraARxSlU8xc4Yj1x
OYE0L5GWYuWkFm3S8epsJQoSwxP71PKqS1oMLk70Gv6bnY2SYhMjnmhExt4PmukBR6F46UxZBZAE
AQxDqKeoGPynbNDE84TMEIl8deHkSXny3D67Tnr5FuBl/qracBKVEC6sTogWeIF/RaWz3fHufb5t
NOUAWY30bLL3q9gykU4I/TM7mwCXyf4HQcLxioAR6LUBFQdZ8N0tj2QFoq0Z8eP60895pAQhpoh6
qRdFt8q7iXAbKn/s4EKcDXAhrjayUxaO4+GArXKyRYkxfnX6PdJmxRcEBIZl3E7tAsRfYRONc740
AKUOoZ6NV63jpiBrppKvjAiP6z4T9RfXrheO2yT/tEH/Nddb55LM6B5zMvZpr/o8fHtVWVgOjuCq
KPsbDttrv7AVIrnTJiOmx3xQorbzk1cV1QHMhb9Eikp5wdoWAe9JfJctP+fPoidwEYNmOBd9pR0K
XfcuaVx/FECeEVzS2m71aQAVP6gVU362PHtGnnfx0vcQ4FanbIV3iXMuikdN51POy6SsF7AzB6K4
OrflgVkO2u9/FapCyAuU27+dcg5KtCnfFN9fKZgTHiybw4lPko3Q96FOUDPALsTfT222NgK9xpXD
r68161zLwqmXYQXeQw7IPlkEJCi434bK7YoEedFdr4y/BhN5Sh8V+7M75dGKjIO/kn24dXH0mgdk
M7VjBJiGwSYsbGbHBjAOzfliI4UrmkbeY9hBPDS491w6coyXqFT+mewq3Mn+rODQuJiqkTNvJNRt
4qjxWyN2ZqiXrwX4BbauaBIWlp6/IsV6KXRCZ+R/Z6ynE5VoenRxi46Su4kaq8dsHYn0YzOTsGWt
nZv3vtscD9NAcEdjq2L9rCwcokWH+xwQi8oanZF/fC8skBltRv6oLsnzChDgkB6c6CBBfvYfuB/0
dDGn2CsgV312KBRIUZ1TbsC741uHJcSjWnXgQPtUx6yzVsHawns6xEP7uwY56y/NbCQqnWD4VCi4
tcOL0b+5afWadUH+hEcBP3JHmAsBWnAatRP8yXJPCqK4dnYbE1goYV1VWmSQ3Qg9pCdtYyETX7OY
GOCOOQeWjLG+Mh0DyZaZGq8kMe5pPL3C49h0GsYD/aRtbRc6a2ql2JvrvcNuTWAmZ1VZtUCwzzo2
TVQEK1n9q5dAORZ1/YGHUnRUVNCsSek0SNwUHf5sc+etqnsp0RYg+CFwvYOeqt1ZFupcA9DzhuJM
urv3g20NN3jd2iQDIdyO84aPCHvz2qqRi7QKaR0HYMKrrtfTRsERjGcuo/qIXmE+vrtune41E9Ae
j7EfVpDEPwYCOwv0K9XHATjKsZqqcJ2EoXvMWvPdjrHyksUQrtxCfzYTu/ttTJzaG8X+7qOgtZyw
4HwofIVddcDD2BTFsgOP+KQ5ICuj0n7X6zJZeSWpPRegwpOZpl/VJkFYOchAt/uu98SunvipM30x
tDB/BCu7rpTYwYzDQs0waZDC8twp2Ldtg352gX15FFjjxihKcax6dTw2UBw2utklT67XABBWx+E9
z7QnPHZbTskuGqc+ocVeiQfyzqskUcp1hgQCiM9uejRGbaOOWfplaOLxpc03gdU/21417rWMvyOQ
1vJWaAG3KdmH35uyMAbwZLEWigejQ/+nUASP+bkp+0gKtys3zfu1DhRLWRQ1vDulwVdX9b2NpfaA
P/iyeWXzPvJc3aYouJFlAPCiRkm6wYSUCN1U+C+hpr91cxS7qbip+FpjPEwKsaY4c4gmjSj42LrR
HmPfdS6aGwMb1lEL4BNuAVj2X1OiAo88/4zHUjXbXa3Y4IjklED3FCg2fC0LjZSbnEiwxF+h59pv
5CUmisGhM67cyK7WQKr9V/6Cvy3FV377xiMS/MazkaGG7+p6sexRQPjqanG8atS4PaCzTs7Nil6C
sG6hkHG8Jr8+YRM1eSMHQZ00uZP0pFwRzlnYhQ3oYA4CFEEsToOlf1OTKtrXc460cct3kbbTvraT
EVPCuS9mT5tbnnGG84gNUYSzwcnOdKw1G/UqZ8jCBXezE2YOkcUyUfJ3pmd0w4ql600b3zTG96RG
bziDfLH3cYh8/dMfNlO79vxI3yeQv4F7+7hsK4XKHoCiSicVlL//0eSkpmEkUaDJOg/IKffRe58c
CP+sIpuzaHK50M2kIdqfHmSfLO6X3ZcCOQFOHDlzBOKt/Tg5CrjvSf1Wje2bP5n+UxsjzGVwFi+s
xuZckf4ONBDYfNnFtcWM5Wr6VbhPGyyiurlP5HUnFk6EmlE4evZazrnPRs1jiyJBh19idLbwC1lM
Q7BpwrJ/wP7dei5tvV65g5Ju2XtZz71wrKMCTHEhR2XfqIUfFyiCdH6O/zIHKPegxJ5zK2Qzw1dU
oFq3lf2C+BohinlKCP2YqtdhWXWrzr2fl8Dg2Ft/6vTml/E6HVtsuRJC8zhHRl/9fu4K2k2euHwn
9bG1Vp6o32pMnFDIIv5vz/H/ao7/+93gnCvCf3KWHByBLO9yHthyFqj6f+fPV+K8Hq48wyGYMQ+4
/YTK1Z/FRwMdET/vXaL4wevUaPlbyue2R14iXEUxZMxwsMP1QLpuZ5ph8dbZ9XM7zgoksFgc5PCh
34bzORoebjNaq1yoxm90iB/JLOnfY4H2oBnEyttUFsBpNL9/qVzUbcrcKNHJjry1gJpyCdvC3Abk
oI42QYF9hezCvkA14zTBqIFNwEaSsAMuCk1qP0ZghVempuPjrGjKIiNi8lXD749co2cs9dJJVgBr
idWGlfLmY5yyGHji/jR9dxZMICeZn3sSggSP/XFXdln/U9GHf0i5V1/1AQ/MMDH05xh11zWoAzQt
OoxGMiNHx9x2I+ysSMryNppzNqbI/KomDwhTSVcErKcvluuAFUGF/73oO0jPlf27RziBh0D9UBaT
jZQXqfCgHDn/k3yb3QSx9k1D9yss5OixJfGOvgtnqEENtt2frkgjf/ugzwagcooswtja1Fkhzvd5
WlB/VTvESeQE2Z8kmrpomoDzxry4LOo0JpGVkC6498UGKbnKgNMi+xqgTAjeYu09p+XyBIg5apt7
qflDDAVROan8g4uGBfLAeZEDcm7ZzQRdWS1KdUS7mYPXqKD8tbgrBkEDdY4qvKH/vC6Nsd7oI2Di
fy12q5b+rMBZpCf5AgapzbOsyXVqRG4g6Pig/2dZotvawBhOGpujeHKNoytS8yhrslAiEhABAigM
3Yv7pMpBJQORpf970dyUfZVA7zuB2bK6X+y3CpfI9v06/vcfL3vvw/Lb2Loxhux/1kP2Uylv1zpx
//cbvV/mh/6TY/nZVilVto1EfqNK6OzUQlqWVhTHAiUj8o7+R62da7J5u+KvEdRAWeHPdN+ZvRhR
g7xfch+UfffmX2u192W4nSAt2nYiiK+6h1U93iAQ1Wdl8/ZP7VOfbKaAdDdN3/y4z71Pk32wsD5W
+q8phZsA+grbeoFVKGIFco5c4f66/9Unp2AsCvmhHYLlffKna+9v5tMUuaiA7bdUasde3ufd32Xg
ucN6wjKQMFYZZavai9uTyvNkVQRgDEEQtrg/qVYDPYpq3WZgCOUk2can5EWNPHN7G50vRhXp/1wi
l0gGGKJ+JVa3tWSfvORzW760KXrMxubXkxNb+aL3a/7Xy2Oyhq7KX8tG/77q/d0BCufxSJ4fvp3e
HNnKGMWi95R/q7I3iAq2g/P4OI8EGdLazpwdkwNtk3PNpzlytlxHXnK/+K+1zdhTdyhcbkMFJhYi
Nqwth++zZU0uTdgfMFeP11Tm+UDg7ML1jh/VzECmnSzKUnYm3uQd0c/0jvfm/+yLagTFP117n2zU
qQCaOy/otx0ycp2H+FqDg24TiscYhcQX0FnOAoh/cCCOlL30Fe5mDda/KzmaKkLH3qYgezsP2u17
jlnvsNWI3y4E/PNVggPeQy0svAXMqHn3BtSMqjQElj1W3qNZZ+jSZvV7lbjkI7K8PtW9gqhcZr5Y
vVYTGXezVdQH3VGP0+IF9OhF9k+AdFdehKBSmdndl4R8q+wHpF3gl4OLHllC47XqIU3N6yCC7YDu
warbGbNXGwLzoyxCb9oXJJXOhj+iADR445NrYQ5edUV2m5Fmxq+Y8DuU+nlGHaFegXU4/tDzIvgi
Zo9hbyDuVrsgDTJgK/CLdFCZdoCDsyUmZOec/oqS+HCVNd+c3tPC6PeypYgSh+M4hJRrIBp3ayoF
k6vxyavNAVGBBpKhHvcY4/kdroscfp207NBfA5nWg9NbfxqwWtMZ+NVG3jIw7TnIyGxZ4DX/UZPN
tEPtW8/1bPlp4D4ZzfO13yUZJJC6w8R2UC5I6Hj8dfNI2eNn+9RBNXRvI0YNKTcg1Cl0oVzkZFnE
wsugng7+Rg6odsYCUxo628qCxPFXp6xuofh4f10uO2uVpGTLcXUrl/TL9x5prWPd6fB/teijSMr2
d5cG/ebe34FuqRcDeLq/5sVQU2o0Y3JvSwDrQS5wv+S+nl+qYukWaIsD7Y8vssD1duZojPnWM+2P
PqJYg7qIBHqEejB4q2gMMn3leXBpSot8VKeFQE55JIHQrYmgBBECYbKKe7b50SvbOu5jlVK9jCgz
voAB0M+ij95laxqBcYy1scj62vqYQDIF2kz6KLskoF/3++okm1MD6WlE9nYnL6/8WN+oNjpPsjlk
VnaINTjDcrKnDnhYxNnzbaXCd5+tHjtr3oXsGXSQjEOfPMgWx6aZXwj3CSbW95QIwdKGLvoDkAy2
L4r5NnSdu/ERHdyVMIVeMs7pcoKfDtg86vz28fUFaajHs90TIQkMa4ENscTkIo6Lbo1yUjvuPa5n
I9AYgirADg1VRVXdBxWR5nXujN4OocN/Ws+LI+xH1A5JYFyX5OR7MenEXUc/sle3iapPPH1sYhf/
KFbtrZLgtE/Gh73hc2NpLTIVE6njoqifMtS8NthVdadRZCNRU7g6xEmUa41+w6qf+ukVoArasFna
/oL7ugQgZTxWOXEHXVWDSwBtBayAdR0rC7ZK1RjYjPYY08hOY0DiQxaumuOIVeJRIptiipiN/OwT
/mb64T7vz6JV1EWCIAsL3Bf9q1MuCNJOXf/V2aZkCP7Hgvc3lCNtfyyEdYxJ3J7yih2znWC80RQ+
0L+5sEQjQkLJzbiNQ/F2H4BoZoWHwAJTg4Q9qYcYaWIkmWN7IydhQ1YePLxi5NLYzkAIAGzzMdqo
ujjm4UVOJVNMTqNranw10NSvAQbhVZ7AYx3dDPNbWXW1sNGXsvp5KDfMOn0x3Xw6YPCLNcVfExxg
QOgOdDp0ZQgO9lyMlaIChJk3AcaAc+G9wLYEvtu9fZ9jmqCvDAfZazl6H5BNuayYBu3jYtmWLyiH
gY0xIttK3xGZb8CCznafwVxMXhJMi372kBrRB4Lqo+OkM0TmzRJUzpGzZYG6MiSUBplxuIqACecV
5GRoW9nOH5Vv9y5Zu82zG8VbFCVCQff17q8hX9yoL41aEuO9Lzm/JzkLf0UTcXwNxPh/ve/G4NbO
DRtpf/mfub1mWvbEt5SfHoGtXaaZb0FeVMXT4OfZ1iqVr9DMcUifi9yqmuIpVX6K3E2OueoM+vk+
yva6XTg8fteFi3T/m5UQrzM7nhH3OR6OxKfOzrjfDP3BDoAGhvPpyiOcUqIgpBrHai5k7SEdTP1W
vXfKEe6TnITk5bIt15C1W1836EvTRDX6PnAfvV18b3+aI5sPGLF9vPTn6f/5gvN7lheOdg1Gs661
pZwn3zcanfo2g1j7V2jIkQEgGfERRlDZLzLiw91WyxaNNbkLwEOYGc8RIYiodnySVSP0nfBdVgNb
mPFJRpBkO1Ygv0wpP/M58nQLGWEI7mzGIXu01HY8+I3xURTzj/belKOf+uTove//P+W/lu/5S6SL
/7ruvqp8kf+acn91PbJ5sk8DAoP/6+179b//LzllArK17AiXr3THBc/azGExAyTiogVjtAmxpbzE
cyEHZIF61cbs+S7KlhyU07qyGw9tbt765aBLrPnjyhBnE0g7zVIOfFq3TzBVSky02OvOIrE02QXh
3hZZRVmNkHsm3TP3ynbbOb8IV6FXG/EDkf2QIvI1ajnDwjGa+ngrOnbrS0PoH234kpjzGYOl7YKx
396a9+noFgP2dlqblFWfwxpUKnWn5T0iYGAnvnVsh1unmb7DzYvWXYxvV9B3HvGD+Ae5r+l7TTKe
dCzC8qGV5ucKv7qlvMBWrIPa2ykS1v9nRbuHn15q2aFzsLiOLDysJiuoHgTyQGd/EM1ysM3oOymt
LxEYaxjsPUhYJHdXXVs5e4N8KPBB3162FtJP9aCNz2ZfiKOaI6gqm0i7TM+q4HybxNZFdiH7g9Jj
XNVrOZhOsX5NkUiTgxVHiUe0tRZB6E5ijVSIcbgXlqj/bVYqYnqjXlgrWFbFNnWhZceW93skSApX
K/6mxjUeRVneXjvIrHu2Q6B7tcZ9yOuyW45TH8yi3Ozu6iLE0wzq9UkWhUk4dtS8V5T5zFNciuBk
ZZd0DLxLD/QUPEdHyJ68NEIUQLialt2ga0SoZdw7x8jyjlVhbORlsphsQwdqhOhEWU/N1po6fSnq
0oZXPYJAIa4+gqHzEYgEXHQdQVbUjtoiIFC0T41eDBt048qVbMoB33DeS0SGj7LL9ar4QpYKu/BQ
JBg56Po6I6y/vr0EiZpHd+Cv25RKvRt6P36qsuZbj7vRe0CCYAVkvDymce9/CcziIPsrexyIFKe4
KQjUvIJpW+NVnCzdIddWpkiiDWJHzZMsPN3cl8hz2pBPrpK+LWnjvl5cbIj44NphdN/7f8WN3q9S
e8D5QaueqiDH6o8TTQL43hebIS+1Jz5Mdv416ZrWepQNsrbOFqmrbtn9mZDb408H4AOCS0znAHmd
SKDt7oq4ArdehGR8xHEtvLJuMrnBLJMr+/4alm3Tyy3A7tZRTtEBWHxcbNRNtKjUBKVNkSnnewGm
Ch5CFn+J8HUHZldeKrX3v2Hv+8XpKufRcMmCTKMbLnxU2745oR+uFT0FIN7RDJDSsckXvTVd0B/T
HLWJ0EZsCaO79hCFGhBP9PEO2ZD6z42mvJdIunxvTQRu7KlprpxTvHPu96jap3r7PY/gqMCHu4aF
9twnU8/DRLUvspaFin0hn9tv+rlP1vCr6zZxlHxz8mq6yqJrusNUtwZZlgJB6KDzp+tShPp0BX46
XYF9lGvQ5JCzHPdtcP32PeoA3Ab4SL4mQdIvQwwgnxFQtVZF2/YPVZvXGytLzDNmt/GiHrWLjhDf
GVumt2wshh3Kf+IczEVi9riRJLblbtPQ/5UHCWm9UY/EWe0Tgzh2Bl+7rgY8zOa7QuCnLjgqWZX3
CmRZnsxOAzIw+Zz3E9OAxRJpD7KojAFHDNTgyj9dZjez7BXUIeUM9P+VRRDXcPPUFq1rAzjPXPMB
mn3UkCb5x08RkcJ6mURoZjnvQhR7beqVL7lTTth/c/5wfd19d3WUDp0s/ypMO9tpCKxs5PyYLPCk
vbuVUDa9GSlbu9WMr6XRLxb42Q9Jvmz9GIPIOPM24UxPs2PbuEzpOZ56kolCQ6Ej7RRM4TTxkOT2
ka8GFqajqh2cgVsaJ3c0+PmsjiGKEttQdfKroSIqCRYGpB5WN2qmHsCTT7dCNsF9fDRdUuIQ2v4M
y9qnS/K+epuyFkQdqRk3cN0nDtz6lxo+H7Kq3pM6t6AW/jU2z9TDwX3Sqsy4z4SwrqOZn6xw+Zse
h6ZZxGUnDl3ejvugTcVBHfRx74+ufaspDX3DPOpHvX6Ir11U6GdcU3OU5zqT/FRKyjcWP5PY95e6
VqgPPlLtM/RL3Q6zlrosoPt/1BxbxeWndUFOzqO3gSZPt2McvfdaDJuqDLF2KqqmOcgim2uB0oP6
vrd1J7Zgcwd6c5AX3Uc+z5Qj9zmfLtGnDl+kFGCJECUWolhJWYACTiX7DjiKc1UWelGNJ3UuZFML
kgu+AdPuPydrLpxeORJgdor8JpHqTwukbryKMzvYY3IpVNzvXBPKZWodCNZA0HJzvVwOhodKTxa5
11uh4bts2WW2y0SCiw2qw8G1Ny5yUIsxvZU1BFiDrTvTWT4NAGT4uP4+INeIGrjJpoPtjems0ETj
g+Y32cBB7Qx9XftFcxCqRS/HOTwk5/atAPyhLmW19yv+Zp+riCL+O8FJU3Vlgv9eQGMzTqjbmCc0
13LSlbgh/OmyusTvbm3k0s2THGkaR1/3bjv+NVGbF8A2HTm6+8TSImIdgh1DI45h+SKydn+BvM9M
3LaCYNkD/ieIJEDrxk39EOZm/RA3uUBMv8HaaO67D+BCuoJBFnA+wdN6MVSavnIFEl+3NlIHw9mP
1PXtCjknhnm98LQ221mN1xMOnuONWaFYi1i3+axL48zZu7vKArvN6IrIqo54163HnGtV/P8oO68d
t5Wt3T4RAYZiupWorG6ps+0bou21zJwzn/4Mlrwtb2PjB85NocKkuu0Wyao5v9AioNNiWvo7UvbC
GtMLnj2P9/lqKcuKujySpShOOi9EClNOACIqmHEKWHoRBNi94U4bOZJxt/m00LYux9isdOtzUlfp
VjPHbBWidoC4GnNyQQ7vDfvXnqfHEp246q/o26QMul8jP0LORf8dff8wO5l3StMOZFbG+pqG/T91
X0B1hPvrsgewSXg6vGDkajs49VX2YiXCt3hoHuRoWi4to7zaGIIMjJyTjdvCRQ7yzz9mqqy+GpQA
1p2oxPa+YEdqfqrc+SlMcT1LHSoLo6jaUwR2bjPOlfKJ83CR9f13QzE0ClFleE7QdLnmiYK72ZIJ
tELrjDRF/+6O1rzrMEYGrNLOb4NvXGVAuLht999jZMAPtwwb+WHQruH2NjLGJcEW5e4+7MKIowvD
2XXGywRtAw3NAn08H7m0sw+wAKlLE2iuZtigBIq+2XaBw64mM5FSEsBG5vGtc6DLdzWKbSOmgF+a
IVQ3Ux2neznsUdcMU6d8nlA4emqs/h3dVrQGzfEfx1SoqYj5R8vTYOUown4Nlbne1GqrgyNWOY0E
bbKHvBpcxxFEmD0MxseYhd9MPVd+4oViGs5P4TvfIOHPH1kAqasOK55T2ZjtIYqaAIEd88GIzHKT
u3HwNpL/WiEmhfRh3us7vezEXglHZIMVoX2pHIDzwjaSy0wF7kXhyNeKTP+SOKUNzBghqWhU9S/C
T39kFKWuXTBAso67536J4i0b7JrOsvjPWz5sRD6rbMWTUzvaNfbLT/lZPnX9WEUYjUdd8hUfGmMF
68p5QAnefgFhf4o1Jf7KiQnRw6WRQ7XNScV17FHcKT711rQLrND9pseh4zUmwsY2fDV8k8Yr5m/O
N3UslbWb19UZvm32DH77h4y30549eaGi0gulalFXo+AZ9TjOoZtzKMzW3CHy22/Uuqo/chc1k9kZ
1aOpONWHFvoPTlAaCEIU2WvQU8RcpmN0K84GyI+VHKq5j/SKioWNvnxGb5rBujJDfOsNo/6YTJwr
G0S57NlKOTjhASGbcelFGSwt0NAnOQUdOHjMbOtXxG3Y6js3bNyjnEeqGtieNne7rkmS7ZSNE5AT
DTbUQonqNPREOG3aRzlMCrW9kvFc3fhSS0RUlZdBVC8ch8QzisPBczIefCON8nXKi2zroMzpRUHo
7xv+eJucwhwq/i6AZDRUQwoIav8Y1WAYV7JrBUvxRnTsz5eVYWlkbw7V7GACyKGwUaH6zNexS8Pv
mZ8BxctLcQbWx+HDQder7rrxHAyGiVHU0pUNgj7NfqYuyJ05pWxOqw+d++kfHWdKTdNRo/P7jWEE
qHxaKRLoQN9/dKPxT2+1zhfLVxQKSZH+iuBp7/mc8K+zgFUSwxQ4BBjsOouVlFHq6YOaBtlDbuXT
OkxIq8o5uSoX7kPZQ4trVwBPOcoRCC3crnv8kls1enQRjcI9Lje/m+QuUChvvwmn7zZg9hQont1C
3ocxIiPAA3t+A2FHEWgldgJJlTzKTw7Am0WIfMZG2W2RynCAtJZVoj0rAJGe2vm7jJWNXVvjthtd
3GiX6/0QSgQKCR96U0CDyaP2CWRYcHb1rvE08OifYcNB3MzdjynrtB0aYirEFdfnwYKh9RLQ4nnh
DZrin7rJ7p50fjgCue78+ddHVkhoemhaNy++Kw51HszZql/sUXRz/E9XjicoVMfb+h/dnFtsbSMG
sDcn8VWMvvLmKHWID1fE/yQy7o+23RyEka0lVhzC5uQlZBFvQ1G4eFj1C0L81kWVbx/pY3C8DXGY
zR7ksryavzp3j5F9ytF9Xg7vc0VFRkGrDoVA3AFvd3VRek40VYUmWP1q5JxjB2+KMal7OS+nZE/G
hiQNdvroNBcNA+JTRALDK8kPfDoI51QDpyPeXdWunXt3Vye1+qGAxMvsfPicHP6ORji4J+DR2lPp
FGj1LhjcxUJ2NbDNvo7ONsTJ7qkZ7CN4wv490TL3oYxRnsWutn8vuhaeLXLpa8vIhnczSe1dUnSY
rg1N/w5ZiRRIH5Y80Fkd0kRfR73tH4KuAGAYo4bUGQZyzngKXMN66s8wrUtvNqboe47Qy2yL6ivg
1GGr+MhOi1jMr8g5vsqANFR/XWkNbbEpS1gVftFT8Vqs1ec6mVa9Ek9by6zQg5eTcrlMZmpcsQ3B
+nf0LSYzYhfx6vnopnZwspfGtwY8aqpF839CZPgke4o1/1AzP0ShtT+7qrA+0TPCJIqi01sE89AL
1Ua/1pQOt7UaF+fOqbKj5nTj3tDb4rGpi2kTpM1XP04LL1xgr0DCye/Eiz0vTAJFMAU6FCgtRwkU
SbsgXZ+cRfXd9qfwVOoxz023Md5bBPF3Obhh5J8ZZjo72ahq+j0uaJiHdJpOdgQFfrk6IiKm6pO9
V1FGNZI83OVmpR3n5X6RTcaTAjmAZewooXZk38idJbu3SVHAgUzsn7x8g2uIuBLCxXG+yvGx2eP2
/Wuu0Of2wcQ2TEbcY4FzPTR+c0Sr3/yuiH+NWCjf2KLlGy3O61PelMM1m3GSlQGlholYrWN/YdYb
dmxYw8Rmm+Nbs5iqLVZqsneblGNKU/6Geo51VS5ZWoifoRJ8h4BZfCSh1nmdGpYX1U2s/Vhn6CVp
/tc518arX7rl2okxCRDWl8yySsCxKEGXC2e8MuCX3rACsuSPYmqzg2pFvnOBIdwbLdNKEjOH+4xE
DMjhoIkF3ewm23QcRv5RnJ6bYrGpWnqy6dA63+EegwrP7zndwc7GooC5NdI0fRKO9qCUVg9Uakif
5BSkhx9jKfpjFSNcA8WG3HmslPpersq4SuDppmVdtJNzFZByhIcjyKO2Vp7HWinPE9+0rcsmgYMQ
w5ZvRrsKnKL61e2XWbmkZpx6gmpa4fACs7xpu4vsYQX9q5f+7t1XwZQ4e6ttX8kgD0fVgnWju6n4
8NMJX2drKg5KK4yPJhVXSvEUETROwugyxjsjN0gflQqsN5dTQqH1WzEPKfY4KnBVsxnFkS0Xu5k8
SC9u5CMmMVkk0BgZdpVygqa3qKujWDF4JQTTM0L8eLVnOtxUaD0eOjv1CeO08jTWiM1in3PNgvlX
M4KyN6llPdznlRCpndrH+fc+x7tu2LeL7oS8VC5YZlRcm2F9/7DbNJkgmC3WxkgMVNLLJkL8mqpf
FD+bzVQ8F1NvHMIRNjk71+I2h51AQA4NYxwZclsQ5SGo6vIxSAnT1NI+q2aOky2jsICgSGYPkSs/
bS6Z727dyC7PGFc3yPoyFS89pC/+mJdTcnGZr+akOt9D/3v+Hirnl8+/x98vSv7zc+dhWIyD/vMz
DXV4CYyw2JOZaq5iUe/I0pCMQBPG3hgCFIWwBF2wmb4gjvArQsbOKGasw6iKd35uEdapSX20e+VL
uIiB3C51rAEpuyE53a8tar9Hi56/m/xh94X8o4nJH7pDEKxCHKWOSUJ1cVGdFkduJQGIgElkKz4N
bbA3f4TI7j1u7Cquk5MKtY/bdfdludCQvQWGIBYhwsE8mQsEVPa0PgKMK8cg2orBbk6q00NmAurN
wm351u+MZ+iXNe6L64ICzQVgEH/qYgzHB/IDa45lobWSmYbELvkY1DaVnizNZjCD7hCWyWe/eFXJ
CBRWmlViIblQhlnLxjTN9kk62B/YGJGWFsO1V63wVYTT1tVc+yMFGHKsO7ThZFSQF62XGGRs5aqC
WUDopNNz477nXQfBvoK9zXMPoFpNsuLYm6m3uI2fG2lxdlsxFqOzPyKTrn+b/HTcyYVbDJJdcIby
gISiBYwyHVLlqDgulPt86doFlqLYxRfaJkk4pC5zsrnFYPi4w83PeFAg8T7Ho/oP/CqU/0GgPJPY
VS9xoiFcz5oMcHTMruZa0aDbE+GIpH5GTxFOhT2rBxmCorz+VKK1vlzUKf6u6BqM1RZ4tbmAr/ts
RiRlIA0hh3JByUPkrXIOMiecJW8LEql9D5G93FlUUbGg3MhhpgPcawGY7oaRXxWbanjgdnaQI9kU
PK8uChvbfWvignBfMJdykRLa6UbtxtT7a8HtamWlUOugBpxX5BHmGpFnI7rp0tY+3Mq5HZutGgik
mCC+VZd6OCl+FF+DCvOMuTQfrcHGMpw3ySaMk/Dc5v7waOoZc7nJJqqzm+ttKFfGaFC8Li8MT3HN
cYucJW6dqFc+lCbWecPvnpzj0NKts5GkvFz9X3FOX7xOcyD290tlbBoqeIpNyH/7sC0flcUJwEZQ
F5uOJIXIYOnYSLIgGzmsivFIIdQ/urOBMZC7XMELZ9p1WDdxpv09aeEPtWkob+Eh0L+FrTMeqtpw
HoulAa9JL5ysjQbNGS1/hqYTurcFrVBc7tBnGYoOABIJiAjXyFGuZA5aJpPZaxVr1RQTGxPS1Pek
sxze882yB3NlZFdATez+ATLuf13L3hpJURS/ygSifUQNblsqlUNtKjHcRwf6LkauSE1riUEJC3cM
RW3/kSPwwPpF9prZDLymO6Zlbz7HSfqUpkn1tQrKcDvWZrZ3Mr38WuVYYvqm9p6qKICzh3IwpGB+
Aly3ilVj3gUOvjG49M2ePWYZOi5ZiLCIjwUSGiOHMTWD99zGH0GNrf4oh1OPxG40l+Ikh0lDOn1A
guxBDme9+HR5YjzKUZoGTx0qSFc5Eml+SEoFsyeBzU+kqf9g0NFfApI2b7bQVmNcGh/m7ANkPjcc
pJ5jmxxOqpQf5qhxFC5b1VojpYLQwrIa4OjyvM6LUkXhcui8EF1qr8MA6ho1OtpiSw65nFVQF33s
ZFed3XwYXm8zMgK3zhOa2Rs34mEQYZ/1rqD/tjfIDHuzX+vvWAkbm4D7CucEVsvZwQ1ERdOjIvn8
Tvb9H70PtUe5aFGQCvVseMHesH2t63AtpwGft5fU0b50+KYcdDiz6PvzxrfxUTwHyB2P8mUsX+Fy
zgxRwV0ikAebTLQiiVvmhtb+tVmw3b6joFwbAIlTHAaX5L7s5X1vnAcAnUfdSLd/zctFbICMs+zJ
CzLh8pRehIbksPWhBa3+ug6yn7GbphpqafHYI138WcaqhjNNx8HbaeproGaI9y4LVVMlKw2O5ZPw
u+wcqAsLKunrz9m39g7MeojIbOUNzcx2i+IDajlVCn5U0ehOHdodqZ6TtJDdeJHt+GP9j65cj+RV
oyJS/GNKkPxDHpzBVAdn2ZONE2M29tdc15v1Lk+TNznfIdLB2+G/L7t/1G3ZTEuwhpApvUWV3RVN
60Uh5Zg6aOezpeqYAS29ekFBWqaBbJ3shmWLjo/jPv4Vcgv+fS2JifmcVZCpkwq9x/+el0NVrb+m
COeekXt4RZ94ukxQtRFewiYLFPKTHJVT4kW1KF/kqAn2mZJVb1qoGq8ZOmC8TN4rpMueC0x9ZEim
VQ42aTnUrxhLrDF+qEEbIqc4u9ED6bSW7Mok4EBT7r6tI6KLVZUMlUFT1X0Jxu4bNmOoXUD85onA
3n6rcTA6/TGW3aQInHXoJP06Qdck8Axd2+lonh5tA1fcrkfhq1x0IDLNRYB1aeTQsVsN0/fVfUYG
yDU5NwETXiklaBI51/o972gZk/dus6tQ1oCrvUzK9QpvmBnyZr9yBdSSEO1xD1KrQI6QHXamWtYJ
AToEAUnn521boZ72R/8WZIz7PCzLAzS86iyn/NoiXo4NiP4rtNHaXZ4YSx0KrGWnWfAoymWMsGe+
L4epfhoWN3YZ87/m/rhOxqTLdUa3rRRe3C8NCWbBPYdxSftStyQgZiVHGg96oestMm5uZbXerFn1
C6aO2Yt6VNqofhFjV7/UQVF5lPajnRyGjqgfdbBRciQvGUosUQD89sdQkOswQ4Dufkxq2lka2VMW
FUoXadrVEMPKuydiYlNHoZOiH/v+/6RpZO7mnsCRvb/yN3KuU6wPeLLRthN1h1dr/Kvpyhno9H0s
ezJm+B341yW3kL+uu8f8dZ071r3nWKLsQHGtVCsxz52WsiFyyXGgaWKe677C9awphHmWY9lAfi1O
Bd7INnoOmLEtgbiSmefIdYmWYxPJEi9p0NW6TQb3pfsHxYruVVU2HW8x8sfI30IkbNByFNF4Urbz
MbJRVt+ES/ePseyS4/41GZCRRYYhn9ldUVBZUYvVTuXQTliGonaKj1eKRBaa4uDElqW4rDSoB/Qq
RKsVEsVGsdFNn9rj/XoZlHT+0W80Y3d7Yssn8v9+jsul2xP9/3jOw7v6tyMlvw9mxXiKlgZo1MUR
inaWIznvlE9U7I2rFqjGE1IJw6PVjNv7JR2seUjR8z/3S0gpwJUaLBJFep/tiyI8D4uMlOPM+ilN
Xf3W+7/nGqXON6hnQIVa3lJGUqPSLLuysRYR5/vw/3NZBYtD8hrvrazVmoe0z7He5e5sHqKCTCLm
fjE6a8twCJsHGSN7ci5IAnU7lQpeMsvF9wW5Ok29s0UUO4fJqxp7TYxvd0CS7MlGopBEk//07QBw
4IJJkvM3jFIap7hdVzocqgEEk8Q33WOWy+zOCHjzatY2mlC5QDa2P8Rqj1uHqekvcs41HtVA1Z/l
AJSJvibjlWGu5WovZKTDU6vz/ZSr8qIZVwmf79zVmLLJUzGuQ1cCdTEzqr+PA/wMV/WNZzIh5rbv
muw0JqNxRlP837ayX0uBTYQXQv8B1KeClegzjFrBfqDwMKiPyEFgQ1O6eyBFgQYi153OE2LbI+oi
jwKzDMMsbf8UtkoCL2YuMAgi5+bwO5xSij1vdmxmGAlZEUwDVhWlyjync+pbsDbo9SbIegudfYK1
dJo3bihWRddZeF740XtBjWEbxbmJ8P8YvWtjz86yAhlo9kn0rpi56Snckju52thYZ5omG385dK0J
m5fZohS5BNvtAkuczBhAdvYNOBysWsiuG9E5ySVGGH436pV9rvrQ3BtjQEYusLTjwv3Y+9ksziKo
0l1tO+EFnUBtY7n6iL+RaDylsIrXNC2qdRca6Uc9wNMIQr34NiLibDnhDD6/OKkB3z8kLvhzKIa/
L2bQ9rgjYoOOVjpiJOHzvDSlw+6nFey+o9YJnmUDkLamlCCKbdKoMQpXqvEZOWnFIZwr0tZUngBJ
LivRhPK5OSffJz+xD8k0ltQi/fGkJW69KdSo+Qq3fRv4+vAjENDHYd31T3rmmAdOjihdLrr6iepf
+jAbf5RjSj6pqSBb1TNfZqse8J2MopdEyyl5+WFK6T8fd05gG/gI18XR5LyyB0hc8wzDstdq+lW5
h2g0n0ozNE710iD9ZVer+zhYmAJy5a85fEYsfmfkn0N5iYwRcb0o2v2+5u/xqCFF0Xfisc+ib6lo
7acJVs0TB7d2F7ecQ+JlTi74zdR6aj5G2xn6ww5vbPwZO/T5zVbFVAK5xL6cwyMcBxPIABmKY4YJ
gkIGPwY9XkArHaZUfcjVnlJXHLvHJiy2A97Y00rO3bppbLU7y0zDW7S8pFwuUXF+2OoRJgZREmL8
RE0Z+BSGgX6UPyIgnj3EKPsvVe3rvSnQ4fBsxZ69brZ/LTRLr2/6XZwg43mPxQ3VpnqCASRya84p
QkJwF4kJcI7iLIAheqOe9zv4uRjXo2APT/KPxhDiz+FfIUHIFX/NiRzf0TD4MhRtt5ngmTyY7YgS
ooZBCxon2XMw4YWcZX6wsIwyT6a3kq77lei6D/W8xLV7hPGCeJOzKuwfeZW21yB2tJVaGeV3Oy6f
VHTG3nqQpfsBJ67dmATNxnQCfYfWG4YkryKbsDSO6uIsGpx0OQY6UFwYKtjubuOk/Gg0zM/hJjvl
Me3S6hgvjezJOYqCXuwqh9w0PtHjs65pp0dPuFp+bUQ1nnQlA8jrhmyxRKd2x2LZd405MpHaiHid
HqTxitKa+pTlVYY+X5h55CrKT9RlDrgIVO+OvUBpytbdcJzl5rYfKhW7LHPpBSM2BphDPZgd4vqm
gouNo9qXqbGrn5NarR3Xfe8s9bEL6vadvxsMicGf12UTfwxlIqKdMjTarkljACPUEDFP6+ZHu3OT
D398B9wfgmoqYLVqZLwcc/qZ1Xi+1x2CT2Hl70xDNQ5ub8bHManBWXfhnqxq8WG1/n5WFRQjzAj/
rMWKIuG5qCM3pAKBx26LKp3SIbXopPF41k3sArpKO+RJXD4MYVs+TEszgK9Y65aFrodehps+sOYL
h2McXp04Ocd66x78FrVldMIwTx8bLEJ1HONNHr/BpOZeAeVrry2+z8lcfHHjeXqyqBehzSgu5uBg
ngnCGddoHUuNEXmv3iQhn+E8iZZZ3l44yZjXqYtACswIYPhFte+GINslWvMBsKc8Kkpqs6Y7xz6C
mGg22bi3Ct1/G5KUBLfWfZtjJGSFYsUXcFQobuVhjr7grK7I5+DNLAoHjAWeMNBWTMgPg71NFlq4
bMyFiy573Ag8RFJRDYgIoDd9j3Fa5TkdR0ojCOc8ykbnJbqhnFCt0zF3bnNFBQMysm3yCE1hPGuc
QDc6VUklSa9aBeLFScVzqpjJVU7JBrWmHxGCsk2lCKgOcXGJ1Mrj2YB7PcZLajfHV9xo3V2IjDNG
VwxtlBGuc+fHwISmT9SD7IOckottC2WtHKdyFy3I7bh3mnmVdHm8iRqSOZAWBXR4U3AIMqIameff
3UidLgEQN7jMhYKcYA+BBGr71wQmAxi4+rPza3tdWqZ9joIJ/w61aHcU2OACiBkjRIEyo7sM5Vzv
2p7IDOsiR+TOyoOLjOlKjM2vCLwBO/JC1OxlSIcmxmNZOztz5O2KyQJeH12+QFE1ldyGDWR/Q0X3
XydGZSPNkN9wMZjnq72MrWLU9pTLt2MGQFY2WR1h6Xsfy978e/l/xqghyNr7JWpNreY+F2sDJWk5
jjLE49mh2quo968ttbJzD3Lo1rQmoI2VLkyQwM9yWui5uK0F3xOhdS8Jr2PsvTUeDAVFyE5RgnMT
m5j3LkN3aSI12xWukly5XWoskzQsFvwawkbm77XezpD9OM1BF75WQvdffd58jmX0Oys3fwwBJP8c
uNyt+Wuo1oWxNSul5X36phV1+9UsR7GPZ8jKc2d3z+xf3aOGoXant482CmNYQ+Ar+6hOnMjcIGef
VAdAgA1t7o9Y4zzK1biDlJDHVrltKy1bF8hJfUln458iUtwfKIpj7juhL5skn+xKYo5nKDn6iaBY
JMeB2RmbGgmldRrYb6j3ledeq+pnU1ExyMIsQe30+lk2yPrnW92ORw+JoOySqLMX84hEbrgeUygC
0ZM1FDVaizthwKPUR1RBYUGNzxTnrUua87JeRrIRPLG3yJEOHtmc+pBVZB/SLs/3TklhSdToYQq9
iE+hOgAbA377lpvYnEW1+1YGWIFnJO+9LC6iyhsKsnRBdM6pA4Dkm7Xj0GCOLJuyT1Sw+xq06t9z
MkQGyzk5BIzwDs5QORmVX74kMZrvWdC9ZZ1pbXNYKR7C8ZVXRRYSFaiUG+zM+68d+Kd9uXiM5Wqy
zROngunZ/og1Kv96XSsna8kfTjkMs5Vh4GFiKhNdjs7apuVxi78B63JFEThCxlOLRtYiHqiKzShU
8w1p5+il9vHiWGZ97N4uczy9O+PYvk8jhBnD0feyLjnHlnHMlkKnHI5xHvwqfA7Leb5KljRW4X/B
4SYGuRgnlIbocagC66oEwI1+L6hqqp4nv9iHqgLI3BfvCCn216HLAXP0EyLuFWfuFJ1ifxW6WDtj
LkomCZOLk6vML7ZZlzhDkSGDKRSf5JAvcLAFa69uqkYpXrMAO6sCXOVKrsK/AYTGO82ueM0pya5j
c/qIBShGe4MJmV7ExqbpNHFFCDPaqKHyEuU9/4fZrH0Uab3J6ql8nSr3a6eQi3Tc2ny0Ky3xwCVB
1A40ZacE2k5SOkCQL4JdS7ZDNjLkPixBEXlDiCnL5Mz+rqtD/pzwnu/NbCND2JECuJ25sxoAuWsr
7wrF0JVil/FmatoC4iC3Dgzhal7Lbowf3TFi48F7bsw2w9Cb+66ZNl2kh6dmaWTPaRzMeF0D5Igd
HHJdBxHXjMUThiMwmbUq2Rhk4OOp6D7KUkMKKrXrY+Am2jXQQWLnxvQKHk8/YZatX3yRQBppy08U
PTHOFBmgol4x/fUYTAHfE7xsu7GfPXAK4jPS8nUDqHINDC/ehb6O4UA7n2KSXusq1yI8stwPQ6c2
keMWtp9jn61IYOnbKI2yx9YxUiyOupdJYNA4jYrlqZDrXhDZntYj781jgcHpzli45rJhqzdR4LsN
7tNoLQpAlJm+7XO3AVtNPAyacdPNZkSdtTPOkRjmM9YrWjI8+b06P9R2z/tmqTByT71XmjFf2c9d
qiiu33XbR+sY9c+VY2lIbSI3vBPupMNBGzsK3535VQTqpS8L5WfM/iHIR3NrN1O1gSBZoXI1ktDF
Qto6CVvBIKqPDnJ0n78P6zw/Dn5WeCiwmqepwUuzKsn1awEvhLAkg5wo4iDTR/dG5pDyDiKkj4y5
nI9tPTgh2yy34XIHbttdjubkskGX4wxfx18b9r/HHTxHCKtx7QlRUe+UWlialedgwTUPhBDH4qXJ
zRTwOJLKIHHjva4G4kVzGvECsz5YNWUVnTPUjz3TiHmvRJm55xGAcBqVmCfYlW+Nkf7AAqL/N/Sb
td2rw/eScwB2YXb+1MV1tfdrSoVd5O+SyXXP6HF027oOqqeeIqpXmFC5wJejW9dw1KCcWR1VP+cx
UAhPnmkd7AWpT6AQuZxwzYXJfjv8ym4fAHI3scTRXEusZ7fHtcOoN8JR43+BE313gRS9hsmDYYJB
X0V2EJ87v6Gri+Zjnpxu64L2P1b4MxynGjc3fSHNUvpGDPn3QiuakzDQTnYCZLGppXEkURUqfcOS
64pSRHurft5LFaxccZ6aWh13IbmadgsXKjrqFJYrI81PruZkWKXR40vnFFQKEYGyEizClI4inIpJ
5E5WGFVKWldowtOpj4fHaRnVg1OdjbQ9W3puPrid/YotQfgaLaYoMBq2s8GTWZ/8boduOoLEoile
m4gqmsFuLyRV/9rY0QRdSVhHuciLgfcuB2fyug73dM/XPVEStIKC5EGIOaFsEo7DahqtxgOF2a0L
px/XSuT3V4qkxn7M8DGLXOw2Yjf1Rj3mfGI6lQff134vUFHe6K2Fc9+gW5gjcM4thXZBhZg8XDta
l2nIrEvl++BCDWNnYGJ4ap0BOvuka4fSmpNNpubmV6XO2Jwl9jMudONDiIUuZght/FpSdEdg8ANT
6fJTizpEUiw3+joZYl65kau8z0mGqtCUKK9aYsMzJ7n5Yiaq4c2Tkj35IQ6CzPcXN5nULbYW9sNU
TuOu+T4CgHtTemApoZV9Dexx3I2xM23lUAv0B2DS7Qug9vhRz+HkwyCFWjIqMMDm6ogIs/6vUnSo
3hbBz6iZ96UZVz8V+IZVOKo/I9fZWrBdf05avq06ao3kLceNpU1TwF/C9tquqpG/NLRVzq+M23SQ
klUH4NxVVXjM0tGotn7eachM0Gi9oZ1kyC1aTia474XguPf3EGeMsL29j/+IlpMKB+lt0/TPUbio
MNeLW6oePfpxXaMOJYL4MS2zI9RZLHAuM1+UE9JT/ouiF/0WuiXW7WmgvARTlT9ygH9yllEWf06T
Qp5Fg7q9wulCxcI0UEhPUhlemV2MO/jofAkdpz8g9VZeLCGKi5zvp8W0tXGxOFgW9FJDVTrNbJ7e
ycwTcpmUgbJprcZYt749bO5zspf2tealATUZ+dHqYETrHOFc756BTpVkOIYtco8L81bOZyGF/siZ
jlKnSf8t/nSXbcqHske1bDzOsxrs0TTsL3kTNl4xw1bW0+z7tJjtUTdp3fyrQC0bAFy1TeOWParb
hs9JmUbP4cx2vbY0fU91iTTn0ghAFz3KJtjBMXLTEmpw7hzlKF+mDAqQiyp2sZZz8tPmaBSAaqoT
z5Rqh22Tdk0qhWfO6MdPZJERRKr1TxQOUHxDd/RZjzJQXLX9jxxV8Wg9m0XtrLK+5hZWStuDit95
JEz7xgv9ICF7p6O/2Yzhw7wY3N1WdAX3nAZ1d8xrXc7rNj5VbZCfo6VRXD37s8HArgfjHpIwufpx
9lNv8vAYZpYJWkm1tPU4zeMWRyv/KkPKXPASwEZzDdb7eYbWui/rJqUorqXnudA0+DbLOF8a2eMb
tw/6ojjc40Z8aGJkzx60RSLJgq+412pAmk78BDEjOggFbdtBdRVvpmJ3sDOcwsnrWGb2ouS+cm7j
PluB4zinWQ72MhHGc2LMR6SBtY/IaesjQlTOujNS7UMXoerlQFIPVIjzl0DrD9gbPphB5LzU7qid
kbEC8VEP1le18y8lgoSBPnEWSRTTG3xRXWRTanF9Eb2xdkQ4fzU10a6muYlfkQjAX3QykT0uxXxW
I0Pd6H2AZtJ7N4fWG4r0DZmWqT2DeQ2eMXz97nekNcrhwa55bIJqFpu27wsv1mP4vGkBQj6wgn9N
XISPBa/7vb+UBiqUEg42YG/PksWEyJq3g3+otaw8V6lbgAUT2VrAvd4gnt08+g3CQgr56K7v2le1
nNMX6/+xdV5LkiJbFv0izMDRr6F1ROrMesFKNVo5woGvnwXVM3Xt2ry4gUdkdnYUAe7n7L228SYD
B0FwyALRGb3XJA7i23I22IAGKypFh+W0sfPoUIXmj9Yxu2M3RsfIKgmgy1t55Pb7lOeKRXI8B/To
jRnsJE7idRHJT/Y2hHsHdXlSqYsDVsXli9eUzUEHG6/6kfQiOZxdJ1K3yFTyptXNyY7G4O4lRXAf
cz58/mhz585z0hrcQ6yFakWXjvIJeNsdvlnv1ezbu+ySf8q4TN/KXmV70zdeic8WWzMUzS5UvvYZ
h+ELsiUNN8PkHM1Fgdv5z7nLGl8tepx4Fse6uf2sx2V1Wt6xTOmNddP98EviZeJWYqOpcyNcwqL/
6nXzMtSVe6/7GHleHAwrd7SsfRuggHYIcLtQ4x0uy9HA9hJCeElkwv+9oJshLefF8/T3jZadcv9u
i+3f9/E4N7ZxR7UP2m7xNPlGvkL6mK59FFooqptD4RMs0SozercQNa8qkT7Xs9va8AaDukonD20x
Qkv2dfuZnW+70kyt+OXi0a+Qg3Z7umzJzykk26AKi/y5JNXmaOcEfFUWey/f4Jk/8MzfR1av1pOl
Jc9lz/cdvk2x1tWswJxPlxc6s9q3DQw5LTPTZ8MrCAZW3qXpy29Wnv5U8BBf+7GALWS6ETDIEVBE
jX60HTz5HJuNt2NDkW9l7f1oGmu8sbiw3up+J/xqF0V1+BXE5CPRi2TzrGIw76lBT08W2SExyRho
DZI3C93cAUfW5uy8VV3JqwiltbXjengy58EZupcSKecq7GlltfjgWbYx0J0r70l8d+j9P5Zpy6yt
+4BBbe83yT1t8bH1hb3zQVR+uhjyd3WqRRR583Fna45gsZ+YJ8t5r2G2nGybhhJRbPWLL7t6W9qa
tk0rYwPvIv7WZw6OGsAjh64jJ50wm7Xr1eFzP07ak2GwAnNJYkTZUe3Jks4uJH7mwAqa9kQo/C1w
sEbxL8RFKPIQpUQ4UilFCFeoJFktL+QGTGvpd9OJ3Y36EB0RF5Ngl5VJ+2iCB18TTtK+9DzeNrln
ZM9jbwMNLgbtoY/5tC1s7Z+uBG7hiZKyWqukxbLe5bCRslprph7sVRpqn5besm83vLchMKcLLrh8
bcLw/1T6tG4H+ip+RDOgj/6h2rV1qEvhU0xJBRqyV7+3hmOhsVDSCwjibao9sKqi3lb5W1675Q2E
CBo0m0XRKpEHC4fwFcq/WlduSDZ34EfVqp1ZwlmPMKPK6C+ERpNtvWwsHqRzwCCuZjOu656XQfWp
d07d2N+2dUd3bn5hLCHX5FpWbDvDbdiklQN9Ec9Bm2HHNrWa4kdNctMNLz9inIJwP5QW7JUGYWMI
b+eMH/6uk1NHtBj99JWFY3Kq/RRochNQttX4tywoEpxEbRWr1CxOfHzlcwPf8LmfbJdwI4cctKZJ
V0lbeXt39icuQ+96GN6T0HsyowSErGsWu6YsSXfXyTdqXUkyQYf2yK4cYnxj7SkhDpnoKPo6vcUq
cJkbc//LGR3q+GqsDnWU7nNLr68ZeCKYaJflJNdLef0zLYL6Smwe6dnaUJJ6GKFQtlmxrzF+aGuY
pfLCKkJeWOP8IEw6ubTokFgBRuEVtqP25njjzzScittyZroBQZXxcPdqi+fnXOGp517dMoy6RYdo
ObRJcji1Xa9WUd3oVyvjg2NpFH2MbgqpvGimPUF8AaGiE6mSdfIWlW75XijgkKaJfBrgJWtKv3S2
2mgMT66hE2Xsmc5hOV0GAbycfYNxcMNGP3WYZSjoeDv6dRR46KP0HebHeXAb2W3twvRXE2i+e9hl
+ZYQSHsTakazaWHG7fyBu0Znp5d+HrQqV8eyM3YwbNLLf8zDdd+GUSlWBGNB5577Ce44Nhs23/JI
ENgX1x8ZDaR+nUXb3Oow9m95cY5mM5qbeAjjAnVIPMB1E5kk77qZfY+dmLZkvQ+k4T2SBD2fLuhV
mO30m7urc3fmIarMY+cV8aVLdgSjikMErH5DjfOTpO2JvFA/2rmhiTVVGz/5V5ZbUhTFSoS2tzat
wqIfpaE0luTlEL0XvmOgliuLgLIf9KSOkzO+BmEdrMtmIBa2il8lPfo7Fcpkn/pYasIw+8Haq9wN
rBXex4/BWQH4OgdY1UiCAwqx9f1SbnvVO5uhdvKNLXVtx74vRCMqYyBNdrWPzPJNFm53NYzyCTG0
fMrtFmLEALKlQb793PXtsVfoWA0UewVpJjuSwvVrPZs2m3lYTpehzdyrXWnq+HcKE1tGMwXNhB2K
k8F95c9AmIg4dWlqkoxlXxxlTN87iPiSKvE/hdu/iNTrPr3cRMaXO7Djh/FgOF72EVcBZGO3r2+W
ARiraHlORpQoLm4wdNturj/7U4FkbJk0Kq4kHILlOmHFdEoiYMEY88Kt2QrM5fNgzEOb0vStWPH0
PnakMAqHi3IaxQfQA48B2i+lV5yT+d63HC1Dzj/ymZ1bym6iQnwyKxdsS5mrPiS8vp6hgcucqUPX
SEOLb7rv2iBDBGsh7qtn4hf8SwyU42LMR39PnSTr91oU/65nul0zDzYq+Fs0g+3Myjy0XpqecuN7
VCXUtHjmiZultUQRA91d/cckTRzj1rlQEWKZxoc6YJGfxPbzpGkNZPauQ17ggpv7M8AU+Pdonisk
Zjphk00hO+1Lhei7gqlxL60XuxdDCrKrM1GfIOxv7cY65V1TvVA+I9Qu6H6Gvqw/y6y3NjFU0MzX
5NohZunek9zErpYjVYlvmokCBTVLvKVXBrzCnDCDGM/USyz0LUji0v43hC4CZjU3estaWiKRN1l7
rKP6Ls2BS0Usavcj3tFNH2c2AVlsKvifG08BTLrTclRpxrRJsZZiETPDXUN47CbWMf8S2+dsGr3O
t6kx6d9l+Gn0U/ItVpXaid6j8c4zGmCasM9TD3A6RQW/Ry7nP4K0WLM/PFLM0NaiTSFztaaNwHjU
5zXYgUBV/4D01T4RCrSux9kJ6JISkbkUVeg+v/hdm0NrZUfoJILYNAgh3lmqY0yQ9qcDDWQd2L73
RBIGsYHcfK+15Xv3LrQxz1vKwzVR+ne04nelWfIpyQHmpK35ruXCOrM2gGyTN+5BFGSs53lLSLgU
M1mDI98nErsIrXBlIU5f22VNZVcPiy05iAWdtbycnS3lLbRQyHdGjj0np9Y9OGFz03shkZ2oFTHk
7bZfHuJwROXJIjT0tBwR9UAPZKw2WTmScJVqxZWLWVOrjF9zrEZuIct2lChqsuGzNMKwzAZWZCX0
oqbK3nozclgKtPkjz3sWuqV611Tsz1ScvT/ZwyOxXbXRQMSuA0874+leJ4U1ftcdU1tr+mDcvEKk
57xqq23qvxSzaKGIYp7uWmxzoY5kM1rV/w6R+79Hy9x/nf4/c76tqmNSEmYLB1ytG+BvV0kE33U5
IobhWgUIUrEm1h/Qj7mpkncE64TdrT/BwKWjd5OW+kfVJSxuqTs7aTq4G8C2Avjq9J3rJ/HGAw8/
Vf1HnwTutYRPgkmYDEwDEfomdwPQg03wGJvAPJroEG5FHN/QfyQYxhDqL8r85aiKjT1dpGk9GF1+
9s2wOC9HujBzalBGdC7yTeQS1SWGUX2O5m84vcW3oKwScrsSbztB7CVIpTm5EpPLypzZUEleTpfl
6O9ppAW/hczd3aQQhXR1/prmzbhLKmpWBrTybRDFckseaEMUrPyZZl5xqom62+KlJAtUr8Vz1qtw
3SnHYtkA1j0funMFrQL5GRzBHS2V5wpzGgUGz9qi3kl5dAZ8LiZ8qnOqEDCBr+yehUef1YZJN0Ry
n4Qg5MIuL0hsirwXFtfHxHDTj1Tkj5miyvMjvgKUYLDtKtpLi/dLabHQLZrHn4EuxUqZyO3UbOBc
5sySUCpUyZvG1J0HguboSIYpxKK+ch5a1iQHut8DOAXvfbJ852ETEffiOzQtZPMex83wGpS04kyP
rErbE8gPWDatUKJX71NWYdDDktBAzmINqHZgY7yrSa0dcxx4HJpScgQvz2QS+6QFAcu6xqKuV3TK
g33k86Tz4S7uKvJTvFUW5fG9GZ+x6ScrinLxU58a4RlrAILrDjZGlTTB2SdF3dUb+zPMrH5f4ajZ
d4PIHlOUzru4b7lgfehQEdr4Dr8U1OhAlU6gpiGH56NgbYVHZdDfseiy7ADR8zZUBf0zmD7Yk5Nx
PcEovKRBrB96PvF8wPeXvjkiHj+soPEOMrWszXLqUPkE1+fP7UFezVwFTQDoUx44v8XMEgpFjMjQ
fc1Kz37qjpOZV89N7OVYlRyIfR4EU+6UDTldaxSO7kpp5QDjoqDDO0m9WpOlRvYXraSzTAqY7ak8
yArQyWaZc6zBPma1/GyrCp13npofrdlHW1tUE03dwfyIlXzXg3h6sLuuXlut2zqZZn6kMI/PMe6U
9fKuQaaUf4v+KQ+yt8hFRKpQC1zywmHb3zb2RYGBWQ1jEL6xp/fAIPX1KpPV+GLKyFgXSAORA/TP
ZpT3j2WwM9RK0+joLG78e1l26m2+c28QPqxkwpdhKCzKLup3AKulpl0pkiF9hD0oHmFYxCJEsfHl
OG5KzveYoUvzMjC01dHqEu8k2bT8x0C7odwIv0g2YEH06zKw3alPmvQPdV6NeDCWUYvNndUSIzFE
sXNNotHeK4GOjVAlVhlKbU3XP8bscGE5RURD9DVma6fSeNjr4n0QTrkpNf1rxH9D2hnAmNR3dDwB
Lo6RuLf32vCGSYCoStyDH7aF67jIzKsq+d9rM0+elJv5x8T2Jm7DiKToP403r0waoBkDSQHp9Inv
ThzCQtRbp6rGT5XlZErGTn61s/CC4l/Q0XXkg6+HjXQ3oFU6GvZGjmyx27wp936NSg/dG/220N9p
9ldRG3JP59xYgyuTB6Ql5ns/cydoepaX5XSKtFuCF2S0Mu+B3msiEjpjd0P5CpJ9IU4BON5LzfNq
5zpu82RXtbMO48D8kGH3a0Q5+puF7qqU8IBWpZUcQunoPxB3U/nMO/3NTGudjpI9YW8nqVGxszn5
gZZeCtuiD8D9lWVa7KxlZfEJmeZjGcw4sR41OzNh6D0eVOaXKUUTdC3S6b0FX7FOlYrvXtzoxCng
i63JtTwXSifaZjkkuJbYzIGymVI/jTmeIaBm7Vb4xLAtuJu4V/K7w9UzBXFGtaJDtNzGzR7pi/bp
2mi2S24Jo1vJvSOsvZ0PyREXFtWumiCpsdV/AdGN70KT5a1VdF0q19uZFW0qI6/NVWXb5k9j/ja1
BvYi3GBbFr4p13qtTgN5UTBVtKspp3Et4gi0W0XqpHCpz8oysy/YZ7ZW32fbOqwtsoGtrzIcx++y
o6xVTYG6e3x4KzchKtfpiGJNEOMgTBbGc1L1zdO8MpxPQqgLe5pjI5EGZkxtXycDthojxmXCSOXV
psB0MASuO4D5f5AiC1ckzlIgolUGn9T1glWhJWR1OuH4Aw/pSgT9cKG0SnZjZY7ABUmnKv7vqI7Q
CIyt9QM/lPzKS6hmTmdqN5k16bOnlW9hw/wEGXNrhSisi7aRX0X5BUvU+4jYtZ2orjcbty6bL7QJ
UIf8XtybLm2eIAt8W36661zkF2QGHJfTUW38MbM/udOEJ1xW1mb5pVGgh9hy+vbhVzK7Dakid2m0
nNcydcprOdo/Ww3ieWIiTa/I41teY994sIUm7kltP8uqHva6A4zQtH4nNDB/BS11p7orqpcyMO4C
oCt5yf5DhlPIMsDRADgwJLQesAc6J9LO4x3Xu/2CeMYgq0VLfrYJtAFELvBui4MCLPV9IBDDV0ps
xtwjAcGQA5WhNM8xvHFIC68C1RaWh3Ioo5vfyKcw/hBI4c6aRx9xGf7rtEXiWa/+vlyDIEK+GBWb
/3rj//fDy1tqg97l31/wZy4qKae2VU36r6AnuUyG+lclPHH0PT2L1kZnXHuWwg6hCUcn64OTNQ+x
K7S1o2l4apVyb1CtK1y6Ut9MrvxB/bU+NFVoUbURVKSkCYKOR9+I2de2PkrTD+kLt85PMup3SAbG
MxAsIpjY++0rocPqueqmDDa6xua2tR1EeIJ2xWAVv0K3767LkDlBdBlZvwA2Dsjkgfp7bU3kVSlI
vbrJoNn7wXZwiRRtZLrWkzo88Hkhgcnbeq/VFFebmvDjqCfjCvVEu7IjUpEFtyqs+rp/t2UMqI6b
t2RFCnvDz05tNYonJQDdkURtr/3OqHbk59YXjMXVqTGYMivn1PrpyTM7HBCzPl5NlTp1PHFHAtMr
GgLIGZ7CNvLmcMjVoLFedDGirPsq93lwShKxKUjtllN9HJibYntXAHZaV6a7LWs1HHrv0ZT1iJ4+
HC9FTd+5KvkumELtSr23WYUgCSkjWr24JMqfJQ2yqijsD0vry13r1nQLVdY8BSVy2OUdhtYfrLaX
nwN7vq2lN/2pkZVCU2toa+gUzd1ZjFHhs+r+wXKTvTZTym2nQJAc9OnZqfP4WOX2sWj14i1Hal9H
5kgKalseo8byN4o6+NZypu+OOws6CraXtGsBsbvsokrnMCnbOub4YImaSXYRDXmRjurDIloJZug8
WXKLKs+eVhlbkW6dlkUINdpr1RXpJjTGYpsTG8LS6T2k3vUa69eyoSo5xAJ1vXrP0Gs/9b6M9gql
7J44u/obaTBWFTtfrhHRtICKbSWItMU8jA2aB2yl12VKgwt9L1g7zOqSM9TRiL9Ic6x7LUmi6cKo
XC9vWd68vNC3PtekEN5umfv7i1GlIsNBz/n3F+cBHSQ/bwhenH/x8kKjEGzCv/NWyy+e+o6UmD40
5DqUXvXfv9TovEvvj935z8+ONpzhWq82peOlh6kROZi6FNyhGQfrrAlm6QKnWp29NF1kP7S4b95c
t1kVQztse2HLSyX4+xMXKqYXSuN9sPt31Wbm3ZrhWJM3Ej9o6K+IqukwDf2WwmDJVp/yBaR4/6UV
abeCEVH8bqY1IbX27xkYuDLs2eOEGufozfHYuTcqzMXFvvKK8RZHQBpFjMhTzKEstkFSi+x9tYot
J9vnZPudB0S0UsvKJzU6xZNMpvoyjOndItd8V+Z6Blm06F9cN/XXMXewPdLj7kX35kBcs/90mmAT
oJ64Z/UgnmK7mPbTZFXr5RSINmqwOtoWaWM9txUYtjEK8afOp6ORGLuOf5KVD//pbkAO3/L9mdbL
6d+BVlS9yXlIs2CPT70b5+SnpfKFqFFKHWNU/jaogDiZ8avsY0qw3EmegROhRunq7pg3YXB3Wmz4
NG3w3Rvg+pOh/E3K6neLou/7lCtzWwG5uiRN4iHViYotvAiiU/lPagPeEhSdcO597QphjYRuRze/
8q6O123n9FezQbZqFu6T7sXWl4cwdquPU7IFnfYtol/87rjmvmKf9H0s0PICVMvYucv+qUpHMt19
eQp0huXo71ALVOcgj+NVoqCn0T0lBrpLuT9FqYNnWJ+NA/66NTzvgeSPfGcbk19KoAjCW8PC04gh
ozTYZKim85+mSn9TnZt+ObXyt4bZlnj7xviDq3A1eN52cKriBW2C8SqoZ5ZYAc4RhqFVXMrhapQA
hZcj03R+lGni7P9OLfPL0FXawP61+eLrmRyWqcDQ0g1yd8J/0V+3V9/Dd6/wVwEIYp/hbQafrV6i
3OK6DEGTseDoshAQ2DyJAWsjJTwkb37B6Gm84JNMkay+dP2ILd0O9BPBFuZLm7hogdD4geHm1ThN
3OfK4ErXvEPgIXvww9GAP8NtDyt7egoHGaxE7od41j3Y8Innw+okW1Qf9fJi99qXlncO1eh4umq5
IyF3te2GGEGk+qXzgbqJ/AM1tSfTi5ydX+QTDPZBuyif/1+FXXI+YbfoY8vsXO0SKGxnnemclrPl
1eWIQrp2QaRFOLfXw+8IwwL0+aBR7p5/TAi7OPRBO6yiEYiCT5LS26SNiNgTi630EPC/6NnVTjgk
edtD1K/G0BW/LOte6Zo4poM/54Ob4THjGbfm8lBvYRGyycrCZi1tu3+zSZs7OVL3V6GLFFdITIiN
0XZnsC/OEufUnRNHdOdl0put7InCJAK095ynKG0NmGzPQozas1u+NbCDHogg1hphB4hP/Q+7ylPa
ucI9QmY3VlHgBhc2HO3aQ5KXVn57lSWNbq0CuifdODkajX1f5oWIqbAvh8urLLL0izfc/s4sP/n3
dDmqtH4/Srs7Sasz//1xqjzEl2lED89LDvIHs9egiB8ppNRjg5v71WIVcsirxlk3MaVagLcgIaTZ
PocekAW4b9fMqawbe5ZxFUxtdgsq/Z4DWTrBvIuvEB7XyjHkGSXORxZPpxYb408nMH7Qeh6+SAgx
2eII900TCbAY3hSOxWet0mA3djOknpI3Yt3ibA1hfiq2bH71U4hAkCyhRu1JVfvRZc6Wqv/00Roq
PCRxXOw72PloX0+O72QBmAqZ0Q5C4ZLP3JJ0HrIZeVKWXFuxPrl7XzjTU1Dk+hO11HVSFupuJlF4
YMMxrawuCkhf0IZwm0XWsIawCWk2BFKS50W+oxvdcx3YAjZSe4hzElXiVmqwrnT7qQ7Yc2JhrH/a
ki13OnW/x8ja9QHOFvpS/SVKSDgdCTb5c7TM8WXWyUKR34zK0w6lUWu7RIr0wwH3EwSB/UNqcziw
GsXD9gbyOgR31szVwi+N8OMch9OmKAl3LDU1QJ/g+wszcbjB0wnsTZdeB8+0WNK2w02NfQ6Fp0KL
EwwoJ5Yf+/MbHMEnkeHb3f7HpNGNW8LXDNp9XMTUdas7fjRBlE48fiY4nXMv99ZN61obhJ/FrbMT
yANdKWiyCaCALMXYaLUNwsaUiKCKQuNqmtf8TWJ9YyNNnqWeTs9R7fp7QaA1rqueTcfU3aYsocGQ
6M/LUHZFtKXxam+bvAd229fjvRYu3jKnWBvY/LaOaYQ32ufhLUrT1xqy777TB3F2AlC55IpcPL9H
NFGq5ikqKKEVCAeCPPKv4H7ae4DOx/XLYNOINNlRjnNfFIsg+qDDh88+T7Qx3xgkA7GnmmOY1VBS
SYBZBXkCPpVIkrMSYf0osy5YJQFFYX+qa3Ie8vLUeIm16uFvvCIZiF4C8w4uinVhMbovuXgYSmkQ
zAt3zc2yeSTzoJGwcy+KTZxkzYMgp2ZLb8X9E02XR/KobBqtGUVmLtUm+SKqHO9W2f/UPbc96wQG
32goFAC0CmOi3pqFwRZ0Gn9Kp/tP3HDZNOmV9aMX5XNoDtbWKUfvkr5UVhx8wSCr9yo/UrUJLhlX
/mU5qmNuHIIN11zOCS6d6r2e5jpbKGjR7XbMdaLEvXHcDdw6P81qfEun0dpY2JLWFk3ZS9bbIWT0
jpXIxxTJ5FvqUWYwPIxVuWrtM6j6te5bJjgUmkbnqP/WDqWxmgz7e0sq8KqXTgJqi0FX05MP7w5w
Y6Y96C1/y13D+cy55+8ARyGnq6L4lXpivJqiWn9tMaBPpZVCHSBLyRbm56DZ3h5CQ7Lvx1HfZJ4t
do6hpjtgFnigqBrWncRxF84Wh1pMeA5p8O+SePyhhaF5bBVVVZ4O/RGhb05eI8SSlNbEzRm06mhO
4bCG89fS++cqLBoA6mxGgr0blXit3cj/DMbyUx/88snIuQQwTPtU2U+tW1Gm6ntIAoVjXJYhZp13
wXaqVd0nWJnmVFS0V1ZhQgQozeOUTGTCzlP2lDuviEBjc/v1913ndy9egCUjVTI61JWFXE7TrVtG
PZUqgf2Njm220zMLhCyM7w8WixtndohGvve7Nnv9MxujrYSq8jbyiaGlGIyV1CL9M+8EEQuFNR3J
5NQ/u1St68T+FY55crRV2p2j+Qm5HCUgwbjpn5YTi+4oyG23ONIOV8AE6aIc/XqM+HKWcEinKH+K
4ilZGwLVtmOa4wYfw4jj34hfusC3H0KjBB0TLbYOAmJO8s7TECPTWSNC/L1HBQKLx68uONGnja/T
lUq4Lzw7Llluk+j7UzafmkrY9xyx0vLi8mCDWObtsFlCN+kLA3bkYGyC0ZjmLTfqlkKbLpFWsiO3
Qo2AvNGde1iIVP+8KZx4J6YhA7EZHntv1Gh5pmkFTsIen9FezoEiZIXtxNT9jF3uxr2w0utypIax
3NuR9Rsz+sg2ZH7V1NJ/X13eR37NuFY5GVHLq//1C+LSVOcQNSMFTo/tdOOdUEL/e7TMxQNJQ65l
34zYVOx8h0xjrdfBcgIbX6St/ZUE4z9sk7wHxJD6Drmw5a7m2l+uQv8PwLK7pIjJDsrmqYOXDBIh
7pHgbM823uXoj413OReWTe5kp4tdZ/Kxm0QH711g4DeCl91b0vrOLRiaACxah1f7Mx4o3w119O4X
Yrha07zELyKuHtriK7cxnQdpDtwpW+nvAjm2BH95AiLqqJ2WIZ2PKGd7VvmocRUd4wkPRDv0xd7V
ia6T5uDfYMAZt4IkvlGrHho1qIdu2MMppEy/TIWRjtcjR++Fk5FbI310HbxbpZ/9NvtqaaruuygL
EDnOuWjLMBq6t7La85Q67TuuoRPmDP3JDbTm3aFZMBrN29B4/UsF9mqZ7XvXv8tqehFR274TSSA2
qlEnlIAErWAUrGjNocFIg2jONZowkuB+WfQVy5FmKsUPTKBf4hx4RDmrMZZXHJzhfO3maDwq1v6c
IEzPxzx5AavHecpSilDheSiD+tCLcDhTObb22tRWK2fItZsjSFceFDIwjSDpdQdOeJsRmLQZBs96
0kMbIEQsCAPs+K6Fjh6whDXtFy8Tzr5VpMbVcANfAgOgWEdsZdsiY3aIc36ycwXMjqfxy+TSVfSE
/AdaTbZZdN/FLDUgE6Q+KiS/GFXkVZpZf9Nl7r9YVnVrVG3+OeshJmygE4+7Lq7tbS+7aS3MsKpX
hexwU47QAM9D6Wh04Kzdf8wZLlI5sG0UHAZXndt58JxGBAgKOWxa/GO21STbTEDOW7m624M7YaCe
5m39cfiVltNAQK03XAa9Gi7LaSWsb06WFaACekyddqe9C3BXBz0lRFzjA3l3qtrnoeLXB1WzK4jH
kOWPoWjqzHoCO7W/pGATEGBkgJDbW9e2TtQKeSaX9TzUYQP6YTk0Rc+f57k/nZammpSFt67mKwUb
pIbQHx7VZsqQb+Bo+ffbGBfAYpfv5TKnUpoCikU033p0ixsvmaVbmn34oxaYRQHLUdwgmug878q+
6okksei9DCZ5ayPzx3LmQj5dJZFvr4ASj09ZyeKjM8rmh5Zr711hNq8w4IKDGSnMSW6YfsbEfC1v
8O0eM1FUdshNhX7Fu+OskQrJH4BvEfOlNLjyg6SMdCqcONlVKAi2ZhD99I2IADm/uOYEi1Ey0uPv
pmmuw8A2cB7o8oZ90d0GYaafLDpjt2xq1iZ6XaJMMuKG9c69Q2kL1yV7hkMxorKlc/QGZqH7lCZp
Inw88crtlbMO6B6f3VlYRwjVuEGPCAWy1vCwdlO2roZJPwAwUbsu1X5IQP+fWWy0a51SNl1My9rm
UUA0Xkb0IlAbsh/ZKJ8V/0BHVI0jtjHxhXhGhjurkCPFNv00C8NQUeuraUaGNTP6K+iEdmhkcacS
Xt3LMcMGUwZ3SNjTaTkL/Q4bTR6nP8dAf7EaVWzqMN10/mgerbmwPzWROC9HQ1VOWw8L4qoahMY6
wmUPvRxSa/myM/3dMJHuTBKrsqVF2lmbrODPEfzm3ZC04kAiR3JehsRGydhmFnk/1hQ9DxrqFK62
DPVgoD9KO6eVZfRXx22aldMn+YeT8CGEZVptl1M9piQ1DSeTTdKMM3dfpyEId57RetuaoJALuuJf
3NXKOxlT5V2bxME0oNA30NCJyrAetj9Zj0a49ZwtSUm9E/XRcYuvuNfTM0127MR1C7vGrzx9M8Qu
Ino74IE1Vr88qer7MvyZV4bLwtZ7ixp97UQ9kc6TcC7WgLqyCM3+wx8aynAeIQOA0D9HkurRdzJk
RXpLE6vdBF7h7Acz1V4Ko4hWydAg2wBbCJ8Pc+WUTec4FdYje66KMH0VTfY+5rW1TqI2fx+LwCeV
+H8IO5Mlu41sy/5KWo4LVugcDpTVq8Ht+xs9GZzAKIpC3/f4+lrwYGZIemWVEzfA75VIRqBxP2fv
tRFREs+XvTlIjHYsfc3NP//xP//P//4x/q/gZ8EOYiK8+B95lz0UES2p//qnIex//qP8mD/+/l//
lAAh4JOYILQc0xOu8Bw+//H9KcqD5ev/I3eKNItJ5v0WWA4CeSujs11HdzV4wojuiQdADC5KsRFT
8K8PYsO9pC1l9A43ehLn2l5fAksRbDlnx+jg9wCZfh7iL1H0QCQrmQzAm+MDL413MQ3P/M6Ima9T
fZun892JZpptvneaBpQJOC/Fmx5LrhmIdlu/LJ23ecFeF9aLhpzsFWmmvUo8O/uKYC0VlrGfK+ii
1N3JJcc0+A33Yn9yPfk+xIM4+ZWMHg32WbD4zd8wDbRXzW1w6KA7As+BFklvnOaqgZ8hUzh4Vex2
TV/XtpU/fOLeFendW5jvZp+YF3tOL+1SAvEmqrve0D/quRG8DDns1a7biLbQX3vn5IN/XZVyDO4F
ws0XyDxQkLnEDbCSj8X4KBph/65XNS1t/j5PNvwx3zIxWfeu/6VoeJf5kjvZZL98iJ36rckpmddz
cCTufPrhxHRLxwBAmSEt/k7UT09I5ra9nWrnURf2fnTxvnITov3scvt7Xvwche2CcvbGvd2JlYvS
5Wfnyu+NO7VvKe/5rV3n8bpviRZvGjltB2yFa0d8F7Ww3z05lWukSsiiYT+CKtOIwE3Kx9C2pm8u
eplHa4SpSdvkvNqOWWT9CHtbX7sy8m+ZwFoGnLrdzlXvfPWH7gDovbkarHLWsS1C9m95Qf6ZEexw
sgeggZLMvQwTUkUMSKjkiVY6fQ4jVqbTUCLwxfU/8mfwqZqz8mH7H+4Sy/pvd4kALo6YwLRdm1Ku
/te7RCInqwT9im/zmCRblmLiOafOtnXcAc+UMYpnW+gBO5/i3YbGVsbxwW+S9FsX69/KUR9/YKYn
GcbN/oAVysJ1JGqHtQU5uHkLWSVK5Ze57t4nG2qLvtijsq73Dn0kB6y107y3msnmz8HAmjsyfRUd
0HjI4mKXhM0PHdiuvcjLfMSFqJLNeogBkAQFaWLpdKgKWT2IkVocgTDEm1BplNzeD85cA1WgMbhW
3/j8IOreSTYMdt4kLDZgYhW1PAqF0/JgnTpE9XiyUXWXO3z80aH2XO/VysYboMDJPPWdRk89zyUa
Z3DhafaRO6Bow2OevvUtFTXHC74nQ1v9NlkGSpgkv82j+E5ggP3YFBmEhtw/jtxhfV4f0apPzwDb
/YtujQ+6y7YHuGpddS1LIYYQ9R5K0PKssz+nzuNOeyfLJmRw3nRXcx9DSJXSsJ9rcm3uYsm57IpE
/hbVFBkMSfGO1csBtpt/H/Lxm0EwxhFLgH/PgsS/pzRlLt4UHoiLFXftUgatra0Gw3uOTKs5f5zW
EpFpV+EJ1tP6nhvDxFPZbHcW5ZNN5Ub0d3DhrPSkfyFZILxrqKF3zoAQG89sv5065LgKVNZOWfiA
iT7/T5exY4r/dh17tnS5kj2uYWSJ7l+v45RwZwzT5K+4beLsusywtqwainW9gNwt+ky3wZmHWxzb
SOpy1L7tM6qf+KKaUmpY3N7IEsZ74roIOvsGGUAqzc0IlHttNaX8QlBevJW0FA74neWXIe9e0I7B
pWH9hPMEvofXtGRlu8zpvU3AhyPnj6M0Jl3OH9mGzgGB3L13LcM0vYllSxII9itjIY+ZnzzR+hkQ
6AlAz9Lpz9y3vwtbGiugiP1DaZIEGo0Eu2kRG2rIYSCTPfFYEM353AA6s4owf2vdP5RuPR/6jF81
joOVC9npOHXj/BCa+p2QbwB8idv4K8Du+qYXgNZoHVfswS6Qzdp1ZEUuTbdojXPZnfP05o5etg25
Jk4Sg2myQIbkhoTiXFt51WyebMv4GuhQRdKoOUYuTqWBbelhmn2A6pgFv7MMU4nkJc6MNUXsdN9M
g3NRA638X0efc0AjWqknBDy62I7/9o1YZs4lsGgCwhCAV9zamzBim4l6DE/iNVZmXB3sa1zjRfCR
+qyqwOXzWWDj3Qi9kkhoMMpV2awjfIbCWUXhsVI7XzVH0oODCnjZ/xqRwX5YHdJCPNFLc1ZlpdtU
n8ru3LaFVa5I32rPHt5Nb60OydD816z6li9g1HoOzoVO6PaZX8QMBg44R7OcKjuYGhw2ODXWJTTZ
ksbLRqetwMAKoglRh0WuaPdoScHoyAWeIyYHR6+THNSZRQdH8pO5a1o0PxUumq4ucsp9nffl2Wy0
J1hfyVkN1pJ8DQOcReMYFY1c64LwRqNiYeknlnsOUoacDLiP4f81N/JvDdE67LPM22K5TKlTF0fK
W18T5MFnJ7VDFgzSv2oGhCo9muGVJN54963xWZC2cZwWwoM5jOaqiAbnYBpTc7Mz47T8rJ7cZRhH
DMajo5U7DfTsk/ogTHHZEJsGJibyJuTmjXNWQ5tMEEsw3znnDLvBOo41uS8CKtHCq0HCmKF4C5vw
qTWmvT+1AZqtiqJjZprUls30gugFozdnakp9OMtmb8dYHtUZL5/sbvCGmMmk24w8Aja4dYu7GnAW
FYAdHGMr6XeDmEkisVKTmu8k9KnZrqXqOwkNONevPYKqNTrtgT/L5XESYdpp4lXRkBi9SXg/7Rd4
6cqpsC6uyKfLbs0yDNPsHLqw+yJnBP2sdlpsa1SW9LQrTnYdAT7xI6DwYaAfBx7Beyse18pLpQbQ
Q6D1IuNkZfheK1S7e7+MSItmJ7uRC4NcZxl/doT+feqb5OK0s0VHqgh2RiPZ7NWauc0EJkMIUG9D
Z4u90+vEkiXLvgjm0rZwA+ckAlt8DNa/j9TcrBlHUAuuXg1HigDjVRLYdXAnNAOLIQE3Cl2jWuN6
Ss3iFtLIvxmOtuGHGRyr5f/s6lptAGPhcHJ8uPe5J49WlNl333i0R10/Axkhlt3iyTERL37Jyjq5
qNMx2EDIQhUds1QD/pVbmzrG4EykZHSllL0budweeN+GXJQM+K2HDXlrwbZzeKeZ4838a8iykPny
6KnOCaxYcnw0yuoW5BmZzra59vBDzYgYTh+LoQwm7S0rcGPOOdYFdbYMaTq/R1NMjlkEzA0Ys3dC
PvxBqCQfr7hUVUSmedTQrGMfgGaD3AJCIO70bBD9CLGDB6KJ7SIH7cfMPXz86f7iy/vT4SyteSVz
og77Gp1OqvclGsnlVe/RlsKe+h05Qosco/p9TFMbrZlnnBs7f0y8pVTm46yBamRte6f8IXy32JRO
EeyxsIfPtl8D3tapUlUkDhFr9SR096U1veBxSIri2aOlCgTR/2LUUhwDQUOoWvYAMkEhP3gQPuOu
2RXtxDso0MuDH7L5bB3i4odiSmjBk3KeUcYGlxvc6oHuRs6De8Tu8khqSv3s4J3aRnMS7Xhz3tFL
Bns3jI9hntRrhNXdg2lPL1rh67/ZDd3wMWizg0NZ5ovtdt+qbgxAM8y4aIE/btO68J69JD9S/iEQ
cyjJg2zCh8kejKOpQ/eHyHTFDZi/hqy2jm2BY2KUifNsWelaBwTa5qM8OlX65HV64u5jTC+rpMeg
FteTf7SXxREopPCed7p/Rja1y+DtcaOmeFqKMNzpcb10Xqh2qMHCsUlencVTlii4Zy11jAf4KOZx
Yu+wqpfgel3rjIfW63gFh3B6CSCptsQmlQ9qIJgyxAsp1xRiycwM/HpZHDaPLSkh6AyKZ52UMcKh
6KVEMkEkF5XDfuFlXeosgATZixOBvNTCqXlP0jRP9A1ccKAsUNZ6GZeH3gvuwvT0M7E4ZLE4/Buq
pAKQNTxW7M/ferqN8BWGk7sMqqwoR6mx51nOQ8do2BXo0GWq6mOI0O0h9UPD/zmXENnBmrQNLrmW
xyuXbfzjaDQZIhjruylK/+wMi58Gen+oDVveyOm7PxKfUVpskwPH8L/k2gN64Y3mwDEa59i4z8uQ
OeO0b5Y9dj2HOMJa3ur1siyxnYJVR7IsM+YJyWCW9pSwNPtNVrTFwQ5Y9XniFAsz3izIFIehwydW
YD6EWAZ+wSt/2qW0NjwYA/xC86+hCPTXwLCNjQHRqrIL/9DHHgjcicVV5XW/S6v9UTrB+JVWyg5s
zNPME5JbLEVexZOLHPpIvuuSKuoKsjhFQww/ya7EobyjJo1KfHIIOPQr8lXDenxU/3WjDeW6rKB5
+NE9tHwAb8lTA4J7H/iZvRorOka8x/Fq8Xo+mcsgG308QXWNt6aw+51mxxtautHPetL/EHOfvvpC
0gmw3HXOtgBOWJKw0LWGx7wuGmKOuVZ70+lWS3P+GMbOuFYmnsCxeEAvdh5Bn/GAb+eMc/rdlNga
iaQBhjxyLSRYK3a8YgfW7iBXxyhmF607ZBoOwKgHomBN0WNbbDJJjWCp+E6uvWFjkJwTOybugl3u
tWmtm+vl7VGdqXn0mvoVK3unA3ctQecilV2ow81HnbnBw/unw7GZ3bXgn7OeiZK5OHY77ZOwf6kX
nvBElWyfs1E8Tf28C8fAuORjDUnW1J1tCETxVE4uwiB9/jWYYZXswswKVy2iyVu/DHVd7doA0LTd
/GbXTfg+WaJeu71cU+6Itw4X4rnMyl8Ve3X0t7lc1N8JioAyBUYZI2YBA7Vaha2pPetRpT2joUe2
j131jBL6tzzW05NPhZUddNSvDS1Idqi2JMtkVBz3zp2fDWwn3JScjT+sycyvXlWi0foY9HdNb3Za
4E6vrEMT3lH+fHU0A+uuMM1DUk7+yqhnTGbwnSGgZuF6TAhcqIuZdYtWgMlbjuq2fy96az60mbSR
jKYx5PRsU82BAQHqMPV6iHGbvTZqg3EpkEw/CUHHFaY5xVpawVtY1T7whjlEYEKft+xd60iAQbxp
EQ0cITHjeUJ/AriS+6zjZ8Bzb6t5xJCi+CogzAoqpbK3vpTolHbhfDPGAmYAYoNb3zXexyBNnqil
zK4ZT5WPKWeIT2EvxUG1xtylP+aimkxyPTzVcf3a9YH+OPPifSxgDWxHEVTrtuZ9jcbKoqlKe6aB
L7Kpwp6oqmxE5ejzOzl9eOiJal851JLlts2pGadVZr3V1gz5dPLHU7MkJtme+UPPNNrX6kNRwx/r
pn0MOWTllH16o+TPMIn0NsNykUTPHj/ml6nPb9g+V8nkNMlefVd2pBDMBmaMZElkafW2uqgsFnXa
h2O47YKZPK3lg9lI8eF7SzqfOwT3rpfB3Zn64jrB1VZTPr2VfdcYFWBFz9jQjxyRNtB/yJrrQBLS
FZFzwNaVVBQ5uPXVIjiADW/2kqdkja3dZeXSN0BvD34JRrWtImMbFk13lQtqwcaZybFdRCjErG+x
Pw53zAreg0jcm292wF2XM3cZ/LZglV1G2IwWh7/ThWxWAlaqVVx1lz4qEBvq5k0NvVZLXNYBeYBm
PMTbAnvkYhi3l3ihj1QhzCg0v/99HovsWPayWewt88f3HPWVqqONRaRcs20Xf/jn4NYdrSGCe9SU
D/wAT59JRF7RhNQ+C3z9amiiwUXo23J9LB2Jzw8wq2KCUucQqKOa4LVueZJEhb+3oyQ6K2+vcvmq
eXVEd/fjQ3qk4V7W2ASNca4rYBFYUAYDTVmsfTVQ0WOcUh8EASCXwuXpqnKKYtbwDVTe+jYMXXC0
Z+7OU1zUrL3xWASdGx7GdriGC9I5W+i/ZN9AfFxOo76yuf/xDlSR8O6myfXlxs4By6B3p5dhyFXl
NdBcehqiavJj2DsT5b1ZQ1czdEjc/Bg9yzSQzExZtF11tdkfi4UvM1k3b856OOt5JTb6MqRxPxzx
ef6m+4XDzTdlGZ5xzUG/tizBlyEhfGMten3Y8yYJyZ6c8kO4xCewzgzgBsLdbUrjqqYEpCTPHsZr
sicvMHl0yEr4GCTBvnMv63vdl/mjnQRcToRu6eHQX/KyCS7QvFpdkG+7zKhhdD1h7QYRvnu+l+7Y
D56k78CAg3otqCeE/sXuu0WeVd7VB2qwJrYSwh4PsdlbZ29CEqnzAr1otEUfStIBqJnq18oNh4dR
Q+YIFWxXulFxKBt3n46B/QJbIgDn9Wp1Tv5qRD+WoIo/Mjq1NzI5CdqYhfaS1X55cLMhRkQbS/zH
S5/fQ+wChDhdG0VVZ6cpMIcDjlc4tZhdozFGfeMMCE517Wg2DkzouHkzbDaliYyxsIG7X3JZguIa
Frq+g1Jj4ChlZdW7bGOdxosf1eDSbMS4uWkcx91OKMZveeZGB4ggS3SWeeSZXWUrGcwTT0sGJy/D
NdZME0USBF9tqLZyoPCjYhXU0PpmTUvcQYRrafGj71Bvb0Xz1vE3vyahjJBfcirp9Z7G0U/XwIeb
N3+R4y1c+DJtNIp5E7gPtgmbWMciStDh9C0pkuTSWayW0tY+ZInn4/EyTLEPg5cuau11x/viKkUi
15bJPqCO7O/xsoUZ5TivM4LHThKeL3VydND0Q+pf930yzhE2mb5lEl+wcGP9GmIONirc68NQnsCw
jMTsNQFj42vuNtZ44n7M5i3NG4ycX8Wyi5aV0Mjs0oBLWeldw9fxw0NpVGKJ2vqt2/ssRAZWk2UL
9yyKfKQIM7IPddoIL31b3qjEG4KdHbO0e/NMl9Q9F6ErZdeBUuIY39QwDr6kdE8DoyEV7IwWfSa3
TMfo2tMAo3Qt/sD49ZD5/rHIIbZKmnRAThISGuXC4h6sJ3forWtQz+KGEYaUODg5O3VqW05Osczt
Dfo+5uVPc3LiT6WbeheNhnYLK87aiKL40BPacc5hVddOpB0TzTMIMZJcftJGAykoq/lORNCOUz9T
IYk2ZccD1rACvAaDNSNup9Q3zolJXa6xWXqysDezsNmn7KhoNGEPpOB0IyH2rN5G6jUENn04Jg7G
w+WlhO4woEGSWDTFy/mshtabfh3VTROVx1Tk2Vr6VrL5/GTgn06n2b4T21LcukKa13h22PgFGGxH
5MgX4k825RRX+ZbKLa9jJ+s3CfxP0seNtVHOOJOLKj+ro2oRRnzMIeA80Kg+qraJyyNQNogWxRJY
oKYmHfxHa4bJVsK0Yw2PqV8Ni7oF4cMd2KoLa8Twz8gCzwFvqCeHX+tD3Pdf+L3bW+j5yEORV+5L
qWnnsgJTMZEUd/CXn2kdztpp8k4QO+azmlHDg1j+xpNCPlmJKEm1rOBVzAUkaLc4e6IYXExacbaN
Kirfnl155DPo3lUd6b31LRz0gqfyX+bVKSxRnT01LhASuA0oAiNrUmoFUGza+hosaVDqlFvTWNl+
hWrPaZnP06uey5Q6kCai/RiYeNQhcG/UJxqYprSOvyKyZS1pmhhbEqt/1HLj21g603sqe0IH5nJr
YiZgcxKipREVKhbIOWdK9vSBC2g1UUQE7eSMM9wZBpTa9rFu4dvY9cBSZOSxqFm1hbvKbC9tNaIB
TR1rG9rXin4LRh9cjE56cbluL+qoIsEJsgBb2M7X50cSASju6A/qpKTgeC9t1mTLqrRdBnRcwwqG
PU/aMsm2+pxH33S7ug2hIVl2DdEpx0pJbd5un1CalomsfrMjHbWc1TwFNtkbfoogmNqdea4dC+5C
xqkaChERfF6ZJ9Iroyc7d760dVq91KHuHkRGTbwOtRVtL/9Cf9G/aB12+JU/Be8Q8ryDGJzKRlWT
3TCsGqcohUAwsu3efvKDP45SmggUPn6mqBTxj0B2UoPays8sQNdDPFWboNAOZTnWbwhFnTVsrXIr
OzzmXk/LjncTaZ8EF9sJVj1EBd2adicXGa76FxnKV6dMXCKAhXiJLBKk2iwmDsgNu30SkXuUzeN8
U0MYmk90/o3jHGeYlED3rtU2/3PDH0jBo9rM5IqogC0dmuYLOIr0kqR0mS0fQSPaQbxnS1EIG3R4
r0ZvbcOMuKgpr7G6MyoE3he85o13Klw2F7MWxSc7EIDjSArBivbNYgG0z2cJXwxzL1k+AXBpdL0e
j7JkFpnchCM4Dzc/tlM/ffP7YFj3WRA9Yj7Cs2XFp7kPw26TWEl08sLx4CYDMI6WTW/glq9pN/Ou
KEb6QBbJM0vsTiCQKWgRJiYTucF2TpdW2axBQwu99qUpentfWO0VR+h8+hwaHclPZSGJLwoTrEqq
8UzjMbShQU+HfAKKsSq0MDi33jsV2vIhquzmxg4iI4djD4/cr7eD3hW7jmXN1R9vmtZRuE2FBsId
SvNphtepp/38HcDwuWGf8sa2Z20VjXnxG88/VFUWIunT/tCaoH4d4fne28l7KtK2fp3QiaDfJ/xL
S7ojHqD21QeG+ETljQtbtK+ytaqXMH5IR93exGOKRyut9d00jt4Rxnz4mFZspNEl5bfeSEweP1jR
wxyaUQf8YF5rYvxiWJ6zzxAT0yp2sOv11FHHovmdKoNz+xxAMgasrVucve7k3HRHlBabeiAbTkcX
YQZhly3FEjXUHYLvTRla9jbJUnflDzEXs5dqu8KnFbLqOzxLsdsBAzGxXdMd+zXoRj1uuLLERs1R
sJ8Ql9GVnOJ9YA3J1fSK8rA8S84iCFhWz+yUlgytwrOcQx48IygDUoR/4FZCA9+Si3jIlo5/uqyw
kbXEW5I3TlZKu6+ujfItMfpyPyxrQ70syjc6OtMW6lS8FzK1H2FbbmuNRQeuTBBVWTR4pz7aGwvE
Sg1NbvKhntFU1gJY382yt4pJ5Tq7i27t81Qdfc4VPaG8GYq47eccnoN+4xlpTdCXsHgjgNlXRz4Y
lsPkWy/qjK4LwrW2ZonC9sI4gFP+UmjQNzwnX6i6aBHUYC4vVAdp/cYPDW+jAoEaTXT2qoHpsxet
92Ro8c5d2OqlCXQdwqZ9yu0EHZ86LHtgN/9B2GEvwo2/yJ+wjRvSFI5ECeNZ9t8a4pWvCZ5uWYoP
2DhHVXxEVz+hygW+55bIAKmWiE3fYf2ay3hc9Sk6ojYJHcTBzkqGtn70i44i5tScwevNeAc7B+Nx
6J17V5OnONFfNXC0PnWgmJQ+E8dTHJdDjvl0YE0dLN+ZG7Gf/fw0tz7tpQBZFUKo9NVNTG2fWRX2
udFrsRyH7aW0CzZEZdvT3fLDva/3ciu1ViBrWAVJShJEwKNthXViNjZVo01Hy2uJF0kWSRbOjXMf
7aBR6+96FALMXpxqWJKcbY8ME0bHMmRTvo6dydjRKQ8/5uI5pb6OE2ZnL6L9mibXOaQLxV6DLpQ6
VR+QJ1KfxdZfZLFqsE2tN9bqMI6neu9WFrxykyLKWLI3Mcj821hdlJw/h64uHcxr1IKCOisuiLLx
Z6lDNWQU8jd2Kn8Hq4lXgN1M1Y/zVe1r1KnerSaNFxGajHSr6X77potsY4ZcXVnAIwYGV72bCRTH
eoNXYYwol3ve+FASZ3COQm6sOvtZUOhZRZrfPvuU7XdUQnsDiVdQm2JLTJS5iRfsJfxWIoFqwCRh
NF76SRe7KZrnB19EHayTCNmAV+8pkosbSBZxQwIgbkhoUA1mADbUB0PnQ2iNWotUCbS4lrS887Cs
0QdUBGRF+V3CJQnFpUK7/f+/+G1zubj/fPFT6xYSM6FgA+ToVIb+qgYx3KAMEMzO30XKlorXJffb
kg6jjmwU/ZYLgbUOgYmUFuKAHgyROnOdRRBhjTtuz5aY2EwAlfefc+JddqFFRU9kvLgLM053Wjh/
ZWUgTpbQ5TGuo6fOp/40AGF47kyjO8YT7/5IdwUBZXp2iaHVYv8qvgR+mB+pv2OitxLnWDcmMQGh
3lBo7YotvfB4TaxLBLSgx8Afus1miMb6mYU35Rob6bTQhquHb9C3aQUpjdZsh97Gkt3FF7m3d+Qw
vZByAG7H761dDULqhaYh2rpp2RXCRDpgZC82aVO157gJCFCCv/Za8AM7JYJemzrNYM8cO73A/bjQ
cgi8So+yKP110PbtzgubfmMlY3cn483dJyUULbGcUpfv7r4ru7s20COMppoC8b/nWOoO8IaqNWuG
emtoPhnnS7dVtVzVUa/BVQny6fI5z49vOuihjuxr+a5q1CI9iR5MsNMp4m8dv9ppMqzsyVvKOOWX
uI1z3ORMVLIst/MCx6oD47veB/2DzCPUiA4dI68uM7rDHYj9xrIpIkRYejWre8LcCPpnaZaXy4B9
Gcfe57majAzxOlVTsu2RjvSZRxG7MEWzhz/2M17+dnXcWBQSyYRTp0C6owd1xM8dTgUQd3XWLNk2
XdccKFUvBshqbkjPcML6gPOGFXsg6W/msi6QZJ/h+HnnwucReWqgkvG+co6THPvjWJAt3bOPUVsW
3LvJVQ0qnEodtV7VbHyPGmtC0w8tcsVlR36roFlClbrIsS27ficADQZhubbNMNjzyKyQ4OvcyXIG
HN877b2v5npblXQErSVbL6ah+qjPKV7X1nxVBqbO0l+cqkivVRKxISo8YgAWYSE3SnDFZv1Va8DE
Bby2aJN74zrSdOtb2xsHcwj9n0bLJq21mvfCtp21ldGMDqdr6drEVmSAyNJeM74njXgTue08awP/
AyOZf8vL2SMn9huN0+5rU9TOqWolDap+ar8C3RjWfvnSUOQ8hAviJzfD/p5M8a6A9pitx5Z/kwFi
eBsvnxYoLR8Qga+yIvoyW5NP5EdX3dRAka4ikysURzM3bFqaKQRwBMR7VXwVqgKzDHZkkpyW9Ze+
0c07BPh7IsmaKdzYVCbq9tw5Jb2KMGyCLXg82EJThYw8WbSGAADtbFWj2stWTU55IBhRip4HPaEm
a1IgN8PsAQ8dlp3c6lZOMlYPxjS+mHNTPk9m5HNb21+1FKmRI91zswzqiOcMsE+D8jaub+vqNrp1
jbHzeBMU4w7cBAE17i5s6CIqr7AaNL9r1ik7/82nifjDSRy75oexmGjKneH1/oUyhMwmeU9mW38o
cYceAo3OGKm32SWXA9rXOC+JWqpZLrk5dqqPj5rUgC/sU8de8kaX3zjLvxaQT0C34qTflAsIb7ML
DzCsf1FX1aQa/jRXl+Ko4WIjNrM8xdTIbKNNR5rQ9rQ8YKerLwax6r1Wbj9Olw8Gk4LVrFtrZFvV
zXIn91xJd5MTinhTU32rlR9H2LPzUxNol5F9E/J5Y9n9/at7Xf77aMoQbopKX4cBegvDSE467o92
0dyUl7EkxHAl4gSuhjq0sceiHqGN+6fJGBnn0Rr1belo8jz2/KXcpHTP3lDQc/WG1CKAYiaQTPWD
1UefX1Kn6j/kdxxu0ELm6wjfP8/QogzO9LeDc18Fv440k3gnihR4YP8yr74r/AR1iZXWzb6rsyed
R9GHNkepdKyp35V9wLppqV6pD7WRgqVJfqeLKe88S7MHbsKRswyfc+oDr6Ba1CbJoV46psrt0ycO
Cg91OAv3YFjlfAQbkXyYAok/iK8FHh5tSEL2BszXOj2IKhHPJnXHfEeicb6FWkSxYBwwJ02B36uf
o9ObEkEbP0x19DnMNDT/wwKcdfbf1yCOpwuW4LbUHdfQPfOva5A2QEtRsnn+0brVq+rcjhgmD7re
I5DOgvCtlqO174HTVaazOJ8oVOLyYUh9bGee+5W/OK/wxpm3ge39njnoL3i4/RpKXfvzqfo0+fdX
1GnDS3YThqmzBqzSPLJ/aY/DDASKJRPF3Ib2IN4UeuhDs9UT3YrhI3UkTnvtgP2g0w8IkB4Rp2L+
WgYPCsDFRHbQraoliwFHNlHgYdBhGXyPBMmDqjOqpcNQfRRVPw7VrCyBA4KqocqqzgkPadYFT4y1
Kr/iPDC3OgWHVUuW56WLIuJDmog1b4hc4mi2s2h2VDqufi5g9XbUAkReIiufqWxjcHjWS2/Y9S4p
Z5K+7srIJxqTZgU+KHXTOw9k+Wiw2QWUnRPXPcYvYUVdl6iG5DjPVYJgyS0OkW+KtSwDwpX7Dpdj
he6BonW0qi+oWUgXxrgD0Ui3Hk1MSEBrn5JlqIbSwnYKbCtCDb21qzZayrvyWi+DOsK+6258Z2CZ
Ptd/pGgfl43ROwZnEEloLy9aaLNJV4efg58SqENvpmzKHudrrd2MAvagGniMJqfRbh4/zip6Xbhh
QsojaJTQ7XFXSeNRnamhX+4bdRRkOENzbCR4SId3YdfmQ+hb7VOnp3dUPM3XtmixLiXRO00rJIiu
k9yJuEzv7TKYRe6sEwqHWAT4IJDmUYqwPVB9ouS5DJXSVvzpUEU6q3OAZOCeFkRwMmXIC+f6vUWL
us8TL76oQc3/7RTJBXK+xmY5PLdeQRFslvCD+E9K0Dv8yf7pIxV8eTOoo89hSgdyoD/PvRFHbk84
8tYWRrmPa//JR0RCnZYISoMbk2geWZ0/h8hOwC0uX/nbnEPjHIc2FDUu22FfQWrbTJNMHwotRzLD
lsMZQEVsx66Ca+maHJEbckJi/qWTToBlyIwhyTCAxoLWT7ZMvwex8qVwbe+ULYM6CiGWn0YR+qfK
YRtuut24lW6UXgxFVK5qFpJq4GJ6tAJMCKGTi0MJN/FxBGPC9e1ha5dWd0ucgajKtiN5RrYGAU2T
sW4C3b3rJqxXLFXDoxi16GQGZrED5Kiv20aAhRl70m5I+lkbSzOGkGHzUi2DOrI9MidKROeBdbPN
2rlg1nbQbTfgYEp7BWQzrl6itAuP6Mpw1hD5sms9YotWosNdpwZtmLOjkM4G11J+dUmfHkD0cqgG
zCN/FPT89tGCAOp9bOTw46kLlI7nHR1RPwBeyQ+kpXSXkifkRZXQ1Sk3GmgGVjoElTvATQ7N/2Xu
zJbbNrY1/Cou35MHjRlVJ6kKJ03WLDu2b1iQxRATARITCV6d1zivd57kfA2SskAp3t4Ga4dJRZFE
qgk0ulev4f//lXc6To93jWbIQJ6t9WVFLw/PE2iZSHSSTylt5tAHqSZd0SJbuaB73MWUsB1dVe2O
NBaVIFFdhAl2NazSfETWM0UmU4cnOp3PrvT7aWlXwzhG83cgjHx2DthkdQ3PLEJGLziNUsTwFPCs
EoFUb43Vcm0aJLQXiEm6hIP+mQdcvGPPxIexhPh3qrWy+c6WP9a/q7+UY5ppGggJ5VJdI1DTgJx7
Or616J+xIo4cdIxAgxSwhMuM5iWoGu8uT4nQl1MQ1/WPnJBoryFcFq5m6ERWhhgKala9Rccyrv0l
2uRJWt0xa6s7r6BVPR1vQNX4U4gyEZ6nFlfBp4oGeGPaO30hfprJ/mvQSsN8uJrr+QapUX+XZayI
PMpBNiXwoGODLtUyh6Y916OWKKj0HbioeBtFMgOROy1vnekCFkdH19zAsobFEpA0WScQoLmdXK/H
8EtsKEh3GoZFm5Eb9aPMHEHrHwPnL/ObxCEJPM705XWq4zx2SE4RhcNkQuqouKEOUdx0MuTnnPHi
xI7p8kLXo/RSycmA0JZcubFgUY4An8VnfKfd+asKz3guFv11GELATEV6GyfhrVjERd9OQB6QQL2t
7Oixmq5W5+hQB8BULRc2YmdkZlRRRqi1wVkNiEPE3RKM7Y2xFNUnFZcn71TGA+UX2qIHpj1KSGsP
bHLRg5rnU9N+5pL7Uy2jsA++qKK7WuwjI4AXrS9Jw/dSdY0dFVUhxRewjwuwp30EIhHNkq/kpuzE
YWqzYTB3ghkhywIlxXVM05pSIKJGjTobIiOX9Ks5iFa8X39EYO87g5lFl7Gik37urG37qvKrl1+w
XuedClEu089RZ1Xvq4WjIInuUaQLwdvAJlzTKT4fzyD/zmPozrxsAY6mzDNf4XTALK+/COjio8DT
nmiO4EHLfH4BLdaPAvmtUS5d1kRi9WrsXv3dTP74/XfecvmliMJ4VP8eslIHfif6VB107D5oNUSn
/pay6+xiLKJ+uAAGruN+9jXFp+HO0g7uyaA5H9aLqX4WssdxiZL8JgSZOhXT8rL+iZJafgMV2xqw
VcwBpCHh9DqAUpFrXQ+9fIlIj/DXJLpXymDuoEZoF3pwYpMVGKBEVV2WVAjCsJOTj1gUN4b8UrDQ
erQL1E/r39Eb5hww4fQM5Ws7o4Mi66EDnA8fKaA9E9zq+yoiw7yWoUH9RVg5V/viWxFmKB6C7NDq
V+r4wCGHNXAyU+3BCjIXk0hGnGoytYdm0HEredIofrU0+vW3HRU4Y/2dWMz7SjZfnCF3aZALmCJC
Xifu/qvB2s1qFu+3ZF6lJBLyvR9/Px3eDf9b/sXzO5rv//3S/wbsMvkr//G77kcP+29ojMrnbq9r
4OZu44chIm55dVuAZ72bZEWU73jH8p0/++K7ST3KQzWf/PbefZr5CBVleep/y99vX5I0ZaGgxwf7
8kWCU37I9h1X7ow/PknS5OkdKpph6b79txPoU7+916yuo6PH7qAPZOuc1jCel5PtK5qAE6dAF7Ns
DemY9+/iJM29394bBn8Eoc2B02FbtqPwR1lSbF+icODQdsJRhEaZwHm/m4gtAXvz7N4mZBv2XkCk
GJpGstNUTUQBDXK2ewFRHCfUlIvcGa60tT5MMjYN4mkOtd9UmICYfDjnixEdb/vkiYfR2kRLBul4
B78sXi96U4eMfLQ6LwSQmpmhDDrBPKKvUDB0aLpuXc6DJRlJSvpLSvg+xUVy9D1RIa4V28ZDHiZ3
eoL4TgXHpzenpGjG9mAZ2MjYWGQJnJReBYGBDaWGHQ3FOIqRcIGcNEOsA3F1e30VJuPVgCTpgiat
CVIrNCZHXKWaxp/giWf31FoHOAfRp4TaeQmRCv15EJ7UyiHt2YYxsSADzHPxp9NBk6GyP6sUO2IU
d04sByqEhxIRfejPIRbA91n3Iy3OhoWOsFc8DXoVjb3nkGRVJf9or1Q4bHbo9GbqeFAhsrtOg9FS
QYk9jr+a4/C2s7SuKZNEmXE1SzvjM4LGgY3WgbqaPxY5PVTGi0dnLa5Ci95jU1fEJfLC2moAEftc
y/KzXCO7563HJERH+sIYGRrZ/lV0LWwEENdAHoPVFcEZHUmCQZwhKG2iVuCnnxEbHWbLAOulDXNb
GQHL7ZNItX04+BQ/IkUM44V1VRCqqen4pBRj0N4Kl744NelQYBhfV+Xy1My/FgvK7GjYzYNi3leX
oFfX/rhnWSXLhE5vFxApP3Ryze1kHkJxn5VZMslQpUNi9y+Srn6vVOijtliKD0EZnFuBczGfL/ur
WPwVkTjw/JNK/WrH5J5l21GqXtAytRA6L0iiMOmL2eJ25cW36OT1gKcIYJg0W8O3OaOFIyVJ49u6
qugZlGWnHTEvhgpoMGdplA9o7WRZJ7hhJ9B0/Hw6LcN73x5/MgGNDxaOuFzD0aqoq0ch/WXKc6VC
C4KWxF9XBoWjZVEClkaG2BrH05OlADS58KML86yjIee2BOenh8jxwz8GixvNv4gkj0aRsYa3LkgT
ektbtiS3hvBsBto84Bw1zpLO2CV+uUycpEM60Qnps5324MIm64cxDXtyAMxLvUOqmzp+RzvV5v4c
Nbz1CCHWPuqayA/diFV+Sjo9HXaQ4ex5JuDiZYfeSwDYosIP+jPEZ7RVFo+0QHdRJLkYe6Z3bkpB
CruiU9D6BKhs+tEPaaZYRRqwPkgaJ0EOh2EVnDqi0K+W6voaRhaA64zHge+7WIFpn6b90A9HUyW7
Q2fxNJqP7z11hiRiIXpgAHBpY8CCVkYGwb7KPNKwy2+qOX7A1Sf9WdG7KBuw5QQyj+hSPlUZpZBY
ElmGsc4jW6057GyycyuvHInKGQMVOwvpuXmprzofx+ZN6C/xqExoMWvwXP0sSB9XK5J5GrU9utZc
oEsMEtSDkzEvewKceSKullP1MvFkmxacqBXokkqHoIpo1MCfk5HwzHBUolcCWJJIDhGXgUgpa0xL
ETC+j0YWjQgiA3pCcYm6CpTgYhr3pgC06Zp3E8XmKUCChzABowkOwRPT4dSwv6a3iBHkwyXyfHTm
QXJ3lZxaRVidBlD3Lorodr6G+RR0FnRQWqMGYt7Pozg4KRZAW7xlMUhEcCcM78Rbyn6tRi+bw7nT
OqdqwdUGkBTJQCHegCbZ6joNSiLF8F7Q8yHWjNHCSU4FoKtFrLJb2VzlbDidrS5Kp0PjT+2s7FR/
xjPC48SPkHygfFml0OvXIytxARqCItZB767WZ1XAmVBSXRY0divQGS780zidnmZZeaqvlyeJOv8Q
0WJjTaetJHnyCuXc8zrDKg3pKGchBjgeAFQEFVbRQ4vsTJzy5NURQiigINjJEd3hhK5+nQErCKMU
TmZOJ5DQfvB1Hmpid7I+BRjZn5x+eQ6wU9r5RDrZzuloGdDCRlhx8SUIos9mYV0WqnVi54uKas38
VEXiCCremT3WhvRT7cHZfIREemea62u6yv1pZCIc6siJ0IRvZHagTMcSnbruLIF5KVfTtPqa0ogM
8YEzJ4vuhLU4KbXpuZVoo6mGPvm4PCnp0mPq45u1n994mfVRccY3trU+LUvl80JFVj4z4dDNvpaL
8eV4bjzm1KYQVO8AJq7AP2GzPsDM/hosITgt0GdfhVEPLvtyPB8JsxxBp33okJLsKSv9oZLddHL8
8OJEeP5fVWVcJ+PkVtfLAVIwp9Q4T1crVGPpoU6/crtCoiJJph/XXJIpZucQnM8SFQ3eAVXEE5Gl
pyjXjBZBMfLNCNkZBUg3nb/Gw7hayRFGVrr+mE3vAzM+F8qndbnGQCmRP6huFxBgSab1Ddp+eDRP
sNC4RA0nLzT6S+ufUoKhM202NqSwjDVgz6C1JqEuIS3ebkyT8FpJ0RGBpTGKY+eaPpIDuwz+LCvv
JhHLk8z3rpWFM1SSL3hH/bHqnQg/cWFdYKLyE07tANWiPiS/gY5g9Qrl9nKVnDlG+JEE4olYKgNg
DYjxn6Wpow9zOhH2ChNStzpOlHNbZ4mVJRyLyDgDKPE5gPnUF7l3ktEKOokyOiN8CxC/WVVoKSNK
UZr+yZyYIDWtgZhPTxJA9YA0SCqOswtH5ob8GQ9/NgqmK6q+Cpv+1DTGl9rKo7Hh+oYUNNWEcFQk
+igBkK6S1IrFyYII0Q78c+BSF/++t/5zzvi/9ukP662/cOxfuevPPqv0s2v1oIfk1960c4bfHujn
/H8NR1jsOf/1RdXRx4/GiFyClOKJ+MAwu/jnOPEWWg8aYPP376JE9merX9WVLtU9WsYagOeRetE2
H/diiv5uEn58f68jo9fj/Oj6N+HRJgZSuDR52c8CT89T+u9Mg9ZVLUtDrAZt1e2NvpgHQ+nqxB66
ysY3Ld6IXhSf95+fh2+o9OYyspz6SfwynqvDsp+Zgr0Rvq8EU+vy+PHCHVVB94r/GktBKFrXMjSH
udZ3M/SPTMHfh8OGYzlt14He1WAOGRqzwANnSzQmQTO64AYUoeuKTtRrW5t1959fB38/CYpCNl5v
vR/kxgf7ZFApMBVHkzf6Yj+QLYAwaKsKwCuLCXH+qf3w9/NgqdtNuskf/ZJRsLu6YSqq5di6KRxq
hY1J0NkQpF8sOEkK8kGG3DDHtiNUQSLlZ8zC3kR+NwscEDKHYym2o5KRZCqakyC6BuVrkzaciqI4
fHN0k7DZEWzkVvOg612sATJwcD/AWvP/5jxoXXadbrAK/tkTYu9BvjopN8+nxaZQu440CBhAVTM1
1W5uCk3r6irqUppqGYgZ1dN0XJsCAWULSGerxWCobH1hGjYgaQkRVUlHvjSPZle3VdMmK+oI2cIV
iOlxTQIL2WltGZSug1mwTVVT9M1Z+GIOcB2xwMwAy6A+LTcfd0RHpaUY9gFOStE1yY2Tg4V/68jD
cn8pCAi1tokMv0WCXZ4hx7UUmAYNm9Z+RwAB0lWF1WBZjipX14vVoDldYaCzYdiKws7Z+utHtBg4
vWQc0dp/NLo25Q6UYw0pJFhLDb6cBrNrCaAA4H5ql+q4VgL1JGyZrO+0M44chQ4mgSahKgeBaTWN
o+108ZqoGu0OiKPzHXFs9bbGUbe6lo6jgF+IT/QqmtJFV2O6DWJJal2bytlxLQbVJtJpuxKIpnAZ
TQ5BUyWFpHEOvtgNMrtA1K1zjhK+HqFR0LjutgvBkH4jOQNyKJw37PvmHGi4U/xjUkdVyeYcYUQJ
AlXTWocRptWFTSP0TTG4vs0XK8ExeVUXgvMY+2gxHcd2SmoqEU7b7aDiKnCfEOpIL2ig9prbgVAK
W2AhvCdIRNV287hswuaQ1Fp7z1ZX2gIqKxbIAk0z9lwmvSvdSs5RPAVrM03HNQ+49u1PSQv/GJqZ
IH5444BQHfkyep2CnJuGb3J0p+TWY2ptH7UuzxoDIxQbyvwrx9HqygPUQAaMeMpg4xybZWAjG60n
we5qLAO57x08As3ZC6pV0m3CxjXDoZSAm+OLJy12a1vzaHUl29hRiBtfJRyJHwgjBcG7YKkc4TEp
twOJ19Yuk9N18JVYVNjAOvfaPCOULvE0ERaOBFCtIwwnt2dE63kg084JoSmQYMii4Iw254EjhG2n
Muk0LZV+1bGZBa5asGTb7gnOQo04gW4+jqGK/ayjShhh2pRjZPYZAfvNFjyisBqrzjJuPQtqlwy8
jM91TVdksNBYDHjpXYETbdioFmyLNsflMGw3RVsH0lQo1mIANfYFFVld4i1feNGa6CKji03AV6WM
d7zGoXV1ypROAeeERMBK36h5XBJ7S80KKrkK7sQxFmYsgt2df//rqXhKEnQm4qD4m1Q8R4mcBxiE
uJIyIXNsNhLvvnVgqRtdWZhHOIZA9Q3/0aFyDzDf4UilfCMkrvm4bIPNSm15SlCJVMixs945cup6
bMMu6GaXRQI9A/OoqBvv8rjmgGOCZ3OAadBwkalHg2bZ1p5emEdWCpUaijEmDpRzlF40GZKWS4F0
E5RtxdTJK+I8EUE3lgLVXEIpzlLCiRrmQm72uJbC5qjcRji/bhuZB4IlwEs70kJzHjCdoJk0KtrY
DqhA4ujmwaITUV1X5PG0mAZySnQ2wvrJ9OseigO7wD5wTCoSznGW6EwiALgnbfeE0ZUtylQ4LKYt
yS1NtwlwF7uB0E2Hcq9uSlfHtScsrLbRPr6WSVaHslSdTnpVm7IkgkEWdA2Ej9RjLElsvejW9SlS
0WSUbIXoUdSgx6aJpLaP3/R8lMqE/XEth7pO58iele1sA+logimiaAnnIK2yV6fj5U1F8EjLEgIs
4ubZtLCP5JUEBpLS/Ft4P45LlbyjbhNsqJDZJM7juNaC9JzoSdF2KXAc0v6OE1GGja9MA3EnJ4Qj
EX92/Y6Nl3JMeQb6llBTaTsNtizQGBaZBDJOr45LCtcaZzJOpEO6QYXSeGSLYWsg2/rRrHqqsbqM
loC6voa66RgGqvc2tf1dtHFkm4LzEsRi29UgiJ91/t3mnKSP+CKcgPxKNl6CGNg35jGCvHAbFAKi
ttMALhxgDPkmxwDq+SrZwmoA5yFRROwOGXEc264wgSg7VuvAStapoPIQOJKOFdYewEnmnHTADoQc
qthihY9tU7BjZTjYzmmQCHjQDCx82pRS8Gjm5U29axN9f69ebJyUIzopWA1YtNZ+g8VJwcFrb/Ow
e7wZE7cCn8oAESfL20eI9ZKxZes0rAQsUJEF9/1cjHphIB1qFw6GmBmgOSnTcHRrgWCH4m1rP1rC
GSSmkfrLG3g3kjGkIiwgljJhf3zIR2JswFetfQa4EiZsCbDh2MZXaGBb7SJmR/t14AwYiKNcCxK0
3to8suY5dgnXVVghFLKb5tEG9PHddB6hWeDaaYXd2nMiJ4+VlbWqt+AMliMniSL+BilMTubYXIY6
7oXd1PawhAxBRv5tSAMuNOU6UyHOkME3Ui4/Pws/cZ4+U1XpHhs91SRVf5K90KX5l2/Y5R1fD7Cl
Zkr+pazFNt4oNWs2Q2+oJ/Ln3xuklJo2+eLFHY2y/pztn29v8PVHNz5rd1e7X57SRdJNv3mIMEgR
nu1lboRwem7mhcjWJFnuNpiTZMPY9d+v55XgzrO/9KPhB+4UtZzmyJvKTtuR/4hyt9pdYE15BRxy
gCs+K904KZPGyEAMWPNtr/jCjYqpuxunvuQNNbP9wOkk8psjQ6zAj2k9cjLzd6PUF0wK9ABzjJpY
niaz5hVvmImtrzh1szh5ctPmZdcnedux7/N3N5N8kmaPRTp912crNT4EIBoZ9LYfcpWUtOlOnnYj
1dZkg6VrO/Q1y6Qx7Iby1XbYmwxxlMa4Gxxo23HvWCV7A28YCK0Hrty1G//f//xv46I3wP62Y9/P
kmgSZ+HLobd4+bZDP7izx+Z8bNHXrQcumiJo2yCo7bCfIvfJn/mNnbjVZmg9NDsknqy9xixvuHtt
h/7iooQXuWW0tz5AHctSU9vhaSGaPPpB80TUwCfhXLYd+yb1ZyiHTnYjSdOhk5LFg2o79KckmibT
1G2YJSi9BsFN+9E/ysmu5Lnb3DjPKaq2l/9QFbPJ/o5/Tnm0Hj2Z7V/3NnZsPTJ6Kum+//Rc/W07
+n05SZ+i15NOHCqTEq2Hd1N3z4A/V+/bjn0zSWe7K5TLnFhhU/ZqP3C8bvglz9nitiNz+sbScWhe
9jYj33rwvRXIVW9K420Hxh1JMv/RT5sr/Dkgbjv+Je0N3L3z0oI3THlhN1Fvyn3+VPTxwZ9P8v0L
39J62174RfFqSra86QOMPG2eD5KSXeeoWw9de8cVNqXhoDxz2VqPz+nWcAURS9kUIFuP7LmPnMx7
BwTDww1z2q+Ui8lswuiNsI/BN6mv1teOIfzmuVWn703ScEJT2j0LY8nk4AFuwo382EdXsnlMP0Pu
298Hj+DJj9G1dKPQTfdvwxYQ09rfxlkaFq927TYj3fYWvrKKqtCNsrB6d5G6/u5q6zOEOnENym/7
ITzmqHIf/X2ztsMkHGD8b15cNRfRDiradvA/CM3d0HsVH1mU72oCausPSOXodJTF59szQ0Ji0Q5g
9/94qqaTvenZIsvbXv39BKcpdiv33XU2yf3K7fwRuTH/f7mSNoADcQDP+N6dYTxejy3rJW1vBR3l
/ZN3c+HqAdIYD0X01mUfwDxcJulTUjZtz/a6DxDoIAn+LVnuJleahe3YB7DPDyydvahyM7ikDrd9
mh8mb5j+7fCi/fBXkxhXajfO93nRQH+0vfSPT7Mizd96otoBjMEFOcyOjBcqt+H0bOfmAIHOJUfh
u2EjtbYd/AC7tO+Rncm8N2fnAPv0yl97mK93b6UdtzdxgD1L6ntWha/vAaDEAdbPfe6WaUKz0t1S
3C1Phj/AAupNyH3sZWTl1DD6AZ4vmZVk+vTKVjL4AZ7uH2ys5qQgZVMX8Nru2XvpI+BuvjH6Iayw
O3WfmjHQtvZ4ADN84c7wxvNwb87lzIgDGOILvJucJrecrQ33sr4BpA12M/brYe0XnIIo6bxlkrmJ
unze9vF+pPvQdfpUIZxd4Cbku4ve7Kz6Uw5gFv6Y+j/4gAOsowvSoftWv774AywjDHOYvDEx9mHW
UOjux4kb1Pkh/OPNM903x0wMdJfdk/715Vmbht0wzwsGFsnud78+dF30ffcwSVM/59HuBnz+kBr9
33btn8XTIvNw7vcNBFzyQ8zPxsV8XT98blvz4xt4CwPwrLn8Ghmw05R+68+asAf5jm/RxE1//38A
AAD//w==</cx:binary>
              </cx:geoCache>
            </cx:geography>
          </cx:layoutPr>
        </cx:series>
      </cx:plotAreaRegion>
    </cx:plotArea>
    <cx:legend pos="b" align="ctr" overlay="0">
      <cx:txPr>
        <a:bodyPr spcFirstLastPara="1" vertOverflow="ellipsis" horzOverflow="overflow" wrap="square" lIns="0" tIns="0" rIns="0" bIns="0" anchor="ctr" anchorCtr="1"/>
        <a:lstStyle/>
        <a:p>
          <a:pPr algn="ctr" rtl="0">
            <a:defRPr/>
          </a:pPr>
          <a:endParaRPr lang="ru-RU" sz="900" b="0" i="0" u="none" strike="noStrike" baseline="0">
            <a:solidFill>
              <a:sysClr val="windowText" lastClr="000000">
                <a:lumMod val="65000"/>
                <a:lumOff val="35000"/>
              </a:sysClr>
            </a:solidFill>
            <a:latin typeface="Calibri" panose="020F0502020204030204"/>
          </a:endParaRPr>
        </a:p>
      </cx:txPr>
    </cx:legend>
  </cx:chart>
  <cx:clrMapOvr bg1="lt1" tx1="dk1" bg2="lt2" tx2="dk2" accent1="accent1" accent2="accent2" accent3="accent3" accent4="accent4" accent5="accent5" accent6="accent6" hlink="hlink" folHlink="folHlink"/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49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85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3175">
        <a:solidFill>
          <a:schemeClr val="bg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B26570-8C8E-4CE5-B2E0-D604EFB75AB2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BD8EF1-BC9D-43CF-939F-53AEA6E28F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206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Fundamentals have started to change. The growth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world production has slowed down noticeably,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primarily for palm oil, soya oil and rapeseed oil, while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growth in consumption has accelerated of late and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will continue to do so in the second half of this season.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Stocks have started to decline worldwide. But additional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stock reductions will be necessary before a noticeable</a:t>
            </a:r>
          </a:p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price response can be expected in palm oil and other</a:t>
            </a:r>
          </a:p>
          <a:p>
            <a:r>
              <a:rPr lang="de-DE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vegetable</a:t>
            </a:r>
            <a:r>
              <a:rPr lang="de-DE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de-DE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oils</a:t>
            </a:r>
            <a:r>
              <a:rPr lang="de-DE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bg-BG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CC6E13-C7E0-4480-976F-9FCD0F16AD50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6827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de-DE" altLang="de-DE"/>
          </a:p>
        </p:txBody>
      </p:sp>
      <p:sp>
        <p:nvSpPr>
          <p:cNvPr id="5124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A38D89B-ED4F-45F9-B457-71ABC93FCDCD}" type="slidenum">
              <a:rPr lang="de-DE" altLang="de-DE" smtClean="0"/>
              <a:pPr/>
              <a:t>10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79180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C876F8C-E818-462D-9588-B6D095ED0EDB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5025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IRC Berlin 18.06.2019</a:t>
            </a:r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208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76F8C-E818-462D-9588-B6D095ED0EDB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56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76F8C-E818-462D-9588-B6D095ED0EDB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313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76F8C-E818-462D-9588-B6D095ED0EDB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9409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76F8C-E818-462D-9588-B6D095ED0EDB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937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76F8C-E818-462D-9588-B6D095ED0EDB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518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76F8C-E818-462D-9588-B6D095ED0EDB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620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76F8C-E818-462D-9588-B6D095ED0EDB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70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76F8C-E818-462D-9588-B6D095ED0EDB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858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76F8C-E818-462D-9588-B6D095ED0EDB}" type="datetimeFigureOut">
              <a:rPr lang="ru-RU" smtClean="0"/>
              <a:pPr/>
              <a:t>29.07.2021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105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1051983" y="1771650"/>
            <a:ext cx="8140701" cy="4210050"/>
          </a:xfrm>
          <a:prstGeom prst="rect">
            <a:avLst/>
          </a:prstGeom>
        </p:spPr>
        <p:txBody>
          <a:bodyPr vert="horz" lIns="0" tIns="0" rIns="0" bIns="0"/>
          <a:lstStyle>
            <a:lvl1pPr marL="189000" indent="-297000">
              <a:spcBef>
                <a:spcPts val="234"/>
              </a:spcBef>
              <a:buSzPct val="75000"/>
              <a:buFontTx/>
              <a:buNone/>
              <a:defRPr sz="1200" baseline="0">
                <a:solidFill>
                  <a:srgbClr val="524F49"/>
                </a:solidFill>
                <a:latin typeface="Helvetica"/>
                <a:cs typeface="Helvetica"/>
              </a:defRPr>
            </a:lvl1pPr>
            <a:lvl2pPr marL="189000" indent="-297000">
              <a:spcBef>
                <a:spcPts val="234"/>
              </a:spcBef>
              <a:buSzPct val="75000"/>
              <a:buFontTx/>
              <a:buBlip>
                <a:blip r:embed="rId2"/>
              </a:buBlip>
              <a:defRPr sz="975">
                <a:solidFill>
                  <a:srgbClr val="524F49"/>
                </a:solidFill>
                <a:latin typeface="Helvetica"/>
                <a:cs typeface="Helvetica"/>
              </a:defRPr>
            </a:lvl2pPr>
            <a:lvl3pPr>
              <a:defRPr>
                <a:latin typeface="Helvetica"/>
                <a:cs typeface="Helvetica"/>
              </a:defRPr>
            </a:lvl3pPr>
            <a:lvl4pPr>
              <a:defRPr>
                <a:latin typeface="Helvetica"/>
                <a:cs typeface="Helvetica"/>
              </a:defRPr>
            </a:lvl4pPr>
            <a:lvl5pPr>
              <a:defRPr>
                <a:latin typeface="Helvetica"/>
                <a:cs typeface="Helvetica"/>
              </a:defRPr>
            </a:lvl5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master</a:t>
            </a:r>
            <a:endParaRPr lang="de-DE" dirty="0"/>
          </a:p>
          <a:p>
            <a:pPr lvl="1"/>
            <a:r>
              <a:rPr lang="de-DE" dirty="0"/>
              <a:t>Second </a:t>
            </a:r>
            <a:r>
              <a:rPr lang="de-DE" dirty="0" err="1"/>
              <a:t>layer</a:t>
            </a:r>
            <a:endParaRPr lang="de-DE" dirty="0"/>
          </a:p>
        </p:txBody>
      </p:sp>
      <p:sp>
        <p:nvSpPr>
          <p:cNvPr id="6" name="Textplatzhalt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051986" y="1265241"/>
            <a:ext cx="10646833" cy="35394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lang="de-DE" sz="1725" b="1" kern="1200" smtClean="0">
                <a:solidFill>
                  <a:srgbClr val="AA133E"/>
                </a:solidFill>
                <a:latin typeface="Helvetica"/>
                <a:ea typeface="+mn-ea"/>
                <a:cs typeface="Helvetica"/>
              </a:defRPr>
            </a:lvl1pPr>
            <a:lvl2pPr marL="0" indent="0" algn="l" defTabSz="342900" rtl="0" eaLnBrk="1" latinLnBrk="0" hangingPunct="1">
              <a:spcBef>
                <a:spcPct val="20000"/>
              </a:spcBef>
              <a:buSzPct val="75000"/>
              <a:buFont typeface="Arial"/>
              <a:buNone/>
              <a:defRPr lang="de-DE" sz="1200" kern="1200" dirty="0" smtClean="0">
                <a:solidFill>
                  <a:srgbClr val="524F49"/>
                </a:solidFill>
                <a:latin typeface="Helvetica"/>
                <a:ea typeface="+mn-ea"/>
                <a:cs typeface="Helvetica"/>
              </a:defRPr>
            </a:lvl2pPr>
          </a:lstStyle>
          <a:p>
            <a:pPr lvl="0"/>
            <a:r>
              <a:rPr lang="de-DE" dirty="0"/>
              <a:t>Edit </a:t>
            </a:r>
            <a:r>
              <a:rPr lang="de-DE" dirty="0" err="1"/>
              <a:t>text</a:t>
            </a:r>
            <a:r>
              <a:rPr lang="de-DE" dirty="0"/>
              <a:t> </a:t>
            </a:r>
            <a:r>
              <a:rPr lang="de-DE" dirty="0" err="1"/>
              <a:t>master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61874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eadline, Subline, Text, Refer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479999" y="2060849"/>
            <a:ext cx="11184000" cy="377115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Titel 5"/>
          <p:cNvSpPr>
            <a:spLocks noGrp="1"/>
          </p:cNvSpPr>
          <p:nvPr>
            <p:ph type="title" hasCustomPrompt="1"/>
          </p:nvPr>
        </p:nvSpPr>
        <p:spPr>
          <a:xfrm>
            <a:off x="480000" y="360000"/>
            <a:ext cx="11184000" cy="620728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rgbClr val="080808"/>
                </a:solidFill>
              </a:defRPr>
            </a:lvl1pPr>
          </a:lstStyle>
          <a:p>
            <a:r>
              <a:rPr lang="de-DE" dirty="0"/>
              <a:t>Hier Titel hinzufügen</a:t>
            </a: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1" hasCustomPrompt="1"/>
          </p:nvPr>
        </p:nvSpPr>
        <p:spPr>
          <a:xfrm>
            <a:off x="480000" y="6120001"/>
            <a:ext cx="9984000" cy="216495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800"/>
            </a:lvl1pPr>
          </a:lstStyle>
          <a:p>
            <a:pPr lvl="0"/>
            <a:r>
              <a:rPr lang="de-DE" dirty="0"/>
              <a:t>Hier Quellenangabe wenn gewünscht hinzufügen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2" hasCustomPrompt="1"/>
          </p:nvPr>
        </p:nvSpPr>
        <p:spPr>
          <a:xfrm>
            <a:off x="480000" y="1053530"/>
            <a:ext cx="11184619" cy="791294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400">
                <a:solidFill>
                  <a:srgbClr val="080808"/>
                </a:solidFill>
              </a:defRPr>
            </a:lvl1pPr>
          </a:lstStyle>
          <a:p>
            <a:pPr lvl="0"/>
            <a:r>
              <a:rPr lang="de-DE" dirty="0"/>
              <a:t>Hier Text für Untertitel hinzufügen</a:t>
            </a:r>
          </a:p>
        </p:txBody>
      </p:sp>
    </p:spTree>
    <p:extLst>
      <p:ext uri="{BB962C8B-B14F-4D97-AF65-F5344CB8AC3E}">
        <p14:creationId xmlns:p14="http://schemas.microsoft.com/office/powerpoint/2010/main" val="31000632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1800" y="238540"/>
            <a:ext cx="11329456" cy="616455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31800" y="854994"/>
            <a:ext cx="11328400" cy="336244"/>
          </a:xfrm>
        </p:spPr>
        <p:txBody>
          <a:bodyPr lIns="0" tIns="0" rIns="0" bIns="0">
            <a:noAutofit/>
          </a:bodyPr>
          <a:lstStyle>
            <a:lvl1pPr marL="0" indent="0">
              <a:spcAft>
                <a:spcPts val="600"/>
              </a:spcAft>
              <a:buNone/>
              <a:defRPr sz="2000"/>
            </a:lvl1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2"/>
          <p:cNvSpPr>
            <a:spLocks noGrp="1"/>
          </p:cNvSpPr>
          <p:nvPr>
            <p:ph type="dt" sz="half" idx="14"/>
          </p:nvPr>
        </p:nvSpPr>
        <p:spPr>
          <a:xfrm>
            <a:off x="4318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33224-508A-45CE-A50E-4F1AF49B8E08}" type="datetimeFigureOut">
              <a:rPr lang="de-DE"/>
              <a:pPr>
                <a:defRPr/>
              </a:pPr>
              <a:t>29.07.2021</a:t>
            </a:fld>
            <a:endParaRPr lang="de-DE" dirty="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5"/>
          </p:nvPr>
        </p:nvSpPr>
        <p:spPr>
          <a:xfrm>
            <a:off x="3276600" y="6356351"/>
            <a:ext cx="5638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4"/>
          <p:cNvSpPr>
            <a:spLocks noGrp="1"/>
          </p:cNvSpPr>
          <p:nvPr>
            <p:ph type="sldNum" sz="quarter" idx="16"/>
          </p:nvPr>
        </p:nvSpPr>
        <p:spPr>
          <a:xfrm>
            <a:off x="89154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8C4C07-01E7-41D7-8D17-B9759EC5B281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959797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IRC Berlin 18.06.2019</a:t>
            </a:r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6B37997-A5F7-4111-BD47-D20963C55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8204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2" r:id="rId12"/>
    <p:sldLayoutId id="2147483723" r:id="rId13"/>
    <p:sldLayoutId id="214748372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microsoft.com/office/2014/relationships/chartEx" Target="../charts/chartEx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82A7BEC-39B7-433E-A5FD-4F014251CD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257" y="160923"/>
            <a:ext cx="9966960" cy="2926080"/>
          </a:xfrm>
        </p:spPr>
        <p:txBody>
          <a:bodyPr>
            <a:normAutofit/>
          </a:bodyPr>
          <a:lstStyle/>
          <a:p>
            <a:r>
              <a:rPr lang="ru-RU" sz="3600" dirty="0"/>
              <a:t>Тенденции и перспективы возделывания  рапса в России</a:t>
            </a:r>
            <a:endParaRPr lang="ru-RU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27425D9A-CD5B-451E-BBF6-80909896AD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Тучин Сергей Сергеевич</a:t>
            </a:r>
            <a:endParaRPr lang="en-US" dirty="0"/>
          </a:p>
          <a:p>
            <a:r>
              <a:rPr lang="ru-RU" dirty="0"/>
              <a:t>Генеральный директор Ассоциации производителей и переработчиков рапса «РАСРАПС», Руководитель секции по рапсу Национального Союза Селекционеров и Семеноводов (НССиС)</a:t>
            </a:r>
            <a:endParaRPr lang="en-US" dirty="0"/>
          </a:p>
          <a:p>
            <a:endParaRPr lang="ru-RU" dirty="0"/>
          </a:p>
        </p:txBody>
      </p:sp>
      <p:sp>
        <p:nvSpPr>
          <p:cNvPr id="4" name="Textfeld 3"/>
          <p:cNvSpPr txBox="1"/>
          <p:nvPr/>
        </p:nvSpPr>
        <p:spPr>
          <a:xfrm>
            <a:off x="8176159" y="5178758"/>
            <a:ext cx="14016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  <a:p>
            <a:r>
              <a:rPr lang="ru-RU" dirty="0"/>
              <a:t>г. Томск</a:t>
            </a:r>
            <a:endParaRPr lang="de-DE" dirty="0"/>
          </a:p>
          <a:p>
            <a:r>
              <a:rPr lang="ru-RU" dirty="0"/>
              <a:t>29</a:t>
            </a:r>
            <a:r>
              <a:rPr lang="de-DE" dirty="0"/>
              <a:t>.0</a:t>
            </a:r>
            <a:r>
              <a:rPr lang="ru-RU" dirty="0"/>
              <a:t>7</a:t>
            </a:r>
            <a:r>
              <a:rPr lang="de-DE" dirty="0"/>
              <a:t>.20</a:t>
            </a:r>
            <a:r>
              <a:rPr lang="ru-RU" dirty="0"/>
              <a:t>21 г.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79292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el 2"/>
          <p:cNvSpPr txBox="1">
            <a:spLocks/>
          </p:cNvSpPr>
          <p:nvPr/>
        </p:nvSpPr>
        <p:spPr>
          <a:xfrm>
            <a:off x="1002061" y="105166"/>
            <a:ext cx="9169166" cy="3549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400" b="1" kern="1200" baseline="0">
                <a:solidFill>
                  <a:srgbClr val="080808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400" dirty="0">
                <a:solidFill>
                  <a:srgbClr val="008000"/>
                </a:solidFill>
                <a:latin typeface="Calibri" panose="020F0502020204030204" pitchFamily="34" charset="0"/>
              </a:rPr>
              <a:t>Мировой обзор посевных площадей рапса</a:t>
            </a:r>
            <a:r>
              <a:rPr lang="en-US" sz="2400" dirty="0">
                <a:solidFill>
                  <a:srgbClr val="008000"/>
                </a:solidFill>
                <a:latin typeface="Calibri" panose="020F0502020204030204" pitchFamily="34" charset="0"/>
              </a:rPr>
              <a:t>  201</a:t>
            </a:r>
            <a:r>
              <a:rPr lang="ru-RU" sz="2400" dirty="0">
                <a:solidFill>
                  <a:srgbClr val="008000"/>
                </a:solidFill>
                <a:latin typeface="Calibri" panose="020F0502020204030204" pitchFamily="34" charset="0"/>
              </a:rPr>
              <a:t>9-2022 (прогноз).</a:t>
            </a:r>
            <a:r>
              <a:rPr lang="en-US" sz="2400" dirty="0">
                <a:solidFill>
                  <a:srgbClr val="008000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5" name="Rectangle 1489"/>
          <p:cNvSpPr>
            <a:spLocks noChangeArrowheads="1"/>
          </p:cNvSpPr>
          <p:nvPr/>
        </p:nvSpPr>
        <p:spPr bwMode="auto">
          <a:xfrm>
            <a:off x="7910120" y="5746029"/>
            <a:ext cx="2659980" cy="219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defTabSz="685800">
              <a:defRPr/>
            </a:pPr>
            <a:r>
              <a:rPr lang="ru-RU" sz="825" b="1" i="1" dirty="0">
                <a:solidFill>
                  <a:srgbClr val="FFFFFF"/>
                </a:solidFill>
                <a:latin typeface="Calibri"/>
              </a:rPr>
              <a:t>Источник</a:t>
            </a:r>
            <a:r>
              <a:rPr lang="de-DE" sz="825" b="1" i="1" dirty="0">
                <a:solidFill>
                  <a:srgbClr val="FFFFFF"/>
                </a:solidFill>
                <a:latin typeface="Calibri"/>
              </a:rPr>
              <a:t>:  USDA / OIL WORLD / EUROSTATS – May19</a:t>
            </a:r>
            <a:endParaRPr lang="de-DE" sz="825" b="1" i="1" baseline="30000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4335CC8-34AC-4FEB-95E2-388C048781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678" y="892680"/>
            <a:ext cx="8054177" cy="530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835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4D3C8B59-5965-4CFF-83A7-04409B1A6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008000"/>
                </a:solidFill>
                <a:latin typeface="Calibri" panose="020F0502020204030204" pitchFamily="34" charset="0"/>
              </a:rPr>
              <a:t>Динамика роста посевных площадей ярового рапса в РФ 2010-2021 гг., га.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9E5995A-DDEB-4C84-8C73-E2FA40F06D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0000" y="5983551"/>
            <a:ext cx="9984000" cy="514450"/>
          </a:xfrm>
        </p:spPr>
        <p:txBody>
          <a:bodyPr>
            <a:normAutofit/>
          </a:bodyPr>
          <a:lstStyle/>
          <a:p>
            <a:r>
              <a:rPr lang="ru-RU" sz="1600" b="1" dirty="0"/>
              <a:t>За последние десять лет посевная площадь ярового рапса увеличилась в три раза </a:t>
            </a: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xmlns="" id="{E086D1D0-3CCC-470A-A1C2-2B1A8EF4618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2018011"/>
              </p:ext>
            </p:extLst>
          </p:nvPr>
        </p:nvGraphicFramePr>
        <p:xfrm>
          <a:off x="1713271" y="1210039"/>
          <a:ext cx="7777080" cy="4680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08319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7B7D84A8-8110-4BD9-8781-5AC8790A7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575" y="360000"/>
            <a:ext cx="11780668" cy="620728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8000"/>
                </a:solidFill>
                <a:latin typeface="Calibri" panose="020F0502020204030204" pitchFamily="34" charset="0"/>
              </a:rPr>
              <a:t>Динамика роста валового производства ярового и озимого рапса в РФ 2010-2021 гг., тыс. тонн.</a:t>
            </a:r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xmlns="" id="{0A93AE1E-7B83-4C1D-8D78-92A288B625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9098857"/>
              </p:ext>
            </p:extLst>
          </p:nvPr>
        </p:nvGraphicFramePr>
        <p:xfrm>
          <a:off x="896645" y="1047565"/>
          <a:ext cx="9747681" cy="4571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69355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48F485-16B0-4F0A-9424-6D3A937F8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397" y="121329"/>
            <a:ext cx="11576481" cy="686539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008000"/>
                </a:solidFill>
                <a:latin typeface="Calibri" panose="020F0502020204030204" pitchFamily="34" charset="0"/>
              </a:rPr>
              <a:t>Распределение посевных площадей ярового рапса по регионам РФ в 2021 г.</a:t>
            </a:r>
          </a:p>
        </p:txBody>
      </p:sp>
      <mc:AlternateContent xmlns:mc="http://schemas.openxmlformats.org/markup-compatibility/2006">
        <mc:Choice xmlns:cx4="http://schemas.microsoft.com/office/drawing/2016/5/10/chartex" xmlns="" Requires="cx4">
          <p:graphicFrame>
            <p:nvGraphicFramePr>
              <p:cNvPr id="5" name="Диаграмма 4">
                <a:extLst>
                  <a:ext uri="{FF2B5EF4-FFF2-40B4-BE49-F238E27FC236}">
                    <a16:creationId xmlns:a16="http://schemas.microsoft.com/office/drawing/2014/main" id="{C4BF1817-2CDA-4F04-B194-EA17B25E806E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379253571"/>
                  </p:ext>
                </p:extLst>
              </p:nvPr>
            </p:nvGraphicFramePr>
            <p:xfrm>
              <a:off x="769397" y="536060"/>
              <a:ext cx="10035143" cy="6200611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5" name="Диаграмма 4">
                <a:extLst>
                  <a:ext uri="{FF2B5EF4-FFF2-40B4-BE49-F238E27FC236}">
                    <a16:creationId xmlns:a16="http://schemas.microsoft.com/office/drawing/2014/main" xmlns="" id="{C4BF1817-2CDA-4F04-B194-EA17B25E806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69397" y="536060"/>
                <a:ext cx="10035143" cy="62006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cx4="http://schemas.microsoft.com/office/drawing/2016/5/10/chartex" xmlns="" Requires="cx4">
          <p:graphicFrame>
            <p:nvGraphicFramePr>
              <p:cNvPr id="6" name="Диаграмма 5">
                <a:extLst>
                  <a:ext uri="{FF2B5EF4-FFF2-40B4-BE49-F238E27FC236}">
                    <a16:creationId xmlns:a16="http://schemas.microsoft.com/office/drawing/2014/main" id="{C4BF1817-2CDA-4F04-B194-EA17B25E806E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541682443"/>
                  </p:ext>
                </p:extLst>
              </p:nvPr>
            </p:nvGraphicFramePr>
            <p:xfrm>
              <a:off x="-819875" y="512855"/>
              <a:ext cx="12439135" cy="6310183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>
          <p:pic>
            <p:nvPicPr>
              <p:cNvPr id="6" name="Диаграмма 5">
                <a:extLst>
                  <a:ext uri="{FF2B5EF4-FFF2-40B4-BE49-F238E27FC236}">
                    <a16:creationId xmlns:a16="http://schemas.microsoft.com/office/drawing/2014/main" xmlns="" id="{C4BF1817-2CDA-4F04-B194-EA17B25E806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819875" y="512855"/>
                <a:ext cx="12439135" cy="6310183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96383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бъект 10">
            <a:extLst>
              <a:ext uri="{FF2B5EF4-FFF2-40B4-BE49-F238E27FC236}">
                <a16:creationId xmlns:a16="http://schemas.microsoft.com/office/drawing/2014/main" xmlns="" id="{F4527C08-13A4-48D8-8B29-51134CFEE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1112" y="1281430"/>
            <a:ext cx="7645966" cy="430085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4F2303B-5FC2-47ED-A499-5070D3A8D101}"/>
              </a:ext>
            </a:extLst>
          </p:cNvPr>
          <p:cNvSpPr txBox="1"/>
          <p:nvPr/>
        </p:nvSpPr>
        <p:spPr>
          <a:xfrm>
            <a:off x="1476462" y="225927"/>
            <a:ext cx="8703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Основной регион производства ярового рапса в Канаде:</a:t>
            </a:r>
          </a:p>
          <a:p>
            <a:r>
              <a:rPr lang="ru-RU" sz="2400" b="1" dirty="0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 от </a:t>
            </a:r>
            <a:r>
              <a:rPr lang="ru-RU" sz="2400" b="1" dirty="0" err="1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Эдмонтона</a:t>
            </a:r>
            <a:r>
              <a:rPr lang="ru-RU" sz="2400" b="1" dirty="0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 до Виннипега  - 1 300 км. </a:t>
            </a:r>
            <a:r>
              <a:rPr lang="en-US" sz="2400" b="1" dirty="0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 </a:t>
            </a:r>
            <a:endParaRPr lang="ru-RU" sz="2400" b="1" dirty="0">
              <a:solidFill>
                <a:srgbClr val="008000"/>
              </a:solidFill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C0E65C5B-464B-4F7D-B1B4-66390DCA3E0C}"/>
              </a:ext>
            </a:extLst>
          </p:cNvPr>
          <p:cNvSpPr/>
          <p:nvPr/>
        </p:nvSpPr>
        <p:spPr>
          <a:xfrm>
            <a:off x="1265320" y="5693919"/>
            <a:ext cx="97022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8000"/>
                </a:solidFill>
                <a:latin typeface="Calibri" panose="020F0502020204030204" pitchFamily="34" charset="0"/>
              </a:rPr>
              <a:t>Общая площадь ярового рапса составляет около 9 Млн. га., а валовый сбор более 20 Млн. </a:t>
            </a:r>
            <a:r>
              <a:rPr lang="ru-RU" b="1" dirty="0" err="1">
                <a:solidFill>
                  <a:srgbClr val="008000"/>
                </a:solidFill>
                <a:latin typeface="Calibri" panose="020F0502020204030204" pitchFamily="34" charset="0"/>
              </a:rPr>
              <a:t>тн</a:t>
            </a:r>
            <a:r>
              <a:rPr lang="ru-RU" b="1" dirty="0">
                <a:solidFill>
                  <a:srgbClr val="008000"/>
                </a:solidFill>
                <a:latin typeface="Calibri" panose="020F0502020204030204" pitchFamily="34" charset="0"/>
              </a:rPr>
              <a:t>. </a:t>
            </a:r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91A4978-682E-4D6A-BBE5-1B55BDF97368}"/>
              </a:ext>
            </a:extLst>
          </p:cNvPr>
          <p:cNvSpPr txBox="1"/>
          <p:nvPr/>
        </p:nvSpPr>
        <p:spPr>
          <a:xfrm>
            <a:off x="8288323" y="6274965"/>
            <a:ext cx="32672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/>
              <a:t>Источник: </a:t>
            </a:r>
            <a:r>
              <a:rPr lang="en-US" sz="1600" i="1" dirty="0"/>
              <a:t>Canola Council of Canada</a:t>
            </a:r>
            <a:endParaRPr lang="ru-RU" sz="1600" i="1" dirty="0"/>
          </a:p>
        </p:txBody>
      </p:sp>
    </p:spTree>
    <p:extLst>
      <p:ext uri="{BB962C8B-B14F-4D97-AF65-F5344CB8AC3E}">
        <p14:creationId xmlns:p14="http://schemas.microsoft.com/office/powerpoint/2010/main" val="2074017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E7CC182-FF5F-42E8-BA67-8422F4A0E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227" y="403654"/>
            <a:ext cx="10730196" cy="465137"/>
          </a:xfrm>
        </p:spPr>
        <p:txBody>
          <a:bodyPr>
            <a:normAutofit fontScale="90000"/>
          </a:bodyPr>
          <a:lstStyle/>
          <a:p>
            <a:r>
              <a:rPr lang="ru-RU" dirty="0"/>
              <a:t>Прогноз производства рапса в Канаде в 2021 г.</a:t>
            </a:r>
          </a:p>
        </p:txBody>
      </p:sp>
      <p:pic>
        <p:nvPicPr>
          <p:cNvPr id="1026" name="Grafik 1">
            <a:extLst>
              <a:ext uri="{FF2B5EF4-FFF2-40B4-BE49-F238E27FC236}">
                <a16:creationId xmlns:a16="http://schemas.microsoft.com/office/drawing/2014/main" xmlns="" id="{EE216682-7196-4E9C-8AC4-1F4F1BEAB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773" y="1074737"/>
            <a:ext cx="6230552" cy="5466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5942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6"/>
          <p:cNvSpPr>
            <a:spLocks noGrp="1" noChangeArrowheads="1"/>
          </p:cNvSpPr>
          <p:nvPr>
            <p:ph type="title"/>
          </p:nvPr>
        </p:nvSpPr>
        <p:spPr>
          <a:xfrm>
            <a:off x="1195852" y="180459"/>
            <a:ext cx="10225087" cy="836613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/>
              <a:t>Прогноз урожайности рапса в ЕС в 2021 г. </a:t>
            </a:r>
            <a:endParaRPr lang="de-DE" sz="4000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xmlns="" id="{4D056D88-61CF-4DC9-A965-EB080B9EE432}"/>
              </a:ext>
            </a:extLst>
          </p:cNvPr>
          <p:cNvSpPr txBox="1"/>
          <p:nvPr/>
        </p:nvSpPr>
        <p:spPr>
          <a:xfrm>
            <a:off x="1736503" y="6308209"/>
            <a:ext cx="4571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Source = DG AGRI / MARS Bulletin – June 2021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xmlns="" id="{2A1117F1-33AA-4530-A2FF-DDCD305AFE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0104" y="908721"/>
            <a:ext cx="7380312" cy="520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569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3"/>
          <p:cNvGraphicFramePr>
            <a:graphicFrameLocks noGrp="1"/>
          </p:cNvGraphicFramePr>
          <p:nvPr>
            <p:ph idx="1"/>
          </p:nvPr>
        </p:nvGraphicFramePr>
        <p:xfrm>
          <a:off x="1790866" y="1340769"/>
          <a:ext cx="8682038" cy="4638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56"/>
          <p:cNvSpPr>
            <a:spLocks noGrp="1" noChangeArrowheads="1"/>
          </p:cNvSpPr>
          <p:nvPr>
            <p:ph type="title"/>
          </p:nvPr>
        </p:nvSpPr>
        <p:spPr>
          <a:xfrm>
            <a:off x="303571" y="264442"/>
            <a:ext cx="11656627" cy="836613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3200" dirty="0"/>
              <a:t>Посевная и уборочная площадь озимого рапса в ЕС 2013-2021 гг.</a:t>
            </a:r>
            <a:endParaRPr lang="de-DE" sz="3200" dirty="0"/>
          </a:p>
        </p:txBody>
      </p:sp>
      <p:sp>
        <p:nvSpPr>
          <p:cNvPr id="6" name="Rectangle 272"/>
          <p:cNvSpPr>
            <a:spLocks noChangeArrowheads="1"/>
          </p:cNvSpPr>
          <p:nvPr/>
        </p:nvSpPr>
        <p:spPr bwMode="auto">
          <a:xfrm>
            <a:off x="1790866" y="5517231"/>
            <a:ext cx="4500562" cy="400050"/>
          </a:xfrm>
          <a:prstGeom prst="rect">
            <a:avLst/>
          </a:prstGeom>
          <a:noFill/>
          <a:ln w="1270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/>
              <a:t>Тыс. га</a:t>
            </a:r>
            <a:endParaRPr lang="de-DE" sz="2000" dirty="0"/>
          </a:p>
        </p:txBody>
      </p:sp>
      <p:sp>
        <p:nvSpPr>
          <p:cNvPr id="7" name="Rectangle 246"/>
          <p:cNvSpPr>
            <a:spLocks noChangeArrowheads="1"/>
          </p:cNvSpPr>
          <p:nvPr/>
        </p:nvSpPr>
        <p:spPr bwMode="auto">
          <a:xfrm>
            <a:off x="7176121" y="1042194"/>
            <a:ext cx="30591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de-DE" altLang="de-DE" sz="1000" b="1" i="1" dirty="0">
                <a:cs typeface="Arial" panose="020B0604020202020204" pitchFamily="34" charset="0"/>
              </a:rPr>
              <a:t>UPDATE 2021-06-23 </a:t>
            </a:r>
            <a:r>
              <a:rPr lang="de-DE" altLang="de-DE" sz="1000" i="1" dirty="0">
                <a:cs typeface="Arial" panose="020B0604020202020204" pitchFamily="34" charset="0"/>
              </a:rPr>
              <a:t>YD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xmlns="" id="{4D056D88-61CF-4DC9-A965-EB080B9EE432}"/>
              </a:ext>
            </a:extLst>
          </p:cNvPr>
          <p:cNvSpPr txBox="1"/>
          <p:nvPr/>
        </p:nvSpPr>
        <p:spPr>
          <a:xfrm>
            <a:off x="1815169" y="6092825"/>
            <a:ext cx="64437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Source = </a:t>
            </a:r>
            <a:r>
              <a:rPr lang="de-DE" dirty="0" err="1"/>
              <a:t>Sowings</a:t>
            </a:r>
            <a:r>
              <a:rPr lang="de-DE" dirty="0"/>
              <a:t> (NPZ/DSV/</a:t>
            </a:r>
            <a:r>
              <a:rPr lang="de-DE" dirty="0" err="1"/>
              <a:t>Rapool</a:t>
            </a:r>
            <a:r>
              <a:rPr lang="de-DE" dirty="0"/>
              <a:t>) – Harvest (Eurostats/</a:t>
            </a:r>
            <a:r>
              <a:rPr lang="de-DE" dirty="0" err="1"/>
              <a:t>Others</a:t>
            </a:r>
            <a:r>
              <a:rPr lang="de-DE" dirty="0"/>
              <a:t>)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xmlns="" id="{C3B80E20-5C51-45F0-8749-DD0B7D92BDE0}"/>
              </a:ext>
            </a:extLst>
          </p:cNvPr>
          <p:cNvSpPr txBox="1"/>
          <p:nvPr/>
        </p:nvSpPr>
        <p:spPr>
          <a:xfrm>
            <a:off x="6907675" y="2060848"/>
            <a:ext cx="19191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Засуха в странах</a:t>
            </a:r>
            <a:endParaRPr lang="de-DE" b="1" dirty="0">
              <a:solidFill>
                <a:srgbClr val="C00000"/>
              </a:solidFill>
            </a:endParaRPr>
          </a:p>
          <a:p>
            <a:r>
              <a:rPr lang="de-DE" b="1" dirty="0">
                <a:solidFill>
                  <a:srgbClr val="C00000"/>
                </a:solidFill>
              </a:rPr>
              <a:t>FR, DE, RO/BG</a:t>
            </a:r>
          </a:p>
          <a:p>
            <a:r>
              <a:rPr lang="de-DE" b="1" dirty="0">
                <a:solidFill>
                  <a:srgbClr val="C00000"/>
                </a:solidFill>
              </a:rPr>
              <a:t>3 </a:t>
            </a:r>
            <a:r>
              <a:rPr lang="ru-RU" b="1" dirty="0">
                <a:solidFill>
                  <a:srgbClr val="C00000"/>
                </a:solidFill>
              </a:rPr>
              <a:t>года подряд</a:t>
            </a:r>
            <a:endParaRPr lang="de-DE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538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1" name="Rectangle 246"/>
          <p:cNvSpPr>
            <a:spLocks noChangeArrowheads="1"/>
          </p:cNvSpPr>
          <p:nvPr/>
        </p:nvSpPr>
        <p:spPr bwMode="auto">
          <a:xfrm>
            <a:off x="7134226" y="406260"/>
            <a:ext cx="30591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de-DE" altLang="de-DE" sz="1000" b="1" i="1" dirty="0">
                <a:cs typeface="Arial" panose="020B0604020202020204" pitchFamily="34" charset="0"/>
              </a:rPr>
              <a:t>UPDATE 2021-06-23 </a:t>
            </a:r>
            <a:r>
              <a:rPr lang="de-DE" altLang="de-DE" sz="1000" i="1" dirty="0">
                <a:cs typeface="Arial" panose="020B0604020202020204" pitchFamily="34" charset="0"/>
              </a:rPr>
              <a:t>YD</a:t>
            </a:r>
          </a:p>
        </p:txBody>
      </p:sp>
      <p:sp>
        <p:nvSpPr>
          <p:cNvPr id="146" name="Rectangle 56">
            <a:extLst>
              <a:ext uri="{FF2B5EF4-FFF2-40B4-BE49-F238E27FC236}">
                <a16:creationId xmlns:a16="http://schemas.microsoft.com/office/drawing/2014/main" xmlns="" id="{1B26BA73-E14A-441E-8637-5103C06EB01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6605" y="830501"/>
            <a:ext cx="10884460" cy="836613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/>
              <a:t>Средняя урожайность озимого рапса в ЕС 2011-2021 гг., ц</a:t>
            </a:r>
            <a:r>
              <a:rPr lang="en-US" sz="3200" dirty="0"/>
              <a:t>/</a:t>
            </a:r>
            <a:r>
              <a:rPr lang="ru-RU" sz="3200" dirty="0"/>
              <a:t>га</a:t>
            </a:r>
            <a:r>
              <a:rPr lang="de-DE" sz="3200" dirty="0"/>
              <a:t/>
            </a:r>
            <a:br>
              <a:rPr lang="de-DE" sz="3200" dirty="0"/>
            </a:br>
            <a:endParaRPr lang="de-DE" sz="3200" dirty="0"/>
          </a:p>
        </p:txBody>
      </p:sp>
      <p:sp>
        <p:nvSpPr>
          <p:cNvPr id="122" name="Textfeld 121">
            <a:extLst>
              <a:ext uri="{FF2B5EF4-FFF2-40B4-BE49-F238E27FC236}">
                <a16:creationId xmlns:a16="http://schemas.microsoft.com/office/drawing/2014/main" xmlns="" id="{EFC32C9D-290A-44CB-B179-AAF1D06D0A71}"/>
              </a:ext>
            </a:extLst>
          </p:cNvPr>
          <p:cNvSpPr txBox="1"/>
          <p:nvPr/>
        </p:nvSpPr>
        <p:spPr>
          <a:xfrm>
            <a:off x="8698504" y="160040"/>
            <a:ext cx="11576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b="1" dirty="0"/>
              <a:t>Source: Eurostats</a:t>
            </a:r>
          </a:p>
        </p:txBody>
      </p:sp>
      <p:graphicFrame>
        <p:nvGraphicFramePr>
          <p:cNvPr id="4" name="Diagramm 3">
            <a:extLst>
              <a:ext uri="{FF2B5EF4-FFF2-40B4-BE49-F238E27FC236}">
                <a16:creationId xmlns:a16="http://schemas.microsoft.com/office/drawing/2014/main" xmlns="" id="{D11E12DC-72F4-49B3-912A-662E74AFCA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7682781"/>
              </p:ext>
            </p:extLst>
          </p:nvPr>
        </p:nvGraphicFramePr>
        <p:xfrm>
          <a:off x="2135560" y="1151450"/>
          <a:ext cx="7560840" cy="4555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feld 4">
            <a:extLst>
              <a:ext uri="{FF2B5EF4-FFF2-40B4-BE49-F238E27FC236}">
                <a16:creationId xmlns:a16="http://schemas.microsoft.com/office/drawing/2014/main" xmlns="" id="{C4E2E48D-E7D0-49AE-91C3-8BD28F291B83}"/>
              </a:ext>
            </a:extLst>
          </p:cNvPr>
          <p:cNvSpPr txBox="1"/>
          <p:nvPr/>
        </p:nvSpPr>
        <p:spPr>
          <a:xfrm>
            <a:off x="2495600" y="5667938"/>
            <a:ext cx="2072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Год уборки урожая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02687087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3"/>
          <p:cNvGraphicFramePr>
            <a:graphicFrameLocks noGrp="1"/>
          </p:cNvGraphicFramePr>
          <p:nvPr>
            <p:ph idx="1"/>
          </p:nvPr>
        </p:nvGraphicFramePr>
        <p:xfrm>
          <a:off x="1790866" y="1340769"/>
          <a:ext cx="8682038" cy="4638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56"/>
          <p:cNvSpPr>
            <a:spLocks noGrp="1" noChangeArrowheads="1"/>
          </p:cNvSpPr>
          <p:nvPr>
            <p:ph type="title"/>
          </p:nvPr>
        </p:nvSpPr>
        <p:spPr>
          <a:xfrm>
            <a:off x="1019341" y="218912"/>
            <a:ext cx="10225087" cy="836613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/>
              <a:t>Валовое производство рапса в ЕС 2011-2021 гг., тыс. </a:t>
            </a:r>
            <a:r>
              <a:rPr lang="ru-RU" sz="3200" dirty="0" err="1"/>
              <a:t>тн</a:t>
            </a:r>
            <a:r>
              <a:rPr lang="ru-RU" sz="3200" dirty="0"/>
              <a:t>. </a:t>
            </a:r>
            <a:endParaRPr lang="de-DE" sz="3200" dirty="0"/>
          </a:p>
        </p:txBody>
      </p:sp>
      <p:sp>
        <p:nvSpPr>
          <p:cNvPr id="7" name="Rectangle 246"/>
          <p:cNvSpPr>
            <a:spLocks noChangeArrowheads="1"/>
          </p:cNvSpPr>
          <p:nvPr/>
        </p:nvSpPr>
        <p:spPr bwMode="auto">
          <a:xfrm>
            <a:off x="7176121" y="1042194"/>
            <a:ext cx="30591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de-DE" altLang="de-DE" sz="1000" b="1" i="1" dirty="0">
                <a:cs typeface="Arial" panose="020B0604020202020204" pitchFamily="34" charset="0"/>
              </a:rPr>
              <a:t>UPDATE 2021-06-23 </a:t>
            </a:r>
            <a:r>
              <a:rPr lang="de-DE" altLang="de-DE" sz="1000" i="1" dirty="0">
                <a:cs typeface="Arial" panose="020B0604020202020204" pitchFamily="34" charset="0"/>
              </a:rPr>
              <a:t>YD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xmlns="" id="{39A259E5-358B-4CFE-9856-D2618381D5E3}"/>
              </a:ext>
            </a:extLst>
          </p:cNvPr>
          <p:cNvSpPr txBox="1"/>
          <p:nvPr/>
        </p:nvSpPr>
        <p:spPr>
          <a:xfrm>
            <a:off x="8328249" y="845784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/>
              <a:t>Source: Eurostats/NPZ/DSV/</a:t>
            </a:r>
            <a:r>
              <a:rPr lang="de-DE" sz="1000" dirty="0" err="1"/>
              <a:t>Rapool</a:t>
            </a:r>
            <a:endParaRPr lang="de-DE" sz="1000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xmlns="" id="{EAF327B6-71D1-441F-8C44-01B71A9109C3}"/>
              </a:ext>
            </a:extLst>
          </p:cNvPr>
          <p:cNvSpPr txBox="1"/>
          <p:nvPr/>
        </p:nvSpPr>
        <p:spPr>
          <a:xfrm>
            <a:off x="6960096" y="1179907"/>
            <a:ext cx="19191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Засуха в странах</a:t>
            </a:r>
            <a:endParaRPr lang="de-DE" b="1" dirty="0">
              <a:solidFill>
                <a:srgbClr val="C00000"/>
              </a:solidFill>
            </a:endParaRPr>
          </a:p>
          <a:p>
            <a:r>
              <a:rPr lang="de-DE" b="1" dirty="0">
                <a:solidFill>
                  <a:srgbClr val="C00000"/>
                </a:solidFill>
              </a:rPr>
              <a:t>FR, DE, RO/BG</a:t>
            </a:r>
          </a:p>
          <a:p>
            <a:r>
              <a:rPr lang="de-DE" b="1" dirty="0">
                <a:solidFill>
                  <a:srgbClr val="C00000"/>
                </a:solidFill>
              </a:rPr>
              <a:t>3</a:t>
            </a:r>
            <a:r>
              <a:rPr lang="ru-RU" b="1" dirty="0">
                <a:solidFill>
                  <a:srgbClr val="C00000"/>
                </a:solidFill>
              </a:rPr>
              <a:t> года подряд</a:t>
            </a:r>
            <a:endParaRPr lang="de-DE" b="1" dirty="0">
              <a:solidFill>
                <a:srgbClr val="C00000"/>
              </a:solidFill>
            </a:endParaRPr>
          </a:p>
          <a:p>
            <a:endParaRPr lang="de-DE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983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EAADE83-AEA4-49F4-8AC4-0E24D6754A68}"/>
              </a:ext>
            </a:extLst>
          </p:cNvPr>
          <p:cNvSpPr txBox="1"/>
          <p:nvPr/>
        </p:nvSpPr>
        <p:spPr>
          <a:xfrm>
            <a:off x="527697" y="152473"/>
            <a:ext cx="11377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Дальнейшее увеличение посевных площадей ярового рапса в РФ возможно именно в Сибирском регионе.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D2777B3-C44A-43AD-A458-81C84ACEB6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4EA8005-6520-4FD0-811D-1FFAD2C89F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27697" y="983470"/>
            <a:ext cx="10906422" cy="539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3246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408374" y="247637"/>
            <a:ext cx="11341914" cy="4462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900" b="1" dirty="0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Тенденции и перспективы возделывания  </a:t>
            </a:r>
            <a:r>
              <a:rPr lang="ru-RU" sz="2900" b="1" dirty="0" smtClean="0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рапса</a:t>
            </a:r>
            <a:endParaRPr lang="en-US" sz="2900" b="1" dirty="0">
              <a:solidFill>
                <a:srgbClr val="008000"/>
              </a:solidFill>
              <a:latin typeface="Calibri" panose="020F0502020204030204" pitchFamily="34" charset="0"/>
              <a:ea typeface="+mj-ea"/>
              <a:cs typeface="+mj-cs"/>
            </a:endParaRPr>
          </a:p>
        </p:txBody>
      </p:sp>
      <p:cxnSp>
        <p:nvCxnSpPr>
          <p:cNvPr id="5" name="Gerade Verbindung 7"/>
          <p:cNvCxnSpPr>
            <a:cxnSpLocks/>
          </p:cNvCxnSpPr>
          <p:nvPr/>
        </p:nvCxnSpPr>
        <p:spPr>
          <a:xfrm>
            <a:off x="807868" y="688065"/>
            <a:ext cx="8918289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408373" y="567683"/>
            <a:ext cx="11341915" cy="5488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315468" fontAlgn="base">
              <a:spcBef>
                <a:spcPts val="800"/>
              </a:spcBef>
              <a:spcAft>
                <a:spcPct val="0"/>
              </a:spcAft>
              <a:defRPr sz="3780"/>
            </a:pPr>
            <a:endParaRPr lang="ru-RU" sz="1600" dirty="0">
              <a:solidFill>
                <a:prstClr val="black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342900" indent="-342900" defTabSz="315468" fontAlgn="base">
              <a:spcBef>
                <a:spcPts val="800"/>
              </a:spcBef>
              <a:spcAft>
                <a:spcPct val="0"/>
              </a:spcAft>
              <a:buFontTx/>
              <a:buAutoNum type="arabicPeriod"/>
              <a:defRPr sz="3780"/>
            </a:pPr>
            <a:r>
              <a:rPr lang="ru-RU" sz="1600" dirty="0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Посевная площадь ярового и озимого рапса стабилизировалась на уровне  1,4 Млн. га, показав прирост посевной площади по сравнению с 2017 г. (868 тыс. га)  на уровне более 500 тыс. га, при этом основной прирост посевных площадей и валового сбора </a:t>
            </a:r>
            <a:r>
              <a:rPr lang="ru-RU" sz="1600" dirty="0" err="1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маслосемян</a:t>
            </a:r>
            <a:r>
              <a:rPr lang="ru-RU" sz="1600" dirty="0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произошел за счет Сибирского региона. </a:t>
            </a:r>
          </a:p>
          <a:p>
            <a:pPr marL="342900" indent="-342900" defTabSz="315468" fontAlgn="base">
              <a:spcBef>
                <a:spcPts val="800"/>
              </a:spcBef>
              <a:spcAft>
                <a:spcPct val="0"/>
              </a:spcAft>
              <a:buFontTx/>
              <a:buAutoNum type="arabicPeriod"/>
              <a:defRPr sz="3780"/>
            </a:pPr>
            <a:r>
              <a:rPr lang="ru-RU" sz="1600" dirty="0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Дальнейшее увеличение посевных площадей и валового сбора рапса, возможно, в том числе, и за счет смещения основных регионов возделывания озимого рапса с Южного в Центральный и Северо-западный  регионы   и расширения посевных площадей ярового рапса в Сибирском регионе</a:t>
            </a:r>
          </a:p>
          <a:p>
            <a:pPr marL="342900" indent="-342900" defTabSz="315468" fontAlgn="base">
              <a:spcBef>
                <a:spcPts val="800"/>
              </a:spcBef>
              <a:spcAft>
                <a:spcPct val="0"/>
              </a:spcAft>
              <a:buFontTx/>
              <a:buAutoNum type="arabicPeriod"/>
              <a:defRPr sz="3780"/>
            </a:pPr>
            <a:r>
              <a:rPr lang="ru-RU" sz="1600" dirty="0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Рекордный урожай рапса – 2,7 Млн. </a:t>
            </a:r>
            <a:r>
              <a:rPr lang="ru-RU" sz="1600" dirty="0" err="1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тн</a:t>
            </a:r>
            <a:r>
              <a:rPr lang="ru-RU" sz="1600" dirty="0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 был получен в 2020 году именно благодаря интенсификации технологий возделывания, но несмотря на рекордный урожай, цены на товарный рапс также демонстрируют рекордный рост</a:t>
            </a:r>
          </a:p>
          <a:p>
            <a:pPr marL="342900" indent="-342900" defTabSz="315468" fontAlgn="base">
              <a:spcBef>
                <a:spcPts val="800"/>
              </a:spcBef>
              <a:spcAft>
                <a:spcPct val="0"/>
              </a:spcAft>
              <a:buFontTx/>
              <a:buAutoNum type="arabicPeriod"/>
              <a:defRPr sz="3780"/>
            </a:pPr>
            <a:r>
              <a:rPr lang="ru-RU" sz="1600" dirty="0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Повышение урожайности ярового и озимого рапса в ряде регионов произошло  за счет использования новых высоко интенсивных  гибридов по современным технологиям возделывания</a:t>
            </a:r>
          </a:p>
          <a:p>
            <a:pPr marL="342900" indent="-342900" defTabSz="315468" fontAlgn="base">
              <a:spcBef>
                <a:spcPts val="800"/>
              </a:spcBef>
              <a:spcAft>
                <a:spcPct val="0"/>
              </a:spcAft>
              <a:buFontTx/>
              <a:buAutoNum type="arabicPeriod"/>
              <a:defRPr sz="3780"/>
            </a:pPr>
            <a:r>
              <a:rPr lang="ru-RU" sz="1600" dirty="0" err="1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Биологизация</a:t>
            </a:r>
            <a:r>
              <a:rPr lang="ru-RU" sz="1600" dirty="0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интегрированной химической  системы защиты рапса позволит снизить количество </a:t>
            </a:r>
            <a:r>
              <a:rPr lang="ru-RU" sz="1600" dirty="0" err="1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пестицидных</a:t>
            </a:r>
            <a:r>
              <a:rPr lang="ru-RU" sz="1600" dirty="0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обработок, особенно в период цветения рапса. Полученные при этом </a:t>
            </a:r>
            <a:r>
              <a:rPr lang="ru-RU" sz="1600" dirty="0" err="1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маслосемена</a:t>
            </a:r>
            <a:r>
              <a:rPr lang="ru-RU" sz="1600" dirty="0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рапса и продукты их переработки будут обладать улучшенными экологическими характеристиками, которые будут востребованы на мировом рынке </a:t>
            </a:r>
          </a:p>
          <a:p>
            <a:pPr defTabSz="315468" fontAlgn="base">
              <a:spcBef>
                <a:spcPts val="800"/>
              </a:spcBef>
              <a:spcAft>
                <a:spcPct val="0"/>
              </a:spcAft>
              <a:defRPr sz="3780"/>
            </a:pPr>
            <a:r>
              <a:rPr lang="ru-RU" sz="1600" dirty="0">
                <a:solidFill>
                  <a:prstClr val="black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7.   Ввод в эксплуатацию новых перерабатывающих предприятий позволит организовать внутрихозяйственную переработку рапса для обеспечения животноводческих предприятий качественным белковым кормом - рапсовым жмыхом.</a:t>
            </a:r>
          </a:p>
          <a:p>
            <a:pPr defTabSz="315468" fontAlgn="base">
              <a:spcBef>
                <a:spcPts val="800"/>
              </a:spcBef>
              <a:spcAft>
                <a:spcPct val="0"/>
              </a:spcAft>
              <a:defRPr sz="3780"/>
            </a:pPr>
            <a:endParaRPr lang="ru-RU" sz="1600" dirty="0">
              <a:solidFill>
                <a:prstClr val="black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584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645953" y="67454"/>
            <a:ext cx="9603142" cy="7579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725" b="1" dirty="0">
                <a:solidFill>
                  <a:srgbClr val="AA133E"/>
                </a:solidFill>
                <a:latin typeface="Helvetica"/>
                <a:cs typeface="Helvetica"/>
              </a:rPr>
              <a:t> 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Основные тенденции рынка рапса в России </a:t>
            </a:r>
            <a:r>
              <a:rPr lang="en-US" sz="3200" b="1" dirty="0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 </a:t>
            </a:r>
            <a:r>
              <a:rPr lang="ru-RU" sz="3200" b="1" dirty="0">
                <a:solidFill>
                  <a:srgbClr val="008000"/>
                </a:solidFill>
                <a:latin typeface="Calibri" panose="020F0502020204030204" pitchFamily="34" charset="0"/>
                <a:ea typeface="+mj-ea"/>
                <a:cs typeface="+mj-cs"/>
              </a:rPr>
              <a:t> </a:t>
            </a:r>
            <a:endParaRPr lang="en-US" sz="3200" b="1" dirty="0">
              <a:solidFill>
                <a:srgbClr val="008000"/>
              </a:solidFill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86659" y="825354"/>
            <a:ext cx="12151411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000" dirty="0"/>
              <a:t>Стабильно высокая цена на товарный рапс, начиная с 2016 года</a:t>
            </a:r>
            <a:endParaRPr lang="en-US" sz="2000" dirty="0"/>
          </a:p>
          <a:p>
            <a:pPr marL="342900" indent="-342900" defTabSz="236601" fontAlgn="base">
              <a:spcBef>
                <a:spcPts val="600"/>
              </a:spcBef>
              <a:spcAft>
                <a:spcPct val="0"/>
              </a:spcAft>
              <a:buFontTx/>
              <a:buChar char="-"/>
              <a:defRPr sz="3780"/>
            </a:pPr>
            <a:r>
              <a:rPr lang="ru-RU" sz="2000" dirty="0"/>
              <a:t>Рапс стал одной из самых высоко рентабельных культур, которая идеально дополняет зерновой севооборот</a:t>
            </a:r>
            <a:endParaRPr lang="en-US" sz="2000" dirty="0"/>
          </a:p>
          <a:p>
            <a:pPr marL="342900" indent="-342900" defTabSz="236601" fontAlgn="base">
              <a:spcBef>
                <a:spcPts val="600"/>
              </a:spcBef>
              <a:spcAft>
                <a:spcPct val="0"/>
              </a:spcAft>
              <a:buFontTx/>
              <a:buChar char="-"/>
              <a:defRPr sz="3780"/>
            </a:pPr>
            <a:r>
              <a:rPr lang="ru-RU" sz="2000" dirty="0"/>
              <a:t>Рапс является экспортно-ориентированной культурой, которая главным образом перерабатывается внутри РФ (рапсовое масло реализуется на экспорт, а рапсовый жмых используется в кормлении животных)</a:t>
            </a:r>
          </a:p>
          <a:p>
            <a:pPr marL="342900" indent="-342900" defTabSz="236601" fontAlgn="base">
              <a:spcBef>
                <a:spcPts val="600"/>
              </a:spcBef>
              <a:spcAft>
                <a:spcPct val="0"/>
              </a:spcAft>
              <a:buFontTx/>
              <a:buChar char="-"/>
              <a:defRPr sz="3780"/>
            </a:pPr>
            <a:r>
              <a:rPr lang="ru-RU" sz="2000" dirty="0"/>
              <a:t>Огромные площади залежных земель могут быть введены в севооборот, используя гибридные сорта ярового рапса по системе  </a:t>
            </a:r>
            <a:r>
              <a:rPr lang="en-US" sz="2000" dirty="0"/>
              <a:t>Clearfield (</a:t>
            </a:r>
            <a:r>
              <a:rPr lang="en-US" sz="2000" dirty="0" err="1"/>
              <a:t>imazamox</a:t>
            </a:r>
            <a:r>
              <a:rPr lang="en-US" sz="2000" dirty="0"/>
              <a:t>) </a:t>
            </a:r>
            <a:endParaRPr lang="ru-RU" sz="2000" dirty="0"/>
          </a:p>
          <a:p>
            <a:pPr marL="342900" indent="-342900" defTabSz="236601" fontAlgn="base">
              <a:spcBef>
                <a:spcPts val="600"/>
              </a:spcBef>
              <a:spcAft>
                <a:spcPct val="0"/>
              </a:spcAft>
              <a:buFontTx/>
              <a:buChar char="-"/>
              <a:defRPr sz="3780"/>
            </a:pPr>
            <a:r>
              <a:rPr lang="ru-RU" sz="2000" dirty="0"/>
              <a:t>Рапсовое масло по степени полезности не уступает оливковому и является основным пищевым масло в Европе</a:t>
            </a:r>
          </a:p>
          <a:p>
            <a:pPr marL="342900" indent="-342900" defTabSz="236601" fontAlgn="base">
              <a:spcBef>
                <a:spcPts val="600"/>
              </a:spcBef>
              <a:spcAft>
                <a:spcPct val="0"/>
              </a:spcAft>
              <a:buFontTx/>
              <a:buChar char="-"/>
              <a:defRPr sz="3780"/>
            </a:pPr>
            <a:r>
              <a:rPr lang="ru-RU" sz="2000" dirty="0"/>
              <a:t>Принятие закона о сельскохозяйственной продукции с улучшенными экологическими характеристиками позволит значительно расширить использование в РФ рапсового масла как пищевого  </a:t>
            </a:r>
            <a:endParaRPr lang="en-US" sz="2000" dirty="0"/>
          </a:p>
          <a:p>
            <a:pPr marL="342900" indent="-342900" defTabSz="236601" fontAlgn="base">
              <a:spcBef>
                <a:spcPts val="600"/>
              </a:spcBef>
              <a:spcAft>
                <a:spcPct val="0"/>
              </a:spcAft>
              <a:buFontTx/>
              <a:buChar char="-"/>
              <a:defRPr sz="3780"/>
            </a:pPr>
            <a:r>
              <a:rPr lang="ru-RU" sz="2000" dirty="0"/>
              <a:t>Введение дополнительной субсидии на рапс в рамках федерального проекта «Экспорт продукции АПК» в 2020-2022 годах на компенсацию части прямых понесенных затрат по созданию и модернизации объектов АПК, а также на приобретение техники и оборудования;</a:t>
            </a:r>
            <a:endParaRPr lang="en-US" sz="2000" dirty="0"/>
          </a:p>
          <a:p>
            <a:pPr marL="342900" indent="-342900" defTabSz="236601" fontAlgn="base">
              <a:spcBef>
                <a:spcPts val="600"/>
              </a:spcBef>
              <a:spcAft>
                <a:spcPct val="0"/>
              </a:spcAft>
              <a:buFontTx/>
              <a:buChar char="-"/>
              <a:defRPr sz="3780"/>
            </a:pPr>
            <a:r>
              <a:rPr lang="ru-RU" sz="2000" dirty="0"/>
              <a:t>Ограничение экспорта товарного рапса за счет введения дополнительной пошлины может оказать негативный эффект на темпы дальнейшего расширения посевных площадей рапса;</a:t>
            </a:r>
          </a:p>
          <a:p>
            <a:pPr defTabSz="236601" fontAlgn="base">
              <a:spcBef>
                <a:spcPts val="600"/>
              </a:spcBef>
              <a:spcAft>
                <a:spcPct val="0"/>
              </a:spcAft>
              <a:defRPr sz="3780"/>
            </a:pPr>
            <a:endParaRPr lang="en-US" sz="2400" dirty="0"/>
          </a:p>
          <a:p>
            <a:pPr defTabSz="236601" fontAlgn="base">
              <a:spcBef>
                <a:spcPts val="600"/>
              </a:spcBef>
              <a:spcAft>
                <a:spcPct val="0"/>
              </a:spcAft>
              <a:defRPr sz="3780"/>
            </a:pPr>
            <a:endParaRPr lang="en-US" sz="2400" dirty="0"/>
          </a:p>
          <a:p>
            <a:pPr defTabSz="236601" fontAlgn="base">
              <a:spcBef>
                <a:spcPts val="600"/>
              </a:spcBef>
              <a:spcAft>
                <a:spcPct val="0"/>
              </a:spcAft>
              <a:defRPr sz="3780"/>
            </a:pP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996305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458B56C-A3FF-4E00-AD42-8E4AB05780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25" y="321816"/>
            <a:ext cx="11015829" cy="62143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73B9C23-F256-4FA5-A9CA-92346977AA55}"/>
              </a:ext>
            </a:extLst>
          </p:cNvPr>
          <p:cNvSpPr txBox="1"/>
          <p:nvPr/>
        </p:nvSpPr>
        <p:spPr>
          <a:xfrm>
            <a:off x="3180574" y="182880"/>
            <a:ext cx="77111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chemeClr val="accent1">
                    <a:lumMod val="75000"/>
                  </a:schemeClr>
                </a:solidFill>
              </a:rPr>
              <a:t>СПАСИБО ЗА 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2217784965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658</TotalTime>
  <Words>729</Words>
  <Application>Microsoft Office PowerPoint</Application>
  <PresentationFormat>Произвольный</PresentationFormat>
  <Paragraphs>71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Базис</vt:lpstr>
      <vt:lpstr>Тенденции и перспективы возделывания  рапса в России</vt:lpstr>
      <vt:lpstr>Презентация PowerPoint</vt:lpstr>
      <vt:lpstr>Динамика роста посевных площадей ярового рапса в РФ 2010-2021 гг., га.</vt:lpstr>
      <vt:lpstr>Динамика роста валового производства ярового и озимого рапса в РФ 2010-2021 гг., тыс. тонн.</vt:lpstr>
      <vt:lpstr>Распределение посевных площадей ярового рапса по регионам РФ в 2021 г.</vt:lpstr>
      <vt:lpstr>Презентация PowerPoint</vt:lpstr>
      <vt:lpstr>Прогноз производства рапса в Канаде в 2021 г.</vt:lpstr>
      <vt:lpstr>Прогноз урожайности рапса в ЕС в 2021 г. </vt:lpstr>
      <vt:lpstr>Посевная и уборочная площадь озимого рапса в ЕС 2013-2021 гг.</vt:lpstr>
      <vt:lpstr>Средняя урожайность озимого рапса в ЕС 2011-2021 гг., ц/га </vt:lpstr>
      <vt:lpstr>Валовое производство рапса в ЕС 2011-2021 гг., тыс. тн.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Cultivation and perspectives of oilseed rape in russia</dc:title>
  <dc:creator>admin</dc:creator>
  <cp:lastModifiedBy>Александр Самойлов</cp:lastModifiedBy>
  <cp:revision>195</cp:revision>
  <dcterms:created xsi:type="dcterms:W3CDTF">2017-05-05T08:09:32Z</dcterms:created>
  <dcterms:modified xsi:type="dcterms:W3CDTF">2021-07-29T07:30:13Z</dcterms:modified>
</cp:coreProperties>
</file>