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rels" ContentType="application/vnd.openxmlformats-package.relationships+xml"/>
  <Override PartName="/ppt/slides/slide22.xml" ContentType="application/vnd.openxmlformats-officedocument.presentationml.slide+xml"/>
  <Override PartName="/ppt/slides/slide2.xml" ContentType="application/vnd.openxmlformats-officedocument.presentationml.slide+xml"/>
  <Override PartName="/ppt/presentation.xml" ContentType="application/vnd.openxmlformats-officedocument.presentationml.presentation.main+xml"/>
  <Override PartName="/ppt/slides/slide25.xml" ContentType="application/vnd.openxmlformats-officedocument.presentationml.slide+xml"/>
  <Override PartName="/ppt/slides/slide5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21.xml" ContentType="application/vnd.openxmlformats-officedocument.presentationml.slide+xml"/>
  <Override PartName="/ppt/slides/slide1.xml" ContentType="application/vnd.openxmlformats-officedocument.presentationml.slide+xml"/>
  <Override PartName="/docProps/core.xml" ContentType="application/vnd.openxmlformats-package.core-properties+xml"/>
  <Override PartName="/ppt/slides/slide23.xml" ContentType="application/vnd.openxmlformats-officedocument.presentationml.slide+xml"/>
  <Override PartName="/ppt/slides/slide3.xml" ContentType="application/vnd.openxmlformats-officedocument.presentationml.slide+xml"/>
  <Override PartName="/ppt/slides/slide24.xml" ContentType="application/vnd.openxmlformats-officedocument.presentationml.slide+xml"/>
  <Override PartName="/ppt/slides/slide4.xml" ContentType="application/vnd.openxmlformats-officedocument.presentationml.slide+xml"/>
  <Override PartName="/ppt/slides/slide26.xml" ContentType="application/vnd.openxmlformats-officedocument.presentationml.slide+xml"/>
  <Override PartName="/ppt/slides/slide6.xml" ContentType="application/vnd.openxmlformats-officedocument.presentationml.slide+xml"/>
  <Override PartName="/ppt/slides/slide27.xml" ContentType="application/vnd.openxmlformats-officedocument.presentationml.slide+xml"/>
  <Override PartName="/ppt/slides/slide7.xml" ContentType="application/vnd.openxmlformats-officedocument.presentationml.slide+xml"/>
  <Override PartName="/ppt/slides/slide28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Layouts/slideLayout5.xml" ContentType="application/vnd.openxmlformats-officedocument.presentationml.slideLayout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Slides/notesSlide2.xml" ContentType="application/vnd.openxmlformats-officedocument.presentationml.notes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notesSlides/notesSlide14.xml" ContentType="application/vnd.openxmlformats-officedocument.presentationml.notesSlide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notesSlides/notesSlide20.xml" ContentType="application/vnd.openxmlformats-officedocument.presentationml.notesSlid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6.xml" ContentType="application/vnd.openxmlformats-officedocument.presentationml.slideLayout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"/>
  </p:notesMasterIdLst>
  <p:sldIdLst>
    <p:sldId id="256" r:id="rId3"/>
    <p:sldId id="335" r:id="rId4"/>
    <p:sldId id="337" r:id="rId5"/>
    <p:sldId id="331" r:id="rId6"/>
    <p:sldId id="347" r:id="rId7"/>
    <p:sldId id="343" r:id="rId8"/>
    <p:sldId id="344" r:id="rId9"/>
    <p:sldId id="345" r:id="rId10"/>
    <p:sldId id="336" r:id="rId11"/>
    <p:sldId id="338" r:id="rId12"/>
    <p:sldId id="339" r:id="rId13"/>
    <p:sldId id="340" r:id="rId14"/>
    <p:sldId id="341" r:id="rId15"/>
    <p:sldId id="342" r:id="rId16"/>
    <p:sldId id="346" r:id="rId17"/>
    <p:sldId id="2008" r:id="rId18"/>
    <p:sldId id="2009" r:id="rId19"/>
    <p:sldId id="316" r:id="rId20"/>
    <p:sldId id="317" r:id="rId21"/>
    <p:sldId id="285" r:id="rId22"/>
    <p:sldId id="2010" r:id="rId23"/>
    <p:sldId id="2011" r:id="rId24"/>
    <p:sldId id="2012" r:id="rId25"/>
    <p:sldId id="2013" r:id="rId26"/>
    <p:sldId id="310" r:id="rId27"/>
    <p:sldId id="311" r:id="rId28"/>
    <p:sldId id="2006" r:id="rId29"/>
    <p:sldId id="296" r:id="rId30"/>
  </p:sldIdLst>
  <p:sldSz cx="12192000" cy="6858000"/>
  <p:notesSz cx="12192000" cy="6858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58">
          <p15:clr>
            <a:srgbClr val="A4A3A4"/>
          </p15:clr>
        </p15:guide>
        <p15:guide id="2" pos="2136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F389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125E5076-3810-47DD-B79F-674D7AD40C01}" styleName="深色样式 1 - 强调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E171933-4619-4E11-9A3F-F7608DF75F80}" styleName="中度样式 1 - 强调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2D5ABB26-0587-4C30-8999-92F81FD0307C}" styleName="无样式，无网格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5" d="100"/>
          <a:sy n="75" d="100"/>
        </p:scale>
        <p:origin x="946" y="58"/>
      </p:cViewPr>
      <p:guideLst>
        <p:guide orient="horz" pos="2858"/>
        <p:guide pos="2136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10" Type="http://schemas.openxmlformats.org/officeDocument/2006/relationships/slide" Target="slides/slide8.xml"/><Relationship Id="rId11" Type="http://schemas.openxmlformats.org/officeDocument/2006/relationships/slide" Target="slides/slide9.xml"/><Relationship Id="rId12" Type="http://schemas.openxmlformats.org/officeDocument/2006/relationships/slide" Target="slides/slide10.xml"/><Relationship Id="rId13" Type="http://schemas.openxmlformats.org/officeDocument/2006/relationships/slide" Target="slides/slide11.xml"/><Relationship Id="rId14" Type="http://schemas.openxmlformats.org/officeDocument/2006/relationships/slide" Target="slides/slide12.xml"/><Relationship Id="rId15" Type="http://schemas.openxmlformats.org/officeDocument/2006/relationships/slide" Target="slides/slide13.xml"/><Relationship Id="rId16" Type="http://schemas.openxmlformats.org/officeDocument/2006/relationships/slide" Target="slides/slide14.xml"/><Relationship Id="rId17" Type="http://schemas.openxmlformats.org/officeDocument/2006/relationships/slide" Target="slides/slide15.xml"/><Relationship Id="rId18" Type="http://schemas.openxmlformats.org/officeDocument/2006/relationships/slide" Target="slides/slide16.xml"/><Relationship Id="rId19" Type="http://schemas.openxmlformats.org/officeDocument/2006/relationships/slide" Target="slides/slide17.xml"/><Relationship Id="rId2" Type="http://schemas.openxmlformats.org/officeDocument/2006/relationships/notesMaster" Target="notesMasters/notesMaster1.xml"/><Relationship Id="rId20" Type="http://schemas.openxmlformats.org/officeDocument/2006/relationships/slide" Target="slides/slide18.xml"/><Relationship Id="rId21" Type="http://schemas.openxmlformats.org/officeDocument/2006/relationships/slide" Target="slides/slide19.xml"/><Relationship Id="rId22" Type="http://schemas.openxmlformats.org/officeDocument/2006/relationships/slide" Target="slides/slide20.xml"/><Relationship Id="rId23" Type="http://schemas.openxmlformats.org/officeDocument/2006/relationships/slide" Target="slides/slide21.xml"/><Relationship Id="rId24" Type="http://schemas.openxmlformats.org/officeDocument/2006/relationships/slide" Target="slides/slide22.xml"/><Relationship Id="rId25" Type="http://schemas.openxmlformats.org/officeDocument/2006/relationships/slide" Target="slides/slide23.xml"/><Relationship Id="rId26" Type="http://schemas.openxmlformats.org/officeDocument/2006/relationships/slide" Target="slides/slide24.xml"/><Relationship Id="rId27" Type="http://schemas.openxmlformats.org/officeDocument/2006/relationships/slide" Target="slides/slide25.xml"/><Relationship Id="rId28" Type="http://schemas.openxmlformats.org/officeDocument/2006/relationships/slide" Target="slides/slide26.xml"/><Relationship Id="rId29" Type="http://schemas.openxmlformats.org/officeDocument/2006/relationships/slide" Target="slides/slide27.xml"/><Relationship Id="rId3" Type="http://schemas.openxmlformats.org/officeDocument/2006/relationships/slide" Target="slides/slide1.xml"/><Relationship Id="rId30" Type="http://schemas.openxmlformats.org/officeDocument/2006/relationships/slide" Target="slides/slide28.xml"/><Relationship Id="rId31" Type="http://schemas.openxmlformats.org/officeDocument/2006/relationships/tableStyles" Target="tableStyles.xml"/><Relationship Id="rId32" Type="http://schemas.openxmlformats.org/officeDocument/2006/relationships/presProps" Target="presProps.xml"/><Relationship Id="rId33" Type="http://schemas.openxmlformats.org/officeDocument/2006/relationships/viewProps" Target="viewProps.xml"/><Relationship Id="rId34" Type="http://schemas.openxmlformats.org/officeDocument/2006/relationships/theme" Target="theme/theme1.xml"/><Relationship Id="rId4" Type="http://schemas.openxmlformats.org/officeDocument/2006/relationships/slide" Target="slides/slide2.xml"/><Relationship Id="rId5" Type="http://schemas.openxmlformats.org/officeDocument/2006/relationships/slide" Target="slides/slide3.xml"/><Relationship Id="rId6" Type="http://schemas.openxmlformats.org/officeDocument/2006/relationships/slide" Target="slides/slide4.xml"/><Relationship Id="rId7" Type="http://schemas.openxmlformats.org/officeDocument/2006/relationships/slide" Target="slides/slide5.xml"/><Relationship Id="rId8" Type="http://schemas.openxmlformats.org/officeDocument/2006/relationships/slide" Target="slides/slide6.xml"/><Relationship Id="rId9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полнитель верхнего колонтитула 1"/>
          <p:cNvSpPr>
            <a:spLocks noGrp="1" noEditPoints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  <a:p>
            <a:endParaRPr lang="en-US"/>
          </a:p>
        </p:txBody>
      </p:sp>
      <p:sp>
        <p:nvSpPr>
          <p:cNvPr id="3" name="Заполнитель даты 2"/>
          <p:cNvSpPr>
            <a:spLocks noGrp="1" noEditPoints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/>
          <a:p>
            <a:r>
              <a:rPr lang="en-US" smtClean="0"/>
              <a:t>*</a:t>
            </a:r>
            <a:endParaRPr lang="en-US"/>
          </a:p>
        </p:txBody>
      </p:sp>
      <p:sp>
        <p:nvSpPr>
          <p:cNvPr id="4" name="Заполнитель изображения слайда 3"/>
          <p:cNvSpPr>
            <a:spLocks noGrp="1" noRot="1" noChangeAspect="1" noEditPoints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  <a:p>
            <a:endParaRPr lang="en-US"/>
          </a:p>
        </p:txBody>
      </p:sp>
      <p:sp>
        <p:nvSpPr>
          <p:cNvPr id="5" name="Заполнитель заметок 4"/>
          <p:cNvSpPr>
            <a:spLocks noGrp="1" noEditPoints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altLang="en-US"/>
              <a:t>Щелкните для изменения стиля основного текста</a:t>
            </a:r>
            <a:endParaRPr lang="en-US"/>
          </a:p>
          <a:p>
            <a:pPr lvl="1"/>
            <a:r>
              <a:rPr lang="ru-RU" altLang="en-US"/>
              <a:t>Второй уровень</a:t>
            </a:r>
            <a:endParaRPr lang="en-US"/>
          </a:p>
          <a:p>
            <a:pPr lvl="2"/>
            <a:r>
              <a:rPr lang="ru-RU" altLang="en-US"/>
              <a:t>Третий уровень</a:t>
            </a:r>
            <a:endParaRPr lang="en-US"/>
          </a:p>
          <a:p>
            <a:pPr lvl="3"/>
            <a:r>
              <a:rPr lang="ru-RU" altLang="en-US"/>
              <a:t>Четвертый уровень</a:t>
            </a:r>
            <a:endParaRPr lang="en-US"/>
          </a:p>
          <a:p>
            <a:pPr lvl="4"/>
            <a:r>
              <a:rPr lang="ru-RU" altLang="en-US"/>
              <a:t>Пятый уровень</a:t>
            </a:r>
            <a:endParaRPr lang="en-US"/>
          </a:p>
        </p:txBody>
      </p:sp>
      <p:sp>
        <p:nvSpPr>
          <p:cNvPr id="6" name="Заполнитель нижнего колонтитула 5"/>
          <p:cNvSpPr>
            <a:spLocks noGrp="1" noEditPoints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  <a:p>
            <a:endParaRPr lang="en-US"/>
          </a:p>
        </p:txBody>
      </p:sp>
      <p:sp>
        <p:nvSpPr>
          <p:cNvPr id="7" name="Заполнитель номера слайда 6"/>
          <p:cNvSpPr>
            <a:spLocks noGrp="1" noEditPoints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/>
          <a:p>
            <a:r>
              <a:rPr lang="en-US" smtClean="0"/>
              <a:t>#</a:t>
            </a: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dt="0" sldNum="0" hdr="0" ftr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slide" Target="../slides/slide1.xml"/><Relationship Id="rId2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slide" Target="../slides/slide2.xml"/><Relationship Id="rId2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slide" Target="../slides/slide3.xml"/><Relationship Id="rId2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slide" Target="../slides/slide4.xml"/><Relationship Id="rId2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slide" Target="../slides/slide5.xml"/><Relationship Id="rId2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slide" Target="../slides/slide6.xml"/><Relationship Id="rId2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slide" Target="../slides/slide7.xml"/><Relationship Id="rId2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slide" Target="../slides/slide8.xml"/><Relationship Id="rId2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slide" Target="../slides/slide9.xml"/><Relationship Id="rId2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slide" Target="../slides/slide10.xml"/><Relationship Id="rId2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slide" Target="../slides/slide11.xml"/><Relationship Id="rId2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slide" Target="../slides/slide12.xml"/><Relationship Id="rId2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slide" Target="../slides/slide13.xml"/><Relationship Id="rId2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1" Type="http://schemas.openxmlformats.org/officeDocument/2006/relationships/slide" Target="../slides/slide14.xml"/><Relationship Id="rId2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1" Type="http://schemas.openxmlformats.org/officeDocument/2006/relationships/slide" Target="../slides/slide15.xml"/><Relationship Id="rId2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1" Type="http://schemas.openxmlformats.org/officeDocument/2006/relationships/slide" Target="../slides/slide16.xml"/><Relationship Id="rId2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1" Type="http://schemas.openxmlformats.org/officeDocument/2006/relationships/slide" Target="../slides/slide17.xml"/><Relationship Id="rId2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1" Type="http://schemas.openxmlformats.org/officeDocument/2006/relationships/slide" Target="../slides/slide18.xml"/><Relationship Id="rId2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1" Type="http://schemas.openxmlformats.org/officeDocument/2006/relationships/slide" Target="../slides/slide19.xml"/><Relationship Id="rId2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1" Type="http://schemas.openxmlformats.org/officeDocument/2006/relationships/slide" Target="../slides/slide20.xml"/><Relationship Id="rId2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1" Type="http://schemas.openxmlformats.org/officeDocument/2006/relationships/slide" Target="../slides/slide21.xml"/><Relationship Id="rId2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1" Type="http://schemas.openxmlformats.org/officeDocument/2006/relationships/slide" Target="../slides/slide22.xml"/><Relationship Id="rId2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1" Type="http://schemas.openxmlformats.org/officeDocument/2006/relationships/slide" Target="../slides/slide23.xml"/><Relationship Id="rId2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1" Type="http://schemas.openxmlformats.org/officeDocument/2006/relationships/slide" Target="../slides/slide24.xml"/><Relationship Id="rId2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1" Type="http://schemas.openxmlformats.org/officeDocument/2006/relationships/slide" Target="../slides/slide25.xml"/><Relationship Id="rId2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1" Type="http://schemas.openxmlformats.org/officeDocument/2006/relationships/slide" Target="../slides/slide26.xml"/><Relationship Id="rId2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1" Type="http://schemas.openxmlformats.org/officeDocument/2006/relationships/slide" Target="../slides/slide27.xml"/><Relationship Id="rId2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1" Type="http://schemas.openxmlformats.org/officeDocument/2006/relationships/slide" Target="../slides/slide28.xml"/><Relationship Id="rId2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полнитель изображения слайда 1"/>
          <p:cNvSpPr>
            <a:spLocks noGrp="1" noRot="1" noChangeAspect="1" noEditPoints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</p:spPr>
        <p:txBody>
          <a:bodyPr/>
          <a:lstStyle/>
          <a:p/>
        </p:txBody>
      </p:sp>
      <p:sp>
        <p:nvSpPr>
          <p:cNvPr id="3" name="Заполнитель текста 2"/>
          <p:cNvSpPr>
            <a:spLocks noGrp="1" noEditPoints="1"/>
          </p:cNvSpPr>
          <p:nvPr>
            <p:ph type="body" idx="3"/>
          </p:nvPr>
        </p:nvSpPr>
        <p:spPr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Заполнитель номера слайда 3"/>
          <p:cNvSpPr>
            <a:spLocks noGrp="1" noEditPoints="1"/>
          </p:cNvSpPr>
          <p:nvPr>
            <p:ph type="sldNum" sz="quarter" idx="5"/>
          </p:nvPr>
        </p:nvSpPr>
        <p:spPr>
          <a:prstGeom prst="rect">
            <a:avLst/>
          </a:prstGeom>
        </p:spPr>
        <p:txBody>
          <a:bodyPr/>
          <a:lstStyle/>
          <a:p>
            <a:fld id="{E48C3841-2C82-45B5-ACE1-B832CD8CF6C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полнитель изображения слайда 1"/>
          <p:cNvSpPr>
            <a:spLocks noGrp="1" noRot="1" noChangeAspect="1" noEditPoints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</p:spPr>
        <p:txBody>
          <a:bodyPr/>
          <a:lstStyle/>
          <a:p/>
        </p:txBody>
      </p:sp>
      <p:sp>
        <p:nvSpPr>
          <p:cNvPr id="3" name="Заполнитель текста 2"/>
          <p:cNvSpPr>
            <a:spLocks noGrp="1" noEditPoints="1"/>
          </p:cNvSpPr>
          <p:nvPr>
            <p:ph type="body" idx="3"/>
          </p:nvPr>
        </p:nvSpPr>
        <p:spPr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Заполнитель номера слайда 3"/>
          <p:cNvSpPr>
            <a:spLocks noGrp="1" noEditPoints="1"/>
          </p:cNvSpPr>
          <p:nvPr>
            <p:ph type="sldNum" sz="quarter" idx="5"/>
          </p:nvPr>
        </p:nvSpPr>
        <p:spPr>
          <a:prstGeom prst="rect">
            <a:avLst/>
          </a:prstGeom>
        </p:spPr>
        <p:txBody>
          <a:bodyPr/>
          <a:lstStyle/>
          <a:p>
            <a:fld id="{FA0F77D6-0C41-4A7A-87D2-4E404FCB5CD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полнитель изображения слайда 1"/>
          <p:cNvSpPr>
            <a:spLocks noGrp="1" noRot="1" noChangeAspect="1" noEditPoints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</p:spPr>
        <p:txBody>
          <a:bodyPr/>
          <a:lstStyle/>
          <a:p/>
        </p:txBody>
      </p:sp>
      <p:sp>
        <p:nvSpPr>
          <p:cNvPr id="3" name="Заполнитель текста 2"/>
          <p:cNvSpPr>
            <a:spLocks noGrp="1" noEditPoints="1"/>
          </p:cNvSpPr>
          <p:nvPr>
            <p:ph type="body" idx="3"/>
          </p:nvPr>
        </p:nvSpPr>
        <p:spPr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Заполнитель номера слайда 3"/>
          <p:cNvSpPr>
            <a:spLocks noGrp="1" noEditPoints="1"/>
          </p:cNvSpPr>
          <p:nvPr>
            <p:ph type="sldNum" sz="quarter" idx="5"/>
          </p:nvPr>
        </p:nvSpPr>
        <p:spPr>
          <a:prstGeom prst="rect">
            <a:avLst/>
          </a:prstGeom>
        </p:spPr>
        <p:txBody>
          <a:bodyPr/>
          <a:lstStyle/>
          <a:p>
            <a:fld id="{B8BC1395-F4B8-4227-ACFC-9974DED0A36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полнитель изображения слайда 1"/>
          <p:cNvSpPr>
            <a:spLocks noGrp="1" noRot="1" noChangeAspect="1" noEditPoints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</p:spPr>
        <p:txBody>
          <a:bodyPr/>
          <a:lstStyle/>
          <a:p/>
        </p:txBody>
      </p:sp>
      <p:sp>
        <p:nvSpPr>
          <p:cNvPr id="3" name="Заполнитель текста 2"/>
          <p:cNvSpPr>
            <a:spLocks noGrp="1" noEditPoints="1"/>
          </p:cNvSpPr>
          <p:nvPr>
            <p:ph type="body" idx="3"/>
          </p:nvPr>
        </p:nvSpPr>
        <p:spPr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Заполнитель номера слайда 3"/>
          <p:cNvSpPr>
            <a:spLocks noGrp="1" noEditPoints="1"/>
          </p:cNvSpPr>
          <p:nvPr>
            <p:ph type="sldNum" sz="quarter" idx="5"/>
          </p:nvPr>
        </p:nvSpPr>
        <p:spPr>
          <a:prstGeom prst="rect">
            <a:avLst/>
          </a:prstGeom>
        </p:spPr>
        <p:txBody>
          <a:bodyPr/>
          <a:lstStyle/>
          <a:p>
            <a:fld id="{25254DA0-25D6-4AEA-B772-33969DF3FFA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полнитель изображения слайда 1"/>
          <p:cNvSpPr>
            <a:spLocks noGrp="1" noRot="1" noChangeAspect="1" noEditPoints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</p:spPr>
        <p:txBody>
          <a:bodyPr/>
          <a:lstStyle/>
          <a:p/>
        </p:txBody>
      </p:sp>
      <p:sp>
        <p:nvSpPr>
          <p:cNvPr id="3" name="Заполнитель текста 2"/>
          <p:cNvSpPr>
            <a:spLocks noGrp="1" noEditPoints="1"/>
          </p:cNvSpPr>
          <p:nvPr>
            <p:ph type="body" idx="3"/>
          </p:nvPr>
        </p:nvSpPr>
        <p:spPr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Заполнитель номера слайда 3"/>
          <p:cNvSpPr>
            <a:spLocks noGrp="1" noEditPoints="1"/>
          </p:cNvSpPr>
          <p:nvPr>
            <p:ph type="sldNum" sz="quarter" idx="5"/>
          </p:nvPr>
        </p:nvSpPr>
        <p:spPr>
          <a:prstGeom prst="rect">
            <a:avLst/>
          </a:prstGeom>
        </p:spPr>
        <p:txBody>
          <a:bodyPr/>
          <a:lstStyle/>
          <a:p>
            <a:fld id="{1C72A797-81D8-4291-BE16-A19D5AB7D9D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полнитель изображения слайда 1"/>
          <p:cNvSpPr>
            <a:spLocks noGrp="1" noRot="1" noChangeAspect="1" noEditPoints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</p:spPr>
        <p:txBody>
          <a:bodyPr/>
          <a:lstStyle/>
          <a:p/>
        </p:txBody>
      </p:sp>
      <p:sp>
        <p:nvSpPr>
          <p:cNvPr id="3" name="Заполнитель текста 2"/>
          <p:cNvSpPr>
            <a:spLocks noGrp="1" noEditPoints="1"/>
          </p:cNvSpPr>
          <p:nvPr>
            <p:ph type="body" idx="3"/>
          </p:nvPr>
        </p:nvSpPr>
        <p:spPr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Заполнитель номера слайда 3"/>
          <p:cNvSpPr>
            <a:spLocks noGrp="1" noEditPoints="1"/>
          </p:cNvSpPr>
          <p:nvPr>
            <p:ph type="sldNum" sz="quarter" idx="5"/>
          </p:nvPr>
        </p:nvSpPr>
        <p:spPr>
          <a:prstGeom prst="rect">
            <a:avLst/>
          </a:prstGeom>
        </p:spPr>
        <p:txBody>
          <a:bodyPr/>
          <a:lstStyle/>
          <a:p>
            <a:fld id="{8FCA2BAD-1A8E-4F0A-AE73-C651F91FE4F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полнитель изображения слайда 1"/>
          <p:cNvSpPr>
            <a:spLocks noGrp="1" noRot="1" noChangeAspect="1" noEditPoints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</p:spPr>
        <p:txBody>
          <a:bodyPr/>
          <a:lstStyle/>
          <a:p/>
        </p:txBody>
      </p:sp>
      <p:sp>
        <p:nvSpPr>
          <p:cNvPr id="3" name="Заполнитель текста 2"/>
          <p:cNvSpPr>
            <a:spLocks noGrp="1" noEditPoints="1"/>
          </p:cNvSpPr>
          <p:nvPr>
            <p:ph type="body" idx="3"/>
          </p:nvPr>
        </p:nvSpPr>
        <p:spPr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Заполнитель номера слайда 3"/>
          <p:cNvSpPr>
            <a:spLocks noGrp="1" noEditPoints="1"/>
          </p:cNvSpPr>
          <p:nvPr>
            <p:ph type="sldNum" sz="quarter" idx="5"/>
          </p:nvPr>
        </p:nvSpPr>
        <p:spPr>
          <a:prstGeom prst="rect">
            <a:avLst/>
          </a:prstGeom>
        </p:spPr>
        <p:txBody>
          <a:bodyPr/>
          <a:lstStyle/>
          <a:p>
            <a:fld id="{51C8A61C-750C-4A9B-B453-0FFC5F0DFB8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полнитель изображения слайда 1"/>
          <p:cNvSpPr>
            <a:spLocks noGrp="1" noRot="1" noChangeAspect="1" noEditPoints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</p:spPr>
        <p:txBody>
          <a:bodyPr/>
          <a:lstStyle/>
          <a:p/>
        </p:txBody>
      </p:sp>
      <p:sp>
        <p:nvSpPr>
          <p:cNvPr id="3" name="Заполнитель текста 2"/>
          <p:cNvSpPr>
            <a:spLocks noGrp="1" noEditPoints="1"/>
          </p:cNvSpPr>
          <p:nvPr>
            <p:ph type="body" idx="3"/>
          </p:nvPr>
        </p:nvSpPr>
        <p:spPr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Заполнитель номера слайда 3"/>
          <p:cNvSpPr>
            <a:spLocks noGrp="1" noEditPoints="1"/>
          </p:cNvSpPr>
          <p:nvPr>
            <p:ph type="sldNum" sz="quarter" idx="5"/>
          </p:nvPr>
        </p:nvSpPr>
        <p:spPr>
          <a:prstGeom prst="rect">
            <a:avLst/>
          </a:prstGeom>
        </p:spPr>
        <p:txBody>
          <a:bodyPr/>
          <a:lstStyle/>
          <a:p>
            <a:fld id="{7AC6B4E4-C04B-4861-B792-D5922AEE7AB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полнитель изображения слайда 1"/>
          <p:cNvSpPr>
            <a:spLocks noGrp="1" noRot="1" noChangeAspect="1" noEditPoints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</p:spPr>
        <p:txBody>
          <a:bodyPr/>
          <a:lstStyle/>
          <a:p/>
        </p:txBody>
      </p:sp>
      <p:sp>
        <p:nvSpPr>
          <p:cNvPr id="3" name="Заполнитель текста 2"/>
          <p:cNvSpPr>
            <a:spLocks noGrp="1" noEditPoints="1"/>
          </p:cNvSpPr>
          <p:nvPr>
            <p:ph type="body" idx="3"/>
          </p:nvPr>
        </p:nvSpPr>
        <p:spPr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Заполнитель номера слайда 3"/>
          <p:cNvSpPr>
            <a:spLocks noGrp="1" noEditPoints="1"/>
          </p:cNvSpPr>
          <p:nvPr>
            <p:ph type="sldNum" sz="quarter" idx="5"/>
          </p:nvPr>
        </p:nvSpPr>
        <p:spPr>
          <a:prstGeom prst="rect">
            <a:avLst/>
          </a:prstGeom>
        </p:spPr>
        <p:txBody>
          <a:bodyPr/>
          <a:lstStyle/>
          <a:p>
            <a:fld id="{D1C43074-40AC-4009-B0B4-13074490DF6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полнитель изображения слайда 1"/>
          <p:cNvSpPr>
            <a:spLocks noGrp="1" noRot="1" noChangeAspect="1" noEditPoints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</p:spPr>
        <p:txBody>
          <a:bodyPr/>
          <a:lstStyle/>
          <a:p/>
        </p:txBody>
      </p:sp>
      <p:sp>
        <p:nvSpPr>
          <p:cNvPr id="3" name="Заполнитель текста 2"/>
          <p:cNvSpPr>
            <a:spLocks noGrp="1" noEditPoints="1"/>
          </p:cNvSpPr>
          <p:nvPr>
            <p:ph type="body" idx="3"/>
          </p:nvPr>
        </p:nvSpPr>
        <p:spPr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Заполнитель номера слайда 3"/>
          <p:cNvSpPr>
            <a:spLocks noGrp="1" noEditPoints="1"/>
          </p:cNvSpPr>
          <p:nvPr>
            <p:ph type="sldNum" sz="quarter" idx="5"/>
          </p:nvPr>
        </p:nvSpPr>
        <p:spPr>
          <a:prstGeom prst="rect">
            <a:avLst/>
          </a:prstGeom>
        </p:spPr>
        <p:txBody>
          <a:bodyPr/>
          <a:lstStyle/>
          <a:p>
            <a:fld id="{75200878-EF5F-4619-87FC-9BBDEEA564B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полнитель изображения слайда 1"/>
          <p:cNvSpPr>
            <a:spLocks noGrp="1" noRot="1" noChangeAspect="1" noEditPoints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</p:spPr>
        <p:txBody>
          <a:bodyPr/>
          <a:lstStyle/>
          <a:p/>
        </p:txBody>
      </p:sp>
      <p:sp>
        <p:nvSpPr>
          <p:cNvPr id="3" name="Заполнитель текста 2"/>
          <p:cNvSpPr>
            <a:spLocks noGrp="1" noEditPoints="1"/>
          </p:cNvSpPr>
          <p:nvPr>
            <p:ph type="body" idx="3"/>
          </p:nvPr>
        </p:nvSpPr>
        <p:spPr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Заполнитель номера слайда 3"/>
          <p:cNvSpPr>
            <a:spLocks noGrp="1" noEditPoints="1"/>
          </p:cNvSpPr>
          <p:nvPr>
            <p:ph type="sldNum" sz="quarter" idx="5"/>
          </p:nvPr>
        </p:nvSpPr>
        <p:spPr>
          <a:prstGeom prst="rect">
            <a:avLst/>
          </a:prstGeom>
        </p:spPr>
        <p:txBody>
          <a:bodyPr/>
          <a:lstStyle/>
          <a:p>
            <a:fld id="{402523B9-19F0-44AF-AE75-A1551276130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полнитель изображения слайда 1"/>
          <p:cNvSpPr>
            <a:spLocks noGrp="1" noRot="1" noChangeAspect="1" noEditPoints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</p:spPr>
        <p:txBody>
          <a:bodyPr/>
          <a:lstStyle/>
          <a:p/>
        </p:txBody>
      </p:sp>
      <p:sp>
        <p:nvSpPr>
          <p:cNvPr id="3" name="Заполнитель текста 2"/>
          <p:cNvSpPr>
            <a:spLocks noGrp="1" noEditPoints="1"/>
          </p:cNvSpPr>
          <p:nvPr>
            <p:ph type="body" idx="3"/>
          </p:nvPr>
        </p:nvSpPr>
        <p:spPr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Заполнитель номера слайда 3"/>
          <p:cNvSpPr>
            <a:spLocks noGrp="1" noEditPoints="1"/>
          </p:cNvSpPr>
          <p:nvPr>
            <p:ph type="sldNum" sz="quarter" idx="5"/>
          </p:nvPr>
        </p:nvSpPr>
        <p:spPr>
          <a:prstGeom prst="rect">
            <a:avLst/>
          </a:prstGeom>
        </p:spPr>
        <p:txBody>
          <a:bodyPr/>
          <a:lstStyle/>
          <a:p>
            <a:fld id="{501B6C9E-DD97-4294-828F-0B1DF058ADB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полнитель изображения слайда 1"/>
          <p:cNvSpPr>
            <a:spLocks noGrp="1" noRot="1" noChangeAspect="1" noEditPoints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</p:spPr>
        <p:txBody>
          <a:bodyPr/>
          <a:lstStyle/>
          <a:p/>
        </p:txBody>
      </p:sp>
      <p:sp>
        <p:nvSpPr>
          <p:cNvPr id="3" name="Заполнитель текста 2"/>
          <p:cNvSpPr>
            <a:spLocks noGrp="1" noEditPoints="1"/>
          </p:cNvSpPr>
          <p:nvPr>
            <p:ph type="body" idx="3"/>
          </p:nvPr>
        </p:nvSpPr>
        <p:spPr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Заполнитель номера слайда 3"/>
          <p:cNvSpPr>
            <a:spLocks noGrp="1" noEditPoints="1"/>
          </p:cNvSpPr>
          <p:nvPr>
            <p:ph type="sldNum" sz="quarter" idx="5"/>
          </p:nvPr>
        </p:nvSpPr>
        <p:spPr>
          <a:prstGeom prst="rect">
            <a:avLst/>
          </a:prstGeom>
        </p:spPr>
        <p:txBody>
          <a:bodyPr/>
          <a:lstStyle/>
          <a:p>
            <a:fld id="{2ED40627-1367-4022-9002-E41E9402EA1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полнитель изображения слайда 1"/>
          <p:cNvSpPr>
            <a:spLocks noGrp="1" noRot="1" noChangeAspect="1" noEditPoints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</p:spPr>
        <p:txBody>
          <a:bodyPr/>
          <a:lstStyle/>
          <a:p/>
        </p:txBody>
      </p:sp>
      <p:sp>
        <p:nvSpPr>
          <p:cNvPr id="3" name="Заполнитель текста 2"/>
          <p:cNvSpPr>
            <a:spLocks noGrp="1" noEditPoints="1"/>
          </p:cNvSpPr>
          <p:nvPr>
            <p:ph type="body" idx="3"/>
          </p:nvPr>
        </p:nvSpPr>
        <p:spPr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Заполнитель номера слайда 3"/>
          <p:cNvSpPr>
            <a:spLocks noGrp="1" noEditPoints="1"/>
          </p:cNvSpPr>
          <p:nvPr>
            <p:ph type="sldNum" sz="quarter" idx="5"/>
          </p:nvPr>
        </p:nvSpPr>
        <p:spPr>
          <a:prstGeom prst="rect">
            <a:avLst/>
          </a:prstGeom>
        </p:spPr>
        <p:txBody>
          <a:bodyPr/>
          <a:lstStyle/>
          <a:p>
            <a:fld id="{1DFFC5D6-A864-40E5-B8C9-DA5A4C2F1A0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полнитель изображения слайда 1"/>
          <p:cNvSpPr>
            <a:spLocks noGrp="1" noRot="1" noChangeAspect="1" noEditPoints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</p:spPr>
        <p:txBody>
          <a:bodyPr/>
          <a:lstStyle/>
          <a:p/>
        </p:txBody>
      </p:sp>
      <p:sp>
        <p:nvSpPr>
          <p:cNvPr id="3" name="Заполнитель текста 2"/>
          <p:cNvSpPr>
            <a:spLocks noGrp="1" noEditPoints="1"/>
          </p:cNvSpPr>
          <p:nvPr>
            <p:ph type="body" idx="3"/>
          </p:nvPr>
        </p:nvSpPr>
        <p:spPr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Заполнитель номера слайда 3"/>
          <p:cNvSpPr>
            <a:spLocks noGrp="1" noEditPoints="1"/>
          </p:cNvSpPr>
          <p:nvPr>
            <p:ph type="sldNum" sz="quarter" idx="5"/>
          </p:nvPr>
        </p:nvSpPr>
        <p:spPr>
          <a:prstGeom prst="rect">
            <a:avLst/>
          </a:prstGeom>
        </p:spPr>
        <p:txBody>
          <a:bodyPr/>
          <a:lstStyle/>
          <a:p>
            <a:fld id="{877D9C50-1C8F-424C-A428-F1437C7F4F5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полнитель изображения слайда 1"/>
          <p:cNvSpPr>
            <a:spLocks noGrp="1" noRot="1" noChangeAspect="1" noEditPoints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</p:spPr>
        <p:txBody>
          <a:bodyPr/>
          <a:lstStyle/>
          <a:p/>
        </p:txBody>
      </p:sp>
      <p:sp>
        <p:nvSpPr>
          <p:cNvPr id="3" name="Заполнитель текста 2"/>
          <p:cNvSpPr>
            <a:spLocks noGrp="1" noEditPoints="1"/>
          </p:cNvSpPr>
          <p:nvPr>
            <p:ph type="body" idx="3"/>
          </p:nvPr>
        </p:nvSpPr>
        <p:spPr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Заполнитель номера слайда 3"/>
          <p:cNvSpPr>
            <a:spLocks noGrp="1" noEditPoints="1"/>
          </p:cNvSpPr>
          <p:nvPr>
            <p:ph type="sldNum" sz="quarter" idx="5"/>
          </p:nvPr>
        </p:nvSpPr>
        <p:spPr>
          <a:prstGeom prst="rect">
            <a:avLst/>
          </a:prstGeom>
        </p:spPr>
        <p:txBody>
          <a:bodyPr/>
          <a:lstStyle/>
          <a:p>
            <a:fld id="{937101DB-8210-4D5B-825C-A791EF22503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полнитель изображения слайда 1"/>
          <p:cNvSpPr>
            <a:spLocks noGrp="1" noRot="1" noChangeAspect="1" noEditPoints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</p:spPr>
        <p:txBody>
          <a:bodyPr/>
          <a:lstStyle/>
          <a:p/>
        </p:txBody>
      </p:sp>
      <p:sp>
        <p:nvSpPr>
          <p:cNvPr id="3" name="Заполнитель текста 2"/>
          <p:cNvSpPr>
            <a:spLocks noGrp="1" noEditPoints="1"/>
          </p:cNvSpPr>
          <p:nvPr>
            <p:ph type="body" idx="3"/>
          </p:nvPr>
        </p:nvSpPr>
        <p:spPr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Заполнитель номера слайда 3"/>
          <p:cNvSpPr>
            <a:spLocks noGrp="1" noEditPoints="1"/>
          </p:cNvSpPr>
          <p:nvPr>
            <p:ph type="sldNum" sz="quarter" idx="5"/>
          </p:nvPr>
        </p:nvSpPr>
        <p:spPr>
          <a:prstGeom prst="rect">
            <a:avLst/>
          </a:prstGeom>
        </p:spPr>
        <p:txBody>
          <a:bodyPr/>
          <a:lstStyle/>
          <a:p>
            <a:fld id="{81769E08-53F7-4B06-8CA3-B3BD6418709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полнитель изображения слайда 1"/>
          <p:cNvSpPr>
            <a:spLocks noGrp="1" noRot="1" noChangeAspect="1" noEditPoints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</p:spPr>
        <p:txBody>
          <a:bodyPr/>
          <a:lstStyle/>
          <a:p/>
        </p:txBody>
      </p:sp>
      <p:sp>
        <p:nvSpPr>
          <p:cNvPr id="3" name="Заполнитель текста 2"/>
          <p:cNvSpPr>
            <a:spLocks noGrp="1" noEditPoints="1"/>
          </p:cNvSpPr>
          <p:nvPr>
            <p:ph type="body" idx="3"/>
          </p:nvPr>
        </p:nvSpPr>
        <p:spPr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Заполнитель номера слайда 3"/>
          <p:cNvSpPr>
            <a:spLocks noGrp="1" noEditPoints="1"/>
          </p:cNvSpPr>
          <p:nvPr>
            <p:ph type="sldNum" sz="quarter" idx="5"/>
          </p:nvPr>
        </p:nvSpPr>
        <p:spPr>
          <a:prstGeom prst="rect">
            <a:avLst/>
          </a:prstGeom>
        </p:spPr>
        <p:txBody>
          <a:bodyPr/>
          <a:lstStyle/>
          <a:p>
            <a:fld id="{58D4842A-9C53-40C1-8ABE-6C57DCE77C1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полнитель изображения слайда 1"/>
          <p:cNvSpPr>
            <a:spLocks noGrp="1" noRot="1" noChangeAspect="1" noEditPoints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</p:spPr>
        <p:txBody>
          <a:bodyPr/>
          <a:lstStyle/>
          <a:p/>
        </p:txBody>
      </p:sp>
      <p:sp>
        <p:nvSpPr>
          <p:cNvPr id="3" name="Заполнитель текста 2"/>
          <p:cNvSpPr>
            <a:spLocks noGrp="1" noEditPoints="1"/>
          </p:cNvSpPr>
          <p:nvPr>
            <p:ph type="body" idx="3"/>
          </p:nvPr>
        </p:nvSpPr>
        <p:spPr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Заполнитель номера слайда 3"/>
          <p:cNvSpPr>
            <a:spLocks noGrp="1" noEditPoints="1"/>
          </p:cNvSpPr>
          <p:nvPr>
            <p:ph type="sldNum" sz="quarter" idx="5"/>
          </p:nvPr>
        </p:nvSpPr>
        <p:spPr>
          <a:prstGeom prst="rect">
            <a:avLst/>
          </a:prstGeom>
        </p:spPr>
        <p:txBody>
          <a:bodyPr/>
          <a:lstStyle/>
          <a:p>
            <a:fld id="{CC878B86-074E-4E29-811B-63E81B13BDC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полнитель изображения слайда 1"/>
          <p:cNvSpPr>
            <a:spLocks noGrp="1" noRot="1" noChangeAspect="1" noEditPoints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</p:spPr>
        <p:txBody>
          <a:bodyPr/>
          <a:lstStyle/>
          <a:p/>
        </p:txBody>
      </p:sp>
      <p:sp>
        <p:nvSpPr>
          <p:cNvPr id="3" name="Заполнитель текста 2"/>
          <p:cNvSpPr>
            <a:spLocks noGrp="1" noEditPoints="1"/>
          </p:cNvSpPr>
          <p:nvPr>
            <p:ph type="body" idx="3"/>
          </p:nvPr>
        </p:nvSpPr>
        <p:spPr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Заполнитель номера слайда 3"/>
          <p:cNvSpPr>
            <a:spLocks noGrp="1" noEditPoints="1"/>
          </p:cNvSpPr>
          <p:nvPr>
            <p:ph type="sldNum" sz="quarter" idx="5"/>
          </p:nvPr>
        </p:nvSpPr>
        <p:spPr>
          <a:prstGeom prst="rect">
            <a:avLst/>
          </a:prstGeom>
        </p:spPr>
        <p:txBody>
          <a:bodyPr/>
          <a:lstStyle/>
          <a:p>
            <a:fld id="{BA1D1128-F643-481A-9DFE-D1011E26A98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полнитель изображения слайда 1"/>
          <p:cNvSpPr>
            <a:spLocks noGrp="1" noRot="1" noChangeAspect="1" noEditPoints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</p:spPr>
        <p:txBody>
          <a:bodyPr/>
          <a:lstStyle/>
          <a:p/>
        </p:txBody>
      </p:sp>
      <p:sp>
        <p:nvSpPr>
          <p:cNvPr id="3" name="Заполнитель текста 2"/>
          <p:cNvSpPr>
            <a:spLocks noGrp="1" noEditPoints="1"/>
          </p:cNvSpPr>
          <p:nvPr>
            <p:ph type="body" idx="3"/>
          </p:nvPr>
        </p:nvSpPr>
        <p:spPr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Заполнитель номера слайда 3"/>
          <p:cNvSpPr>
            <a:spLocks noGrp="1" noEditPoints="1"/>
          </p:cNvSpPr>
          <p:nvPr>
            <p:ph type="sldNum" sz="quarter" idx="5"/>
          </p:nvPr>
        </p:nvSpPr>
        <p:spPr>
          <a:prstGeom prst="rect">
            <a:avLst/>
          </a:prstGeom>
        </p:spPr>
        <p:txBody>
          <a:bodyPr/>
          <a:lstStyle/>
          <a:p>
            <a:fld id="{B831FF95-CE67-4493-9B35-E67FFEAA1BE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полнитель изображения слайда 1"/>
          <p:cNvSpPr>
            <a:spLocks noGrp="1" noRot="1" noChangeAspect="1" noEditPoints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</p:spPr>
        <p:txBody>
          <a:bodyPr/>
          <a:lstStyle/>
          <a:p/>
        </p:txBody>
      </p:sp>
      <p:sp>
        <p:nvSpPr>
          <p:cNvPr id="3" name="Заполнитель текста 2"/>
          <p:cNvSpPr>
            <a:spLocks noGrp="1" noEditPoints="1"/>
          </p:cNvSpPr>
          <p:nvPr>
            <p:ph type="body" idx="3"/>
          </p:nvPr>
        </p:nvSpPr>
        <p:spPr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Заполнитель номера слайда 3"/>
          <p:cNvSpPr>
            <a:spLocks noGrp="1" noEditPoints="1"/>
          </p:cNvSpPr>
          <p:nvPr>
            <p:ph type="sldNum" sz="quarter" idx="5"/>
          </p:nvPr>
        </p:nvSpPr>
        <p:spPr>
          <a:prstGeom prst="rect">
            <a:avLst/>
          </a:prstGeom>
        </p:spPr>
        <p:txBody>
          <a:bodyPr/>
          <a:lstStyle/>
          <a:p>
            <a:fld id="{FF929722-311D-42AC-83B8-8F6D7D36D96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полнитель изображения слайда 1"/>
          <p:cNvSpPr>
            <a:spLocks noGrp="1" noRot="1" noChangeAspect="1" noEditPoints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</p:spPr>
        <p:txBody>
          <a:bodyPr/>
          <a:lstStyle/>
          <a:p/>
        </p:txBody>
      </p:sp>
      <p:sp>
        <p:nvSpPr>
          <p:cNvPr id="3" name="Заполнитель текста 2"/>
          <p:cNvSpPr>
            <a:spLocks noGrp="1" noEditPoints="1"/>
          </p:cNvSpPr>
          <p:nvPr>
            <p:ph type="body" idx="3"/>
          </p:nvPr>
        </p:nvSpPr>
        <p:spPr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Заполнитель номера слайда 3"/>
          <p:cNvSpPr>
            <a:spLocks noGrp="1" noEditPoints="1"/>
          </p:cNvSpPr>
          <p:nvPr>
            <p:ph type="sldNum" sz="quarter" idx="5"/>
          </p:nvPr>
        </p:nvSpPr>
        <p:spPr>
          <a:prstGeom prst="rect">
            <a:avLst/>
          </a:prstGeom>
        </p:spPr>
        <p:txBody>
          <a:bodyPr/>
          <a:lstStyle/>
          <a:p>
            <a:fld id="{791C0FE9-603E-43C5-A1F0-BA34DE8154F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полнитель изображения слайда 1"/>
          <p:cNvSpPr>
            <a:spLocks noGrp="1" noRot="1" noChangeAspect="1" noEditPoints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</p:spPr>
        <p:txBody>
          <a:bodyPr/>
          <a:lstStyle/>
          <a:p/>
        </p:txBody>
      </p:sp>
      <p:sp>
        <p:nvSpPr>
          <p:cNvPr id="3" name="Заполнитель текста 2"/>
          <p:cNvSpPr>
            <a:spLocks noGrp="1" noEditPoints="1"/>
          </p:cNvSpPr>
          <p:nvPr>
            <p:ph type="body" idx="3"/>
          </p:nvPr>
        </p:nvSpPr>
        <p:spPr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Заполнитель номера слайда 3"/>
          <p:cNvSpPr>
            <a:spLocks noGrp="1" noEditPoints="1"/>
          </p:cNvSpPr>
          <p:nvPr>
            <p:ph type="sldNum" sz="quarter" idx="5"/>
          </p:nvPr>
        </p:nvSpPr>
        <p:spPr>
          <a:prstGeom prst="rect">
            <a:avLst/>
          </a:prstGeom>
        </p:spPr>
        <p:txBody>
          <a:bodyPr/>
          <a:lstStyle/>
          <a:p>
            <a:fld id="{058B36A7-7ECF-40A1-8E82-5B647D7C034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полнитель изображения слайда 1"/>
          <p:cNvSpPr>
            <a:spLocks noGrp="1" noRot="1" noChangeAspect="1" noEditPoints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</p:spPr>
        <p:txBody>
          <a:bodyPr/>
          <a:lstStyle/>
          <a:p/>
        </p:txBody>
      </p:sp>
      <p:sp>
        <p:nvSpPr>
          <p:cNvPr id="3" name="Заполнитель текста 2"/>
          <p:cNvSpPr>
            <a:spLocks noGrp="1" noEditPoints="1"/>
          </p:cNvSpPr>
          <p:nvPr>
            <p:ph type="body" idx="3"/>
          </p:nvPr>
        </p:nvSpPr>
        <p:spPr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Заполнитель номера слайда 3"/>
          <p:cNvSpPr>
            <a:spLocks noGrp="1" noEditPoints="1"/>
          </p:cNvSpPr>
          <p:nvPr>
            <p:ph type="sldNum" sz="quarter" idx="5"/>
          </p:nvPr>
        </p:nvSpPr>
        <p:spPr>
          <a:prstGeom prst="rect">
            <a:avLst/>
          </a:prstGeom>
        </p:spPr>
        <p:txBody>
          <a:bodyPr/>
          <a:lstStyle/>
          <a:p>
            <a:fld id="{C065892E-0D79-4379-A98E-A7D50FC4D6C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полнитель изображения слайда 1"/>
          <p:cNvSpPr>
            <a:spLocks noGrp="1" noRot="1" noChangeAspect="1" noEditPoints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</p:spPr>
        <p:txBody>
          <a:bodyPr/>
          <a:lstStyle/>
          <a:p/>
        </p:txBody>
      </p:sp>
      <p:sp>
        <p:nvSpPr>
          <p:cNvPr id="3" name="Заполнитель текста 2"/>
          <p:cNvSpPr>
            <a:spLocks noGrp="1" noEditPoints="1"/>
          </p:cNvSpPr>
          <p:nvPr>
            <p:ph type="body" idx="3"/>
          </p:nvPr>
        </p:nvSpPr>
        <p:spPr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Заполнитель номера слайда 3"/>
          <p:cNvSpPr>
            <a:spLocks noGrp="1" noEditPoints="1"/>
          </p:cNvSpPr>
          <p:nvPr>
            <p:ph type="sldNum" sz="quarter" idx="5"/>
          </p:nvPr>
        </p:nvSpPr>
        <p:spPr>
          <a:prstGeom prst="rect">
            <a:avLst/>
          </a:prstGeom>
        </p:spPr>
        <p:txBody>
          <a:bodyPr/>
          <a:lstStyle/>
          <a:p>
            <a:fld id="{B3DDF6E5-8FDE-468A-9FD2-D43C5314B13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полнитель изображения слайда 1"/>
          <p:cNvSpPr>
            <a:spLocks noGrp="1" noRot="1" noChangeAspect="1" noEditPoints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</p:spPr>
        <p:txBody>
          <a:bodyPr/>
          <a:lstStyle/>
          <a:p/>
        </p:txBody>
      </p:sp>
      <p:sp>
        <p:nvSpPr>
          <p:cNvPr id="3" name="Заполнитель текста 2"/>
          <p:cNvSpPr>
            <a:spLocks noGrp="1" noEditPoints="1"/>
          </p:cNvSpPr>
          <p:nvPr>
            <p:ph type="body" idx="3"/>
          </p:nvPr>
        </p:nvSpPr>
        <p:spPr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Заполнитель номера слайда 3"/>
          <p:cNvSpPr>
            <a:spLocks noGrp="1" noEditPoints="1"/>
          </p:cNvSpPr>
          <p:nvPr>
            <p:ph type="sldNum" sz="quarter" idx="5"/>
          </p:nvPr>
        </p:nvSpPr>
        <p:spPr>
          <a:prstGeom prst="rect">
            <a:avLst/>
          </a:prstGeom>
        </p:spPr>
        <p:txBody>
          <a:bodyPr/>
          <a:lstStyle/>
          <a:p>
            <a:fld id="{23570BC5-7588-4245-ACAF-678BF72DEF8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полнитель изображения слайда 1"/>
          <p:cNvSpPr>
            <a:spLocks noGrp="1" noRot="1" noChangeAspect="1" noEditPoints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</p:spPr>
        <p:txBody>
          <a:bodyPr/>
          <a:lstStyle/>
          <a:p/>
        </p:txBody>
      </p:sp>
      <p:sp>
        <p:nvSpPr>
          <p:cNvPr id="3" name="Заполнитель текста 2"/>
          <p:cNvSpPr>
            <a:spLocks noGrp="1" noEditPoints="1"/>
          </p:cNvSpPr>
          <p:nvPr>
            <p:ph type="body" idx="3"/>
          </p:nvPr>
        </p:nvSpPr>
        <p:spPr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Заполнитель номера слайда 3"/>
          <p:cNvSpPr>
            <a:spLocks noGrp="1" noEditPoints="1"/>
          </p:cNvSpPr>
          <p:nvPr>
            <p:ph type="sldNum" sz="quarter" idx="5"/>
          </p:nvPr>
        </p:nvSpPr>
        <p:spPr>
          <a:prstGeom prst="rect">
            <a:avLst/>
          </a:prstGeom>
        </p:spPr>
        <p:txBody>
          <a:bodyPr/>
          <a:lstStyle/>
          <a:p>
            <a:fld id="{0D70D7CD-799D-464B-8FA0-62338FA87E2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image" Target="../media/image2.jpeg"/><Relationship Id="rId3" Type="http://schemas.openxmlformats.org/officeDocument/2006/relationships/image" Target="../media/image3.jpeg"/><Relationship Id="rId4" Type="http://schemas.openxmlformats.org/officeDocument/2006/relationships/image" Target="../media/image4.jpeg"/><Relationship Id="rId5" Type="http://schemas.openxmlformats.org/officeDocument/2006/relationships/image" Target="../media/image5.png"/><Relationship Id="rId6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image" Target="../media/image6.jpeg"/><Relationship Id="rId2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 noEditPoints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/>
        </p:txBody>
      </p:sp>
      <p:sp>
        <p:nvSpPr>
          <p:cNvPr id="3" name="Holder 3"/>
          <p:cNvSpPr>
            <a:spLocks noGrp="1" noEditPoints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lvl="0"/>
          </a:p>
        </p:txBody>
      </p:sp>
      <p:sp>
        <p:nvSpPr>
          <p:cNvPr id="4" name="Holder 4"/>
          <p:cNvSpPr>
            <a:spLocks noGrp="1" noEditPoints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 noEditPoints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7/31/2024</a:t>
            </a:fld>
            <a:endParaRPr lang="en-US"/>
          </a:p>
        </p:txBody>
      </p:sp>
      <p:sp>
        <p:nvSpPr>
          <p:cNvPr id="6" name="Holder 6"/>
          <p:cNvSpPr>
            <a:spLocks noGrp="1" noEditPoints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</a:p>
        </p:txBody>
      </p:sp>
    </p:spTree>
  </p:cSld>
  <p:clrMapOvr>
    <a:masterClrMapping/>
  </p:clrMapOvr>
  <p:hf dt="0" sldNum="0" hdr="0" ftr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 noEditPoints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00" b="1" i="0">
                <a:solidFill>
                  <a:srgbClr val="6F3892"/>
                </a:solidFill>
                <a:latin typeface="Arial" pitchFamily="34" charset="0" panose="020B0604020202020204"/>
                <a:cs typeface="Arial" pitchFamily="34" charset="0" panose="020B0604020202020204"/>
              </a:defRPr>
            </a:lvl1pPr>
          </a:lstStyle>
          <a:p/>
        </p:txBody>
      </p:sp>
      <p:sp>
        <p:nvSpPr>
          <p:cNvPr id="3" name="Holder 3"/>
          <p:cNvSpPr>
            <a:spLocks noGrp="1" noEditPoints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pPr lvl="0"/>
          </a:p>
        </p:txBody>
      </p:sp>
      <p:sp>
        <p:nvSpPr>
          <p:cNvPr id="4" name="Holder 4"/>
          <p:cNvSpPr>
            <a:spLocks noGrp="1" noEditPoints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 noEditPoints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7/31/2024</a:t>
            </a:fld>
            <a:endParaRPr lang="en-US"/>
          </a:p>
        </p:txBody>
      </p:sp>
      <p:sp>
        <p:nvSpPr>
          <p:cNvPr id="6" name="Holder 6"/>
          <p:cNvSpPr>
            <a:spLocks noGrp="1" noEditPoints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</a:p>
        </p:txBody>
      </p:sp>
    </p:spTree>
  </p:cSld>
  <p:clrMapOvr>
    <a:masterClrMapping/>
  </p:clrMapOvr>
  <p:hf dt="0" sldNum="0" hdr="0" ftr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 noEditPoints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00" b="1" i="0">
                <a:solidFill>
                  <a:srgbClr val="6F3892"/>
                </a:solidFill>
                <a:latin typeface="Arial" pitchFamily="34" charset="0" panose="020B0604020202020204"/>
                <a:cs typeface="Arial" pitchFamily="34" charset="0" panose="020B0604020202020204"/>
              </a:defRPr>
            </a:lvl1pPr>
          </a:lstStyle>
          <a:p/>
        </p:txBody>
      </p:sp>
      <p:sp>
        <p:nvSpPr>
          <p:cNvPr id="3" name="Holder 3"/>
          <p:cNvSpPr>
            <a:spLocks noGrp="1" noEditPoints="1"/>
          </p:cNvSpPr>
          <p:nvPr>
            <p:ph sz="half" idx="2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lvl="0"/>
          </a:p>
        </p:txBody>
      </p:sp>
      <p:sp>
        <p:nvSpPr>
          <p:cNvPr id="4" name="Holder 4"/>
          <p:cNvSpPr>
            <a:spLocks noGrp="1" noEditPoints="1"/>
          </p:cNvSpPr>
          <p:nvPr>
            <p:ph sz="half" idx="3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lvl="0"/>
          </a:p>
        </p:txBody>
      </p:sp>
      <p:sp>
        <p:nvSpPr>
          <p:cNvPr id="5" name="Holder 5"/>
          <p:cNvSpPr>
            <a:spLocks noGrp="1" noEditPoints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 noEditPoints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7/31/2024</a:t>
            </a:fld>
            <a:endParaRPr lang="en-US"/>
          </a:p>
        </p:txBody>
      </p:sp>
      <p:sp>
        <p:nvSpPr>
          <p:cNvPr id="7" name="Holder 7"/>
          <p:cNvSpPr>
            <a:spLocks noGrp="1" noEditPoints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</a:p>
        </p:txBody>
      </p:sp>
    </p:spTree>
  </p:cSld>
  <p:clrMapOvr>
    <a:masterClrMapping/>
  </p:clrMapOvr>
  <p:hf dt="0" sldNum="0" hdr="0" ftr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1"/>
          <a:srcRect/>
          <a:stretch>
            <a:fillRect/>
          </a:stretch>
        </p:blipFill>
        <p:spPr>
          <a:xfrm>
            <a:off x="366301" y="0"/>
            <a:ext cx="1769067" cy="6858000"/>
          </a:xfrm>
          <a:prstGeom prst="rect">
            <a:avLst/>
          </a:prstGeom>
        </p:spPr>
      </p:pic>
      <p:pic>
        <p:nvPicPr>
          <p:cNvPr id="17" name="bg object 17"/>
          <p:cNvPicPr/>
          <p:nvPr/>
        </p:nvPicPr>
        <p:blipFill>
          <a:blip r:embed="rId2"/>
          <a:srcRect/>
          <a:stretch>
            <a:fillRect/>
          </a:stretch>
        </p:blipFill>
        <p:spPr>
          <a:xfrm>
            <a:off x="6028673" y="694863"/>
            <a:ext cx="6163326" cy="6163136"/>
          </a:xfrm>
          <a:prstGeom prst="rect">
            <a:avLst/>
          </a:prstGeom>
        </p:spPr>
      </p:pic>
      <p:pic>
        <p:nvPicPr>
          <p:cNvPr id="18" name="bg object 18"/>
          <p:cNvPicPr/>
          <p:nvPr/>
        </p:nvPicPr>
        <p:blipFill>
          <a:blip r:embed="rId3"/>
          <a:srcRect/>
          <a:stretch>
            <a:fillRect/>
          </a:stretch>
        </p:blipFill>
        <p:spPr>
          <a:xfrm>
            <a:off x="6797040" y="1816608"/>
            <a:ext cx="4628388" cy="3881628"/>
          </a:xfrm>
          <a:prstGeom prst="rect">
            <a:avLst/>
          </a:prstGeom>
        </p:spPr>
      </p:pic>
      <p:pic>
        <p:nvPicPr>
          <p:cNvPr id="19" name="bg object 19"/>
          <p:cNvPicPr/>
          <p:nvPr/>
        </p:nvPicPr>
        <p:blipFill>
          <a:blip r:embed="rId4"/>
          <a:srcRect/>
          <a:stretch>
            <a:fillRect/>
          </a:stretch>
        </p:blipFill>
        <p:spPr>
          <a:xfrm>
            <a:off x="1112519" y="1818132"/>
            <a:ext cx="5175504" cy="3881628"/>
          </a:xfrm>
          <a:prstGeom prst="rect">
            <a:avLst/>
          </a:prstGeom>
        </p:spPr>
      </p:pic>
      <p:pic>
        <p:nvPicPr>
          <p:cNvPr id="20" name="bg object 20"/>
          <p:cNvPicPr/>
          <p:nvPr/>
        </p:nvPicPr>
        <p:blipFill>
          <a:blip r:embed="rId5"/>
          <a:srcRect/>
          <a:stretch>
            <a:fillRect/>
          </a:stretch>
        </p:blipFill>
        <p:spPr>
          <a:xfrm>
            <a:off x="6135623" y="1623060"/>
            <a:ext cx="914400" cy="914400"/>
          </a:xfrm>
          <a:prstGeom prst="rect">
            <a:avLst/>
          </a:prstGeom>
        </p:spPr>
      </p:pic>
      <p:sp>
        <p:nvSpPr>
          <p:cNvPr id="21" name="bg object 21"/>
          <p:cNvSpPr/>
          <p:nvPr/>
        </p:nvSpPr>
        <p:spPr>
          <a:xfrm>
            <a:off x="6788150" y="1807844"/>
            <a:ext cx="4648200" cy="3851275"/>
          </a:xfrm>
          <a:custGeom>
            <a:avLst/>
            <a:rect l="l" t="t" r="r" b="b"/>
            <a:pathLst>
              <a:path w="4648200" h="3851275">
                <a:moveTo>
                  <a:pt x="19050" y="57785"/>
                </a:moveTo>
                <a:lnTo>
                  <a:pt x="0" y="57785"/>
                </a:lnTo>
                <a:lnTo>
                  <a:pt x="0" y="3851275"/>
                </a:lnTo>
                <a:lnTo>
                  <a:pt x="19050" y="3851275"/>
                </a:lnTo>
                <a:lnTo>
                  <a:pt x="19050" y="57785"/>
                </a:lnTo>
                <a:close/>
              </a:path>
              <a:path w="4648200" h="3851275">
                <a:moveTo>
                  <a:pt x="4648200" y="9525"/>
                </a:moveTo>
                <a:lnTo>
                  <a:pt x="4638675" y="9525"/>
                </a:lnTo>
                <a:lnTo>
                  <a:pt x="4638675" y="0"/>
                </a:lnTo>
                <a:lnTo>
                  <a:pt x="62230" y="0"/>
                </a:lnTo>
                <a:lnTo>
                  <a:pt x="62230" y="19050"/>
                </a:lnTo>
                <a:lnTo>
                  <a:pt x="4629150" y="19050"/>
                </a:lnTo>
                <a:lnTo>
                  <a:pt x="4629150" y="3819525"/>
                </a:lnTo>
                <a:lnTo>
                  <a:pt x="4648200" y="3819525"/>
                </a:lnTo>
                <a:lnTo>
                  <a:pt x="4648200" y="9525"/>
                </a:lnTo>
                <a:close/>
              </a:path>
            </a:pathLst>
          </a:custGeom>
          <a:solidFill>
            <a:srgbClr val="6FAC4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" name="Holder 2"/>
          <p:cNvSpPr>
            <a:spLocks noGrp="1" noEditPoints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00" b="1" i="0">
                <a:solidFill>
                  <a:srgbClr val="6F3892"/>
                </a:solidFill>
                <a:latin typeface="Arial" pitchFamily="34" charset="0" panose="020B0604020202020204"/>
                <a:cs typeface="Arial" pitchFamily="34" charset="0" panose="020B0604020202020204"/>
              </a:defRPr>
            </a:lvl1pPr>
          </a:lstStyle>
          <a:p/>
        </p:txBody>
      </p:sp>
      <p:sp>
        <p:nvSpPr>
          <p:cNvPr id="3" name="Holder 3"/>
          <p:cNvSpPr>
            <a:spLocks noGrp="1" noEditPoints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 noEditPoints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7/31/2024</a:t>
            </a:fld>
            <a:endParaRPr lang="en-US"/>
          </a:p>
        </p:txBody>
      </p:sp>
      <p:sp>
        <p:nvSpPr>
          <p:cNvPr id="5" name="Holder 5"/>
          <p:cNvSpPr>
            <a:spLocks noGrp="1" noEditPoints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</a:p>
        </p:txBody>
      </p:sp>
    </p:spTree>
  </p:cSld>
  <p:clrMapOvr>
    <a:masterClrMapping/>
  </p:clrMapOvr>
  <p:hf dt="0" sldNum="0" hdr="0" ftr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 noEditPoints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 noEditPoints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7/31/2024</a:t>
            </a:fld>
            <a:endParaRPr lang="en-US"/>
          </a:p>
        </p:txBody>
      </p:sp>
      <p:sp>
        <p:nvSpPr>
          <p:cNvPr id="4" name="Holder 4"/>
          <p:cNvSpPr>
            <a:spLocks noGrp="1" noEditPoints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</a:p>
        </p:txBody>
      </p:sp>
    </p:spTree>
  </p:cSld>
  <p:clrMapOvr>
    <a:masterClrMapping/>
  </p:clrMapOvr>
  <p:hf dt="0" sldNum="0" hdr="0" ftr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6"/>
          <p:cNvPicPr>
            <a:picLocks noChangeAspect="1"/>
          </p:cNvPicPr>
          <p:nvPr userDrawn="1"/>
        </p:nvPicPr>
        <p:blipFill>
          <a:blip r:embed="rId1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</a:ln>
        </p:spPr>
      </p:pic>
    </p:spTree>
  </p:cSld>
  <p:clrMapOvr>
    <a:masterClrMapping/>
  </p:clrMapOvr>
  <p:hf dt="0" sldNum="0" hdr="0" ftr="0"/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image" Target="../media/image2.jpeg"/><Relationship Id="rId3" Type="http://schemas.openxmlformats.org/officeDocument/2006/relationships/slideLayout" Target="../slideLayouts/slideLayout1.xml"/><Relationship Id="rId4" Type="http://schemas.openxmlformats.org/officeDocument/2006/relationships/slideLayout" Target="../slideLayouts/slideLayout2.xml"/><Relationship Id="rId5" Type="http://schemas.openxmlformats.org/officeDocument/2006/relationships/slideLayout" Target="../slideLayouts/slideLayout3.xml"/><Relationship Id="rId6" Type="http://schemas.openxmlformats.org/officeDocument/2006/relationships/slideLayout" Target="../slideLayouts/slideLayout4.xml"/><Relationship Id="rId7" Type="http://schemas.openxmlformats.org/officeDocument/2006/relationships/slideLayout" Target="../slideLayouts/slideLayout5.xml"/><Relationship Id="rId8" Type="http://schemas.openxmlformats.org/officeDocument/2006/relationships/slideLayout" Target="../slideLayouts/slideLayout6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1"/>
          <a:srcRect/>
          <a:stretch>
            <a:fillRect/>
          </a:stretch>
        </p:blipFill>
        <p:spPr>
          <a:xfrm>
            <a:off x="366301" y="0"/>
            <a:ext cx="1769067" cy="6858000"/>
          </a:xfrm>
          <a:prstGeom prst="rect">
            <a:avLst/>
          </a:prstGeom>
        </p:spPr>
      </p:pic>
      <p:pic>
        <p:nvPicPr>
          <p:cNvPr id="17" name="bg object 17"/>
          <p:cNvPicPr/>
          <p:nvPr/>
        </p:nvPicPr>
        <p:blipFill>
          <a:blip r:embed="rId2"/>
          <a:srcRect/>
          <a:stretch>
            <a:fillRect/>
          </a:stretch>
        </p:blipFill>
        <p:spPr>
          <a:xfrm>
            <a:off x="6028673" y="694863"/>
            <a:ext cx="6163326" cy="6163136"/>
          </a:xfrm>
          <a:prstGeom prst="rect">
            <a:avLst/>
          </a:prstGeom>
        </p:spPr>
      </p:pic>
      <p:sp>
        <p:nvSpPr>
          <p:cNvPr id="2" name="Holder 2"/>
          <p:cNvSpPr>
            <a:spLocks noGrp="1" noEditPoints="1"/>
          </p:cNvSpPr>
          <p:nvPr>
            <p:ph type="title"/>
          </p:nvPr>
        </p:nvSpPr>
        <p:spPr>
          <a:xfrm>
            <a:off x="3665854" y="273050"/>
            <a:ext cx="7656195" cy="57404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600" b="1" i="0">
                <a:solidFill>
                  <a:srgbClr val="6F3892"/>
                </a:solidFill>
                <a:latin typeface="Arial" pitchFamily="34" charset="0" panose="020B0604020202020204"/>
                <a:cs typeface="Arial" pitchFamily="34" charset="0" panose="020B0604020202020204"/>
              </a:defRPr>
            </a:lvl1pPr>
          </a:lstStyle>
          <a:p/>
        </p:txBody>
      </p:sp>
      <p:sp>
        <p:nvSpPr>
          <p:cNvPr id="3" name="Holder 3"/>
          <p:cNvSpPr>
            <a:spLocks noGrp="1" noEditPoints="1"/>
          </p:cNvSpPr>
          <p:nvPr>
            <p:ph type="body" idx="1"/>
          </p:nvPr>
        </p:nvSpPr>
        <p:spPr>
          <a:xfrm>
            <a:off x="1100455" y="2240279"/>
            <a:ext cx="7044055" cy="307594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pPr lvl="0"/>
          </a:p>
        </p:txBody>
      </p:sp>
      <p:sp>
        <p:nvSpPr>
          <p:cNvPr id="4" name="Holder 4"/>
          <p:cNvSpPr>
            <a:spLocks noGrp="1" noEditPoints="1"/>
          </p:cNvSpPr>
          <p:nvPr>
            <p:ph type="ftr" sz="quarter" idx="5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 noEditPoints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7/31/2024</a:t>
            </a:fld>
            <a:endParaRPr lang="en-US"/>
          </a:p>
        </p:txBody>
      </p:sp>
      <p:sp>
        <p:nvSpPr>
          <p:cNvPr id="6" name="Holder 6"/>
          <p:cNvSpPr>
            <a:spLocks noGrp="1" noEditPoints="1"/>
          </p:cNvSpPr>
          <p:nvPr>
            <p:ph type="sldNum" sz="quarter" idx="7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3"/>
    <p:sldLayoutId id="2147483650" r:id="rId4"/>
    <p:sldLayoutId id="2147483651" r:id="rId5"/>
    <p:sldLayoutId id="2147483652" r:id="rId6"/>
    <p:sldLayoutId id="2147483653" r:id="rId7"/>
    <p:sldLayoutId id="2147483654" r:id="rId8"/>
  </p:sldLayoutIdLst>
  <p:hf dt="0" sldNum="0" hdr="0" ftr="0"/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7.png"/><Relationship Id="rId2" Type="http://schemas.openxmlformats.org/officeDocument/2006/relationships/image" Target="../media/image19.png"/><Relationship Id="rId3" Type="http://schemas.openxmlformats.org/officeDocument/2006/relationships/image" Target="../media/image20.png"/><Relationship Id="rId4" Type="http://schemas.openxmlformats.org/officeDocument/2006/relationships/image" Target="../media/image21.png"/><Relationship Id="rId5" Type="http://schemas.openxmlformats.org/officeDocument/2006/relationships/image" Target="../media/image2.png"/><Relationship Id="rId6" Type="http://schemas.openxmlformats.org/officeDocument/2006/relationships/slideLayout" Target="../slideLayouts/slideLayout2.xml"/><Relationship Id="rId7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22.png"/><Relationship Id="rId2" Type="http://schemas.openxmlformats.org/officeDocument/2006/relationships/image" Target="../media/image23.jpeg"/><Relationship Id="rId3" Type="http://schemas.openxmlformats.org/officeDocument/2006/relationships/image" Target="../media/image3.png"/><Relationship Id="rId4" Type="http://schemas.openxmlformats.org/officeDocument/2006/relationships/slideLayout" Target="../slideLayouts/slideLayout2.xml"/><Relationship Id="rId5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22.png"/><Relationship Id="rId2" Type="http://schemas.openxmlformats.org/officeDocument/2006/relationships/image" Target="../media/image23.jpeg"/><Relationship Id="rId3" Type="http://schemas.openxmlformats.org/officeDocument/2006/relationships/image" Target="../media/image24.png"/><Relationship Id="rId4" Type="http://schemas.openxmlformats.org/officeDocument/2006/relationships/image" Target="../media/image25.png"/><Relationship Id="rId5" Type="http://schemas.openxmlformats.org/officeDocument/2006/relationships/image" Target="../media/image4.png"/><Relationship Id="rId6" Type="http://schemas.openxmlformats.org/officeDocument/2006/relationships/slideLayout" Target="../slideLayouts/slideLayout2.xml"/><Relationship Id="rId7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22.png"/><Relationship Id="rId2" Type="http://schemas.openxmlformats.org/officeDocument/2006/relationships/image" Target="../media/image23.jpeg"/><Relationship Id="rId3" Type="http://schemas.openxmlformats.org/officeDocument/2006/relationships/image" Target="../media/image26.png"/><Relationship Id="rId4" Type="http://schemas.openxmlformats.org/officeDocument/2006/relationships/image" Target="../media/image6.png"/><Relationship Id="rId5" Type="http://schemas.openxmlformats.org/officeDocument/2006/relationships/slideLayout" Target="../slideLayouts/slideLayout2.xml"/><Relationship Id="rId6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23.png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image" Target="../media/image22.png"/><Relationship Id="rId2" Type="http://schemas.openxmlformats.org/officeDocument/2006/relationships/image" Target="../media/image23.jpeg"/><Relationship Id="rId3" Type="http://schemas.openxmlformats.org/officeDocument/2006/relationships/image" Target="../media/image33.png"/><Relationship Id="rId4" Type="http://schemas.openxmlformats.org/officeDocument/2006/relationships/slideLayout" Target="../slideLayouts/slideLayout2.xml"/><Relationship Id="rId5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image" Target="../media/image22.png"/><Relationship Id="rId2" Type="http://schemas.openxmlformats.org/officeDocument/2006/relationships/image" Target="../media/image23.jpeg"/><Relationship Id="rId3" Type="http://schemas.openxmlformats.org/officeDocument/2006/relationships/image" Target="../media/image27.png"/><Relationship Id="rId4" Type="http://schemas.openxmlformats.org/officeDocument/2006/relationships/image" Target="../media/image28.png"/><Relationship Id="rId5" Type="http://schemas.openxmlformats.org/officeDocument/2006/relationships/image" Target="../media/image34.png"/><Relationship Id="rId6" Type="http://schemas.openxmlformats.org/officeDocument/2006/relationships/slideLayout" Target="../slideLayouts/slideLayout2.xml"/><Relationship Id="rId7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image" Target="../media/image22.png"/><Relationship Id="rId2" Type="http://schemas.openxmlformats.org/officeDocument/2006/relationships/image" Target="../media/image23.jpeg"/><Relationship Id="rId3" Type="http://schemas.openxmlformats.org/officeDocument/2006/relationships/image" Target="../media/image35.png"/><Relationship Id="rId4" Type="http://schemas.openxmlformats.org/officeDocument/2006/relationships/slideLayout" Target="../slideLayouts/slideLayout2.xml"/><Relationship Id="rId5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image" Target="../media/image22.png"/><Relationship Id="rId2" Type="http://schemas.openxmlformats.org/officeDocument/2006/relationships/image" Target="../media/image23.jpeg"/><Relationship Id="rId3" Type="http://schemas.openxmlformats.org/officeDocument/2006/relationships/image" Target="../media/image36.png"/><Relationship Id="rId4" Type="http://schemas.openxmlformats.org/officeDocument/2006/relationships/slideLayout" Target="../slideLayouts/slideLayout2.xml"/><Relationship Id="rId5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image" Target="../media/image22.png"/><Relationship Id="rId2" Type="http://schemas.openxmlformats.org/officeDocument/2006/relationships/image" Target="../media/image23.jpeg"/><Relationship Id="rId3" Type="http://schemas.openxmlformats.org/officeDocument/2006/relationships/image" Target="../media/image29.png"/><Relationship Id="rId4" Type="http://schemas.openxmlformats.org/officeDocument/2006/relationships/image" Target="../media/image30.png"/><Relationship Id="rId5" Type="http://schemas.openxmlformats.org/officeDocument/2006/relationships/image" Target="../media/image37.png"/><Relationship Id="rId6" Type="http://schemas.openxmlformats.org/officeDocument/2006/relationships/slideLayout" Target="../slideLayouts/slideLayout2.xml"/><Relationship Id="rId7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image" Target="../media/image22.png"/><Relationship Id="rId2" Type="http://schemas.openxmlformats.org/officeDocument/2006/relationships/image" Target="../media/image23.jpeg"/><Relationship Id="rId3" Type="http://schemas.openxmlformats.org/officeDocument/2006/relationships/image" Target="../media/image31.png"/><Relationship Id="rId4" Type="http://schemas.openxmlformats.org/officeDocument/2006/relationships/image" Target="../media/image32.png"/><Relationship Id="rId5" Type="http://schemas.openxmlformats.org/officeDocument/2006/relationships/image" Target="../media/image38.png"/><Relationship Id="rId6" Type="http://schemas.openxmlformats.org/officeDocument/2006/relationships/slideLayout" Target="../slideLayouts/slideLayout2.xml"/><Relationship Id="rId7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image" Target="../media/image22.png"/><Relationship Id="rId2" Type="http://schemas.openxmlformats.org/officeDocument/2006/relationships/image" Target="../media/image23.jpeg"/><Relationship Id="rId3" Type="http://schemas.openxmlformats.org/officeDocument/2006/relationships/image" Target="../media/image40.png"/><Relationship Id="rId4" Type="http://schemas.openxmlformats.org/officeDocument/2006/relationships/slideLayout" Target="../slideLayouts/slideLayout2.xml"/><Relationship Id="rId5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image" Target="../media/image22.png"/><Relationship Id="rId2" Type="http://schemas.openxmlformats.org/officeDocument/2006/relationships/image" Target="../media/image23.jpeg"/><Relationship Id="rId3" Type="http://schemas.openxmlformats.org/officeDocument/2006/relationships/image" Target="../media/image41.png"/><Relationship Id="rId4" Type="http://schemas.openxmlformats.org/officeDocument/2006/relationships/slideLayout" Target="../slideLayouts/slideLayout2.xml"/><Relationship Id="rId5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image" Target="../media/image22.png"/><Relationship Id="rId2" Type="http://schemas.openxmlformats.org/officeDocument/2006/relationships/image" Target="../media/image23.jpeg"/><Relationship Id="rId3" Type="http://schemas.openxmlformats.org/officeDocument/2006/relationships/image" Target="../media/image42.png"/><Relationship Id="rId4" Type="http://schemas.openxmlformats.org/officeDocument/2006/relationships/slideLayout" Target="../slideLayouts/slideLayout2.xml"/><Relationship Id="rId5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image" Target="../media/image22.png"/><Relationship Id="rId2" Type="http://schemas.openxmlformats.org/officeDocument/2006/relationships/image" Target="../media/image23.jpeg"/><Relationship Id="rId3" Type="http://schemas.openxmlformats.org/officeDocument/2006/relationships/image" Target="../media/image46.png"/><Relationship Id="rId4" Type="http://schemas.openxmlformats.org/officeDocument/2006/relationships/slideLayout" Target="../slideLayouts/slideLayout2.xml"/><Relationship Id="rId5" Type="http://schemas.openxmlformats.org/officeDocument/2006/relationships/notesSlide" Target="../notesSlides/notesSlide1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image" Target="../media/image47.png"/><Relationship Id="rId2" Type="http://schemas.openxmlformats.org/officeDocument/2006/relationships/slideLayout" Target="../slideLayouts/slideLayout5.xml"/><Relationship Id="rId3" Type="http://schemas.openxmlformats.org/officeDocument/2006/relationships/notesSlide" Target="../notesSlides/notesSlide1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image" Target="../media/image22.png"/><Relationship Id="rId2" Type="http://schemas.openxmlformats.org/officeDocument/2006/relationships/image" Target="../media/image23.jpeg"/><Relationship Id="rId3" Type="http://schemas.openxmlformats.org/officeDocument/2006/relationships/image" Target="../media/image48.png"/><Relationship Id="rId4" Type="http://schemas.openxmlformats.org/officeDocument/2006/relationships/slideLayout" Target="../slideLayouts/slideLayout2.xml"/><Relationship Id="rId5" Type="http://schemas.openxmlformats.org/officeDocument/2006/relationships/notesSlide" Target="../notesSlides/notesSlide1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image" Target="../media/image22.png"/><Relationship Id="rId2" Type="http://schemas.openxmlformats.org/officeDocument/2006/relationships/image" Target="../media/image23.jpeg"/><Relationship Id="rId3" Type="http://schemas.openxmlformats.org/officeDocument/2006/relationships/image" Target="../media/image49.png"/><Relationship Id="rId4" Type="http://schemas.openxmlformats.org/officeDocument/2006/relationships/slideLayout" Target="../slideLayouts/slideLayout2.xml"/><Relationship Id="rId5" Type="http://schemas.openxmlformats.org/officeDocument/2006/relationships/notesSlide" Target="../notesSlides/notesSlide18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image" Target="../media/image22.png"/><Relationship Id="rId2" Type="http://schemas.openxmlformats.org/officeDocument/2006/relationships/image" Target="../media/image23.jpeg"/><Relationship Id="rId3" Type="http://schemas.openxmlformats.org/officeDocument/2006/relationships/image" Target="../media/image33.jpeg"/><Relationship Id="rId4" Type="http://schemas.openxmlformats.org/officeDocument/2006/relationships/image" Target="../media/image34.jpeg"/><Relationship Id="rId5" Type="http://schemas.openxmlformats.org/officeDocument/2006/relationships/image" Target="../media/image35.jpeg"/><Relationship Id="rId6" Type="http://schemas.openxmlformats.org/officeDocument/2006/relationships/image" Target="../media/image36.jpeg"/><Relationship Id="rId7" Type="http://schemas.openxmlformats.org/officeDocument/2006/relationships/image" Target="../media/image50.png"/><Relationship Id="rId8" Type="http://schemas.openxmlformats.org/officeDocument/2006/relationships/slideLayout" Target="../slideLayouts/slideLayout2.xml"/><Relationship Id="rId9" Type="http://schemas.openxmlformats.org/officeDocument/2006/relationships/notesSlide" Target="../notesSlides/notesSlide19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image" Target="../media/image37.jpeg"/><Relationship Id="rId2" Type="http://schemas.openxmlformats.org/officeDocument/2006/relationships/image" Target="../media/image38.jpeg"/><Relationship Id="rId3" Type="http://schemas.openxmlformats.org/officeDocument/2006/relationships/image" Target="../media/image39.png"/><Relationship Id="rId4" Type="http://schemas.openxmlformats.org/officeDocument/2006/relationships/image" Target="../media/image40.jpeg"/><Relationship Id="rId5" Type="http://schemas.openxmlformats.org/officeDocument/2006/relationships/image" Target="../media/image51.png"/><Relationship Id="rId6" Type="http://schemas.openxmlformats.org/officeDocument/2006/relationships/slideLayout" Target="../slideLayouts/slideLayout1.xml"/><Relationship Id="rId7" Type="http://schemas.openxmlformats.org/officeDocument/2006/relationships/notesSlide" Target="../notesSlides/notesSlide20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image" Target="../media/image22.png"/><Relationship Id="rId2" Type="http://schemas.openxmlformats.org/officeDocument/2006/relationships/image" Target="../media/image23.jpeg"/><Relationship Id="rId3" Type="http://schemas.openxmlformats.org/officeDocument/2006/relationships/image" Target="../media/image41.jpeg"/><Relationship Id="rId4" Type="http://schemas.openxmlformats.org/officeDocument/2006/relationships/image" Target="../media/image52.png"/><Relationship Id="rId5" Type="http://schemas.openxmlformats.org/officeDocument/2006/relationships/slideLayout" Target="../slideLayouts/slideLayout2.xml"/><Relationship Id="rId6" Type="http://schemas.openxmlformats.org/officeDocument/2006/relationships/notesSlide" Target="../notesSlides/notesSlide2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image" Target="../media/image22.png"/><Relationship Id="rId2" Type="http://schemas.openxmlformats.org/officeDocument/2006/relationships/image" Target="../media/image23.jpeg"/><Relationship Id="rId3" Type="http://schemas.openxmlformats.org/officeDocument/2006/relationships/image" Target="../media/image42.jpeg"/><Relationship Id="rId4" Type="http://schemas.openxmlformats.org/officeDocument/2006/relationships/image" Target="../media/image53.png"/><Relationship Id="rId5" Type="http://schemas.openxmlformats.org/officeDocument/2006/relationships/slideLayout" Target="../slideLayouts/slideLayout2.xml"/><Relationship Id="rId6" Type="http://schemas.openxmlformats.org/officeDocument/2006/relationships/notesSlide" Target="../notesSlides/notesSlide2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image" Target="../media/image22.png"/><Relationship Id="rId2" Type="http://schemas.openxmlformats.org/officeDocument/2006/relationships/image" Target="../media/image23.jpeg"/><Relationship Id="rId3" Type="http://schemas.openxmlformats.org/officeDocument/2006/relationships/image" Target="../media/image43.png"/><Relationship Id="rId4" Type="http://schemas.openxmlformats.org/officeDocument/2006/relationships/image" Target="../media/image54.png"/><Relationship Id="rId5" Type="http://schemas.openxmlformats.org/officeDocument/2006/relationships/slideLayout" Target="../slideLayouts/slideLayout2.xml"/><Relationship Id="rId6" Type="http://schemas.openxmlformats.org/officeDocument/2006/relationships/notesSlide" Target="../notesSlides/notesSlide2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image" Target="../media/image22.png"/><Relationship Id="rId2" Type="http://schemas.openxmlformats.org/officeDocument/2006/relationships/image" Target="../media/image23.jpeg"/><Relationship Id="rId3" Type="http://schemas.openxmlformats.org/officeDocument/2006/relationships/image" Target="../media/image55.png"/><Relationship Id="rId4" Type="http://schemas.openxmlformats.org/officeDocument/2006/relationships/slideLayout" Target="../slideLayouts/slideLayout2.xml"/><Relationship Id="rId5" Type="http://schemas.openxmlformats.org/officeDocument/2006/relationships/notesSlide" Target="../notesSlides/notesSlide24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image" Target="../media/image22.png"/><Relationship Id="rId2" Type="http://schemas.openxmlformats.org/officeDocument/2006/relationships/image" Target="../media/image23.jpeg"/><Relationship Id="rId3" Type="http://schemas.openxmlformats.org/officeDocument/2006/relationships/image" Target="../media/image56.png"/><Relationship Id="rId4" Type="http://schemas.openxmlformats.org/officeDocument/2006/relationships/slideLayout" Target="../slideLayouts/slideLayout2.xml"/><Relationship Id="rId5" Type="http://schemas.openxmlformats.org/officeDocument/2006/relationships/notesSlide" Target="../notesSlides/notesSlide25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image" Target="../media/image23.jpeg"/><Relationship Id="rId2" Type="http://schemas.openxmlformats.org/officeDocument/2006/relationships/image" Target="../media/image22.png"/><Relationship Id="rId3" Type="http://schemas.openxmlformats.org/officeDocument/2006/relationships/image" Target="../media/image57.png"/><Relationship Id="rId4" Type="http://schemas.openxmlformats.org/officeDocument/2006/relationships/slideLayout" Target="../slideLayouts/slideLayout2.xml"/><Relationship Id="rId5" Type="http://schemas.openxmlformats.org/officeDocument/2006/relationships/notesSlide" Target="../notesSlides/notesSlide26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image" Target="../media/image22.png"/><Relationship Id="rId2" Type="http://schemas.openxmlformats.org/officeDocument/2006/relationships/image" Target="../media/image23.jpeg"/><Relationship Id="rId3" Type="http://schemas.openxmlformats.org/officeDocument/2006/relationships/image" Target="../media/image44.png"/><Relationship Id="rId4" Type="http://schemas.openxmlformats.org/officeDocument/2006/relationships/image" Target="../media/image58.png"/><Relationship Id="rId5" Type="http://schemas.openxmlformats.org/officeDocument/2006/relationships/slideLayout" Target="../slideLayouts/slideLayout6.xml"/><Relationship Id="rId6" Type="http://schemas.openxmlformats.org/officeDocument/2006/relationships/notesSlide" Target="../notesSlides/notesSlide2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image" Target="../media/image45.png"/><Relationship Id="rId2" Type="http://schemas.openxmlformats.org/officeDocument/2006/relationships/image" Target="../media/image59.png"/><Relationship Id="rId3" Type="http://schemas.openxmlformats.org/officeDocument/2006/relationships/slideLayout" Target="../slideLayouts/slideLayout2.xml"/><Relationship Id="rId4" Type="http://schemas.openxmlformats.org/officeDocument/2006/relationships/notesSlide" Target="../notesSlides/notesSlide2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3810000" y="76200"/>
            <a:ext cx="8577580" cy="6335395"/>
            <a:chOff x="3614420" y="0"/>
            <a:chExt cx="8577580" cy="6335395"/>
          </a:xfrm>
        </p:grpSpPr>
        <p:pic>
          <p:nvPicPr>
            <p:cNvPr id="3" name="object 3"/>
            <p:cNvPicPr/>
            <p:nvPr/>
          </p:nvPicPr>
          <p:blipFill>
            <a:blip r:embed="rId1"/>
            <a:srcRect/>
            <a:stretch>
              <a:fillRect/>
            </a:stretch>
          </p:blipFill>
          <p:spPr>
            <a:xfrm>
              <a:off x="4521708" y="0"/>
              <a:ext cx="7670292" cy="6335268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10824159" y="476973"/>
              <a:ext cx="1368425" cy="824865"/>
            </a:xfrm>
            <a:custGeom>
              <a:avLst/>
              <a:rect l="l" t="t" r="r" b="b"/>
              <a:pathLst>
                <a:path w="1368425" h="824865">
                  <a:moveTo>
                    <a:pt x="1367840" y="824385"/>
                  </a:moveTo>
                  <a:lnTo>
                    <a:pt x="0" y="821258"/>
                  </a:lnTo>
                  <a:lnTo>
                    <a:pt x="220065" y="0"/>
                  </a:lnTo>
                  <a:lnTo>
                    <a:pt x="1367840" y="0"/>
                  </a:lnTo>
                  <a:lnTo>
                    <a:pt x="1367840" y="824385"/>
                  </a:lnTo>
                  <a:close/>
                </a:path>
              </a:pathLst>
            </a:custGeom>
            <a:solidFill>
              <a:srgbClr val="88BC3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9741001" y="476973"/>
              <a:ext cx="1255395" cy="825500"/>
            </a:xfrm>
            <a:custGeom>
              <a:avLst/>
              <a:rect l="l" t="t" r="r" b="b"/>
              <a:pathLst>
                <a:path w="1255395" h="825500">
                  <a:moveTo>
                    <a:pt x="1255382" y="825106"/>
                  </a:moveTo>
                  <a:lnTo>
                    <a:pt x="0" y="825106"/>
                  </a:lnTo>
                  <a:lnTo>
                    <a:pt x="0" y="0"/>
                  </a:lnTo>
                  <a:lnTo>
                    <a:pt x="1255382" y="0"/>
                  </a:lnTo>
                  <a:lnTo>
                    <a:pt x="1255382" y="825106"/>
                  </a:lnTo>
                  <a:close/>
                </a:path>
              </a:pathLst>
            </a:custGeom>
            <a:solidFill>
              <a:srgbClr val="6F3991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8485632" y="476973"/>
              <a:ext cx="1255395" cy="825500"/>
            </a:xfrm>
            <a:custGeom>
              <a:avLst/>
              <a:rect l="l" t="t" r="r" b="b"/>
              <a:pathLst>
                <a:path w="1255395" h="825500">
                  <a:moveTo>
                    <a:pt x="1255369" y="825106"/>
                  </a:moveTo>
                  <a:lnTo>
                    <a:pt x="0" y="825106"/>
                  </a:lnTo>
                  <a:lnTo>
                    <a:pt x="0" y="0"/>
                  </a:lnTo>
                  <a:lnTo>
                    <a:pt x="1255369" y="0"/>
                  </a:lnTo>
                  <a:lnTo>
                    <a:pt x="1255369" y="825106"/>
                  </a:lnTo>
                  <a:close/>
                </a:path>
              </a:pathLst>
            </a:custGeom>
            <a:solidFill>
              <a:srgbClr val="88BC3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/>
            <p:cNvSpPr/>
            <p:nvPr/>
          </p:nvSpPr>
          <p:spPr>
            <a:xfrm>
              <a:off x="3614420" y="476973"/>
              <a:ext cx="4871720" cy="825500"/>
            </a:xfrm>
            <a:custGeom>
              <a:avLst/>
              <a:rect l="l" t="t" r="r" b="b"/>
              <a:pathLst>
                <a:path w="4871720" h="825500">
                  <a:moveTo>
                    <a:pt x="4651756" y="825106"/>
                  </a:moveTo>
                  <a:lnTo>
                    <a:pt x="0" y="821258"/>
                  </a:lnTo>
                  <a:lnTo>
                    <a:pt x="220065" y="0"/>
                  </a:lnTo>
                  <a:lnTo>
                    <a:pt x="4871211" y="0"/>
                  </a:lnTo>
                  <a:lnTo>
                    <a:pt x="4651756" y="825106"/>
                  </a:lnTo>
                  <a:close/>
                </a:path>
              </a:pathLst>
            </a:custGeom>
            <a:solidFill>
              <a:srgbClr val="6F3991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8" name="object 8"/>
          <p:cNvSpPr>
            <a:spLocks noGrp="1" noEditPoints="1"/>
          </p:cNvSpPr>
          <p:nvPr>
            <p:ph type="title"/>
          </p:nvPr>
        </p:nvSpPr>
        <p:spPr>
          <a:xfrm>
            <a:off x="3997325" y="458343"/>
            <a:ext cx="3470274" cy="78427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17000"/>
              </a:lnSpc>
              <a:spcBef>
                <a:spcPts val="100"/>
              </a:spcBef>
            </a:pPr>
            <a:r>
              <a:rPr lang="ru-RU" sz="2200" spc="30" dirty="0">
                <a:solidFill>
                  <a:srgbClr val="FFFFFF"/>
                </a:solidFill>
                <a:latin typeface="Trebuchet MS" panose="020B0603020202020204"/>
                <a:cs typeface="Trebuchet MS" panose="020B0603020202020204"/>
              </a:rPr>
              <a:t>Вместе к вершинам успеха</a:t>
            </a:r>
            <a:r>
              <a:rPr sz="2200" spc="30" dirty="0">
                <a:solidFill>
                  <a:srgbClr val="FFFFFF"/>
                </a:solidFill>
                <a:latin typeface="Trebuchet MS" panose="020B0603020202020204"/>
                <a:cs typeface="Trebuchet MS" panose="020B0603020202020204"/>
              </a:rPr>
              <a:t>!</a:t>
            </a:r>
            <a:endParaRPr sz="2200">
              <a:latin typeface="Trebuchet MS" panose="020B0603020202020204"/>
              <a:cs typeface="Trebuchet MS" panose="020B0603020202020204"/>
            </a:endParaRPr>
          </a:p>
        </p:txBody>
      </p:sp>
      <p:sp>
        <p:nvSpPr>
          <p:cNvPr id="26" name="object 26"/>
          <p:cNvSpPr/>
          <p:nvPr/>
        </p:nvSpPr>
        <p:spPr>
          <a:xfrm>
            <a:off x="0" y="476250"/>
            <a:ext cx="942975" cy="822325"/>
          </a:xfrm>
          <a:custGeom>
            <a:avLst/>
            <a:rect l="l" t="t" r="r" b="b"/>
            <a:pathLst>
              <a:path w="942975" h="822325">
                <a:moveTo>
                  <a:pt x="722414" y="821931"/>
                </a:moveTo>
                <a:lnTo>
                  <a:pt x="0" y="821931"/>
                </a:lnTo>
                <a:lnTo>
                  <a:pt x="0" y="0"/>
                </a:lnTo>
                <a:lnTo>
                  <a:pt x="942632" y="0"/>
                </a:lnTo>
                <a:lnTo>
                  <a:pt x="722414" y="821931"/>
                </a:lnTo>
                <a:close/>
              </a:path>
            </a:pathLst>
          </a:custGeom>
          <a:solidFill>
            <a:srgbClr val="88BC3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7" name="object 27"/>
          <p:cNvSpPr/>
          <p:nvPr/>
        </p:nvSpPr>
        <p:spPr>
          <a:xfrm>
            <a:off x="11176000" y="6486525"/>
            <a:ext cx="1016000" cy="191770"/>
          </a:xfrm>
          <a:custGeom>
            <a:avLst/>
            <a:rect l="l" t="t" r="r" b="b"/>
            <a:pathLst>
              <a:path w="1016000" h="191770">
                <a:moveTo>
                  <a:pt x="1015949" y="191668"/>
                </a:moveTo>
                <a:lnTo>
                  <a:pt x="0" y="191668"/>
                </a:lnTo>
                <a:lnTo>
                  <a:pt x="51104" y="0"/>
                </a:lnTo>
                <a:lnTo>
                  <a:pt x="1015949" y="0"/>
                </a:lnTo>
                <a:lnTo>
                  <a:pt x="1015949" y="191668"/>
                </a:lnTo>
                <a:close/>
              </a:path>
            </a:pathLst>
          </a:custGeom>
          <a:solidFill>
            <a:srgbClr val="88BC3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8" name="object 28"/>
          <p:cNvSpPr/>
          <p:nvPr/>
        </p:nvSpPr>
        <p:spPr>
          <a:xfrm>
            <a:off x="0" y="6486525"/>
            <a:ext cx="4486275" cy="191770"/>
          </a:xfrm>
          <a:custGeom>
            <a:avLst/>
            <a:rect l="l" t="t" r="r" b="b"/>
            <a:pathLst>
              <a:path w="4486275" h="191770">
                <a:moveTo>
                  <a:pt x="4434649" y="191668"/>
                </a:moveTo>
                <a:lnTo>
                  <a:pt x="0" y="191668"/>
                </a:lnTo>
                <a:lnTo>
                  <a:pt x="0" y="0"/>
                </a:lnTo>
                <a:lnTo>
                  <a:pt x="4485741" y="0"/>
                </a:lnTo>
                <a:lnTo>
                  <a:pt x="4434649" y="191668"/>
                </a:lnTo>
                <a:close/>
              </a:path>
            </a:pathLst>
          </a:custGeom>
          <a:solidFill>
            <a:srgbClr val="88BC3B"/>
          </a:solidFill>
        </p:spPr>
        <p:txBody>
          <a:bodyPr wrap="square" lIns="0" tIns="0" rIns="0" bIns="0" rtlCol="0"/>
          <a:lstStyle/>
          <a:p/>
        </p:txBody>
      </p:sp>
      <p:grpSp>
        <p:nvGrpSpPr>
          <p:cNvPr id="29" name="object 29"/>
          <p:cNvGrpSpPr/>
          <p:nvPr/>
        </p:nvGrpSpPr>
        <p:grpSpPr>
          <a:xfrm>
            <a:off x="8600706" y="592721"/>
            <a:ext cx="3343910" cy="594995"/>
            <a:chOff x="8600706" y="592721"/>
            <a:chExt cx="3343910" cy="594995"/>
          </a:xfrm>
        </p:grpSpPr>
        <p:sp>
          <p:nvSpPr>
            <p:cNvPr id="30" name="object 30"/>
            <p:cNvSpPr/>
            <p:nvPr/>
          </p:nvSpPr>
          <p:spPr>
            <a:xfrm>
              <a:off x="11179366" y="618540"/>
              <a:ext cx="765175" cy="541020"/>
            </a:xfrm>
            <a:custGeom>
              <a:avLst/>
              <a:rect l="l" t="t" r="r" b="b"/>
              <a:pathLst>
                <a:path w="765175" h="541019">
                  <a:moveTo>
                    <a:pt x="41021" y="374573"/>
                  </a:moveTo>
                  <a:lnTo>
                    <a:pt x="37782" y="369227"/>
                  </a:lnTo>
                  <a:lnTo>
                    <a:pt x="34429" y="366852"/>
                  </a:lnTo>
                  <a:lnTo>
                    <a:pt x="25806" y="363715"/>
                  </a:lnTo>
                  <a:lnTo>
                    <a:pt x="15900" y="364375"/>
                  </a:lnTo>
                  <a:lnTo>
                    <a:pt x="6654" y="368236"/>
                  </a:lnTo>
                  <a:lnTo>
                    <a:pt x="0" y="374738"/>
                  </a:lnTo>
                  <a:lnTo>
                    <a:pt x="0" y="382206"/>
                  </a:lnTo>
                  <a:lnTo>
                    <a:pt x="6654" y="388366"/>
                  </a:lnTo>
                  <a:lnTo>
                    <a:pt x="15443" y="392074"/>
                  </a:lnTo>
                  <a:lnTo>
                    <a:pt x="24892" y="392823"/>
                  </a:lnTo>
                  <a:lnTo>
                    <a:pt x="33515" y="390093"/>
                  </a:lnTo>
                  <a:lnTo>
                    <a:pt x="37147" y="387908"/>
                  </a:lnTo>
                  <a:lnTo>
                    <a:pt x="40538" y="382485"/>
                  </a:lnTo>
                  <a:lnTo>
                    <a:pt x="41021" y="374573"/>
                  </a:lnTo>
                  <a:close/>
                </a:path>
                <a:path w="765175" h="541019">
                  <a:moveTo>
                    <a:pt x="55168" y="277418"/>
                  </a:moveTo>
                  <a:lnTo>
                    <a:pt x="54838" y="262305"/>
                  </a:lnTo>
                  <a:lnTo>
                    <a:pt x="49225" y="256806"/>
                  </a:lnTo>
                  <a:lnTo>
                    <a:pt x="33680" y="256120"/>
                  </a:lnTo>
                  <a:lnTo>
                    <a:pt x="26454" y="256717"/>
                  </a:lnTo>
                  <a:lnTo>
                    <a:pt x="10833" y="255600"/>
                  </a:lnTo>
                  <a:lnTo>
                    <a:pt x="4406" y="258368"/>
                  </a:lnTo>
                  <a:lnTo>
                    <a:pt x="0" y="265658"/>
                  </a:lnTo>
                  <a:lnTo>
                    <a:pt x="0" y="273126"/>
                  </a:lnTo>
                  <a:lnTo>
                    <a:pt x="2870" y="279412"/>
                  </a:lnTo>
                  <a:lnTo>
                    <a:pt x="7175" y="283730"/>
                  </a:lnTo>
                  <a:lnTo>
                    <a:pt x="34150" y="283794"/>
                  </a:lnTo>
                  <a:lnTo>
                    <a:pt x="49276" y="283375"/>
                  </a:lnTo>
                  <a:lnTo>
                    <a:pt x="55168" y="277418"/>
                  </a:lnTo>
                  <a:close/>
                </a:path>
                <a:path w="765175" h="541019">
                  <a:moveTo>
                    <a:pt x="72707" y="180543"/>
                  </a:moveTo>
                  <a:lnTo>
                    <a:pt x="67449" y="173951"/>
                  </a:lnTo>
                  <a:lnTo>
                    <a:pt x="48818" y="172364"/>
                  </a:lnTo>
                  <a:lnTo>
                    <a:pt x="11404" y="170141"/>
                  </a:lnTo>
                  <a:lnTo>
                    <a:pt x="4241" y="172427"/>
                  </a:lnTo>
                  <a:lnTo>
                    <a:pt x="0" y="180505"/>
                  </a:lnTo>
                  <a:lnTo>
                    <a:pt x="0" y="187972"/>
                  </a:lnTo>
                  <a:lnTo>
                    <a:pt x="3213" y="194373"/>
                  </a:lnTo>
                  <a:lnTo>
                    <a:pt x="7823" y="198310"/>
                  </a:lnTo>
                  <a:lnTo>
                    <a:pt x="25565" y="198856"/>
                  </a:lnTo>
                  <a:lnTo>
                    <a:pt x="64516" y="200939"/>
                  </a:lnTo>
                  <a:lnTo>
                    <a:pt x="70853" y="196354"/>
                  </a:lnTo>
                  <a:lnTo>
                    <a:pt x="72707" y="180543"/>
                  </a:lnTo>
                  <a:close/>
                </a:path>
                <a:path w="765175" h="541019">
                  <a:moveTo>
                    <a:pt x="141274" y="109131"/>
                  </a:moveTo>
                  <a:lnTo>
                    <a:pt x="101130" y="93268"/>
                  </a:lnTo>
                  <a:lnTo>
                    <a:pt x="46647" y="85991"/>
                  </a:lnTo>
                  <a:lnTo>
                    <a:pt x="19011" y="85115"/>
                  </a:lnTo>
                  <a:lnTo>
                    <a:pt x="10668" y="85115"/>
                  </a:lnTo>
                  <a:lnTo>
                    <a:pt x="3924" y="87439"/>
                  </a:lnTo>
                  <a:lnTo>
                    <a:pt x="0" y="95326"/>
                  </a:lnTo>
                  <a:lnTo>
                    <a:pt x="0" y="102793"/>
                  </a:lnTo>
                  <a:lnTo>
                    <a:pt x="3886" y="111201"/>
                  </a:lnTo>
                  <a:lnTo>
                    <a:pt x="10820" y="113347"/>
                  </a:lnTo>
                  <a:lnTo>
                    <a:pt x="36347" y="113144"/>
                  </a:lnTo>
                  <a:lnTo>
                    <a:pt x="44716" y="113512"/>
                  </a:lnTo>
                  <a:lnTo>
                    <a:pt x="52997" y="114427"/>
                  </a:lnTo>
                  <a:lnTo>
                    <a:pt x="70065" y="117195"/>
                  </a:lnTo>
                  <a:lnTo>
                    <a:pt x="130492" y="128422"/>
                  </a:lnTo>
                  <a:lnTo>
                    <a:pt x="137375" y="124891"/>
                  </a:lnTo>
                  <a:lnTo>
                    <a:pt x="141274" y="109131"/>
                  </a:lnTo>
                  <a:close/>
                </a:path>
                <a:path w="765175" h="541019">
                  <a:moveTo>
                    <a:pt x="238010" y="512533"/>
                  </a:moveTo>
                  <a:lnTo>
                    <a:pt x="226326" y="512483"/>
                  </a:lnTo>
                  <a:lnTo>
                    <a:pt x="206184" y="512533"/>
                  </a:lnTo>
                  <a:lnTo>
                    <a:pt x="238010" y="512533"/>
                  </a:lnTo>
                  <a:close/>
                </a:path>
                <a:path w="765175" h="541019">
                  <a:moveTo>
                    <a:pt x="302107" y="101892"/>
                  </a:moveTo>
                  <a:lnTo>
                    <a:pt x="258699" y="63715"/>
                  </a:lnTo>
                  <a:lnTo>
                    <a:pt x="203606" y="35610"/>
                  </a:lnTo>
                  <a:lnTo>
                    <a:pt x="159308" y="19634"/>
                  </a:lnTo>
                  <a:lnTo>
                    <a:pt x="113779" y="8547"/>
                  </a:lnTo>
                  <a:lnTo>
                    <a:pt x="67068" y="2159"/>
                  </a:lnTo>
                  <a:lnTo>
                    <a:pt x="19253" y="317"/>
                  </a:lnTo>
                  <a:lnTo>
                    <a:pt x="10960" y="368"/>
                  </a:lnTo>
                  <a:lnTo>
                    <a:pt x="4152" y="2463"/>
                  </a:lnTo>
                  <a:lnTo>
                    <a:pt x="0" y="10172"/>
                  </a:lnTo>
                  <a:lnTo>
                    <a:pt x="0" y="17640"/>
                  </a:lnTo>
                  <a:lnTo>
                    <a:pt x="3606" y="25717"/>
                  </a:lnTo>
                  <a:lnTo>
                    <a:pt x="9944" y="28092"/>
                  </a:lnTo>
                  <a:lnTo>
                    <a:pt x="48399" y="29222"/>
                  </a:lnTo>
                  <a:lnTo>
                    <a:pt x="63271" y="30060"/>
                  </a:lnTo>
                  <a:lnTo>
                    <a:pt x="109169" y="35750"/>
                  </a:lnTo>
                  <a:lnTo>
                    <a:pt x="169354" y="52044"/>
                  </a:lnTo>
                  <a:lnTo>
                    <a:pt x="219468" y="73418"/>
                  </a:lnTo>
                  <a:lnTo>
                    <a:pt x="259461" y="96418"/>
                  </a:lnTo>
                  <a:lnTo>
                    <a:pt x="286842" y="114896"/>
                  </a:lnTo>
                  <a:lnTo>
                    <a:pt x="295351" y="113842"/>
                  </a:lnTo>
                  <a:lnTo>
                    <a:pt x="299796" y="107340"/>
                  </a:lnTo>
                  <a:lnTo>
                    <a:pt x="302107" y="101892"/>
                  </a:lnTo>
                  <a:close/>
                </a:path>
                <a:path w="765175" h="541019">
                  <a:moveTo>
                    <a:pt x="449834" y="397408"/>
                  </a:moveTo>
                  <a:lnTo>
                    <a:pt x="444842" y="391274"/>
                  </a:lnTo>
                  <a:lnTo>
                    <a:pt x="431736" y="388645"/>
                  </a:lnTo>
                  <a:lnTo>
                    <a:pt x="425145" y="392264"/>
                  </a:lnTo>
                  <a:lnTo>
                    <a:pt x="421208" y="404114"/>
                  </a:lnTo>
                  <a:lnTo>
                    <a:pt x="420408" y="409549"/>
                  </a:lnTo>
                  <a:lnTo>
                    <a:pt x="419747" y="412483"/>
                  </a:lnTo>
                  <a:lnTo>
                    <a:pt x="419595" y="422668"/>
                  </a:lnTo>
                  <a:lnTo>
                    <a:pt x="424345" y="428650"/>
                  </a:lnTo>
                  <a:lnTo>
                    <a:pt x="437603" y="430669"/>
                  </a:lnTo>
                  <a:lnTo>
                    <a:pt x="444322" y="426453"/>
                  </a:lnTo>
                  <a:lnTo>
                    <a:pt x="447687" y="414832"/>
                  </a:lnTo>
                  <a:lnTo>
                    <a:pt x="448729" y="409676"/>
                  </a:lnTo>
                  <a:lnTo>
                    <a:pt x="449834" y="397408"/>
                  </a:lnTo>
                  <a:close/>
                </a:path>
                <a:path w="765175" h="541019">
                  <a:moveTo>
                    <a:pt x="518502" y="284124"/>
                  </a:moveTo>
                  <a:lnTo>
                    <a:pt x="499198" y="247243"/>
                  </a:lnTo>
                  <a:lnTo>
                    <a:pt x="486905" y="251269"/>
                  </a:lnTo>
                  <a:lnTo>
                    <a:pt x="482663" y="257175"/>
                  </a:lnTo>
                  <a:lnTo>
                    <a:pt x="485965" y="271272"/>
                  </a:lnTo>
                  <a:lnTo>
                    <a:pt x="501891" y="302031"/>
                  </a:lnTo>
                  <a:lnTo>
                    <a:pt x="514985" y="298221"/>
                  </a:lnTo>
                  <a:lnTo>
                    <a:pt x="518287" y="293497"/>
                  </a:lnTo>
                  <a:lnTo>
                    <a:pt x="518502" y="284124"/>
                  </a:lnTo>
                  <a:close/>
                </a:path>
                <a:path w="765175" h="541019">
                  <a:moveTo>
                    <a:pt x="674827" y="369189"/>
                  </a:moveTo>
                  <a:lnTo>
                    <a:pt x="674001" y="330415"/>
                  </a:lnTo>
                  <a:lnTo>
                    <a:pt x="662482" y="268351"/>
                  </a:lnTo>
                  <a:lnTo>
                    <a:pt x="647674" y="232613"/>
                  </a:lnTo>
                  <a:lnTo>
                    <a:pt x="647674" y="360375"/>
                  </a:lnTo>
                  <a:lnTo>
                    <a:pt x="641604" y="411327"/>
                  </a:lnTo>
                  <a:lnTo>
                    <a:pt x="625068" y="462013"/>
                  </a:lnTo>
                  <a:lnTo>
                    <a:pt x="601891" y="498652"/>
                  </a:lnTo>
                  <a:lnTo>
                    <a:pt x="532853" y="512457"/>
                  </a:lnTo>
                  <a:lnTo>
                    <a:pt x="481736" y="512432"/>
                  </a:lnTo>
                  <a:lnTo>
                    <a:pt x="480847" y="512140"/>
                  </a:lnTo>
                  <a:lnTo>
                    <a:pt x="478815" y="511810"/>
                  </a:lnTo>
                  <a:lnTo>
                    <a:pt x="483044" y="505790"/>
                  </a:lnTo>
                  <a:lnTo>
                    <a:pt x="487095" y="500583"/>
                  </a:lnTo>
                  <a:lnTo>
                    <a:pt x="490537" y="494957"/>
                  </a:lnTo>
                  <a:lnTo>
                    <a:pt x="512991" y="445490"/>
                  </a:lnTo>
                  <a:lnTo>
                    <a:pt x="524357" y="392379"/>
                  </a:lnTo>
                  <a:lnTo>
                    <a:pt x="526745" y="360375"/>
                  </a:lnTo>
                  <a:lnTo>
                    <a:pt x="526732" y="357403"/>
                  </a:lnTo>
                  <a:lnTo>
                    <a:pt x="525805" y="350735"/>
                  </a:lnTo>
                  <a:lnTo>
                    <a:pt x="522389" y="345287"/>
                  </a:lnTo>
                  <a:lnTo>
                    <a:pt x="517105" y="342226"/>
                  </a:lnTo>
                  <a:lnTo>
                    <a:pt x="510476" y="341960"/>
                  </a:lnTo>
                  <a:lnTo>
                    <a:pt x="503593" y="343230"/>
                  </a:lnTo>
                  <a:lnTo>
                    <a:pt x="499745" y="348538"/>
                  </a:lnTo>
                  <a:lnTo>
                    <a:pt x="499071" y="357403"/>
                  </a:lnTo>
                  <a:lnTo>
                    <a:pt x="497840" y="376783"/>
                  </a:lnTo>
                  <a:lnTo>
                    <a:pt x="497052" y="386435"/>
                  </a:lnTo>
                  <a:lnTo>
                    <a:pt x="482549" y="448614"/>
                  </a:lnTo>
                  <a:lnTo>
                    <a:pt x="455777" y="495769"/>
                  </a:lnTo>
                  <a:lnTo>
                    <a:pt x="454774" y="496976"/>
                  </a:lnTo>
                  <a:lnTo>
                    <a:pt x="454342" y="497573"/>
                  </a:lnTo>
                  <a:lnTo>
                    <a:pt x="447890" y="504507"/>
                  </a:lnTo>
                  <a:lnTo>
                    <a:pt x="440550" y="509397"/>
                  </a:lnTo>
                  <a:lnTo>
                    <a:pt x="432015" y="512203"/>
                  </a:lnTo>
                  <a:lnTo>
                    <a:pt x="421982" y="512864"/>
                  </a:lnTo>
                  <a:lnTo>
                    <a:pt x="409575" y="512572"/>
                  </a:lnTo>
                  <a:lnTo>
                    <a:pt x="405803" y="512483"/>
                  </a:lnTo>
                  <a:lnTo>
                    <a:pt x="397192" y="512279"/>
                  </a:lnTo>
                  <a:lnTo>
                    <a:pt x="372376" y="512203"/>
                  </a:lnTo>
                  <a:lnTo>
                    <a:pt x="322694" y="512483"/>
                  </a:lnTo>
                  <a:lnTo>
                    <a:pt x="313359" y="512483"/>
                  </a:lnTo>
                  <a:lnTo>
                    <a:pt x="337654" y="474281"/>
                  </a:lnTo>
                  <a:lnTo>
                    <a:pt x="353885" y="431304"/>
                  </a:lnTo>
                  <a:lnTo>
                    <a:pt x="362331" y="385508"/>
                  </a:lnTo>
                  <a:lnTo>
                    <a:pt x="363156" y="345287"/>
                  </a:lnTo>
                  <a:lnTo>
                    <a:pt x="363258" y="338543"/>
                  </a:lnTo>
                  <a:lnTo>
                    <a:pt x="357060" y="293268"/>
                  </a:lnTo>
                  <a:lnTo>
                    <a:pt x="343903" y="250723"/>
                  </a:lnTo>
                  <a:lnTo>
                    <a:pt x="335800" y="235343"/>
                  </a:lnTo>
                  <a:lnTo>
                    <a:pt x="335673" y="235115"/>
                  </a:lnTo>
                  <a:lnTo>
                    <a:pt x="335673" y="337972"/>
                  </a:lnTo>
                  <a:lnTo>
                    <a:pt x="335673" y="348538"/>
                  </a:lnTo>
                  <a:lnTo>
                    <a:pt x="327367" y="423024"/>
                  </a:lnTo>
                  <a:lnTo>
                    <a:pt x="311683" y="464019"/>
                  </a:lnTo>
                  <a:lnTo>
                    <a:pt x="288175" y="498487"/>
                  </a:lnTo>
                  <a:lnTo>
                    <a:pt x="246583" y="512546"/>
                  </a:lnTo>
                  <a:lnTo>
                    <a:pt x="206184" y="512533"/>
                  </a:lnTo>
                  <a:lnTo>
                    <a:pt x="163004" y="495769"/>
                  </a:lnTo>
                  <a:lnTo>
                    <a:pt x="134480" y="447573"/>
                  </a:lnTo>
                  <a:lnTo>
                    <a:pt x="121361" y="400748"/>
                  </a:lnTo>
                  <a:lnTo>
                    <a:pt x="117043" y="353898"/>
                  </a:lnTo>
                  <a:lnTo>
                    <a:pt x="121716" y="307086"/>
                  </a:lnTo>
                  <a:lnTo>
                    <a:pt x="135547" y="260413"/>
                  </a:lnTo>
                  <a:lnTo>
                    <a:pt x="153936" y="225983"/>
                  </a:lnTo>
                  <a:lnTo>
                    <a:pt x="181292" y="198043"/>
                  </a:lnTo>
                  <a:lnTo>
                    <a:pt x="231394" y="182079"/>
                  </a:lnTo>
                  <a:lnTo>
                    <a:pt x="256311" y="188252"/>
                  </a:lnTo>
                  <a:lnTo>
                    <a:pt x="297586" y="223558"/>
                  </a:lnTo>
                  <a:lnTo>
                    <a:pt x="322008" y="269671"/>
                  </a:lnTo>
                  <a:lnTo>
                    <a:pt x="335673" y="337972"/>
                  </a:lnTo>
                  <a:lnTo>
                    <a:pt x="335673" y="235115"/>
                  </a:lnTo>
                  <a:lnTo>
                    <a:pt x="324129" y="213169"/>
                  </a:lnTo>
                  <a:lnTo>
                    <a:pt x="298030" y="182549"/>
                  </a:lnTo>
                  <a:lnTo>
                    <a:pt x="310756" y="182079"/>
                  </a:lnTo>
                  <a:lnTo>
                    <a:pt x="349377" y="189077"/>
                  </a:lnTo>
                  <a:lnTo>
                    <a:pt x="381127" y="213321"/>
                  </a:lnTo>
                  <a:lnTo>
                    <a:pt x="404368" y="249986"/>
                  </a:lnTo>
                  <a:lnTo>
                    <a:pt x="418807" y="300367"/>
                  </a:lnTo>
                  <a:lnTo>
                    <a:pt x="421513" y="315404"/>
                  </a:lnTo>
                  <a:lnTo>
                    <a:pt x="424827" y="333095"/>
                  </a:lnTo>
                  <a:lnTo>
                    <a:pt x="424942" y="335889"/>
                  </a:lnTo>
                  <a:lnTo>
                    <a:pt x="425424" y="338543"/>
                  </a:lnTo>
                  <a:lnTo>
                    <a:pt x="427012" y="347484"/>
                  </a:lnTo>
                  <a:lnTo>
                    <a:pt x="432943" y="352831"/>
                  </a:lnTo>
                  <a:lnTo>
                    <a:pt x="448310" y="351282"/>
                  </a:lnTo>
                  <a:lnTo>
                    <a:pt x="453567" y="345033"/>
                  </a:lnTo>
                  <a:lnTo>
                    <a:pt x="439229" y="263918"/>
                  </a:lnTo>
                  <a:lnTo>
                    <a:pt x="415671" y="213487"/>
                  </a:lnTo>
                  <a:lnTo>
                    <a:pt x="390055" y="183756"/>
                  </a:lnTo>
                  <a:lnTo>
                    <a:pt x="390359" y="183134"/>
                  </a:lnTo>
                  <a:lnTo>
                    <a:pt x="390918" y="182079"/>
                  </a:lnTo>
                  <a:lnTo>
                    <a:pt x="391020" y="181914"/>
                  </a:lnTo>
                  <a:lnTo>
                    <a:pt x="408584" y="181914"/>
                  </a:lnTo>
                  <a:lnTo>
                    <a:pt x="429514" y="182118"/>
                  </a:lnTo>
                  <a:lnTo>
                    <a:pt x="439966" y="182118"/>
                  </a:lnTo>
                  <a:lnTo>
                    <a:pt x="446900" y="181914"/>
                  </a:lnTo>
                  <a:lnTo>
                    <a:pt x="450380" y="181813"/>
                  </a:lnTo>
                  <a:lnTo>
                    <a:pt x="502805" y="194297"/>
                  </a:lnTo>
                  <a:lnTo>
                    <a:pt x="539115" y="233845"/>
                  </a:lnTo>
                  <a:lnTo>
                    <a:pt x="561035" y="289153"/>
                  </a:lnTo>
                  <a:lnTo>
                    <a:pt x="568960" y="347484"/>
                  </a:lnTo>
                  <a:lnTo>
                    <a:pt x="569150" y="352831"/>
                  </a:lnTo>
                  <a:lnTo>
                    <a:pt x="570014" y="363575"/>
                  </a:lnTo>
                  <a:lnTo>
                    <a:pt x="575525" y="369189"/>
                  </a:lnTo>
                  <a:lnTo>
                    <a:pt x="591756" y="368592"/>
                  </a:lnTo>
                  <a:lnTo>
                    <a:pt x="597154" y="362585"/>
                  </a:lnTo>
                  <a:lnTo>
                    <a:pt x="594563" y="318795"/>
                  </a:lnTo>
                  <a:lnTo>
                    <a:pt x="583057" y="264909"/>
                  </a:lnTo>
                  <a:lnTo>
                    <a:pt x="559828" y="215011"/>
                  </a:lnTo>
                  <a:lnTo>
                    <a:pt x="534835" y="182194"/>
                  </a:lnTo>
                  <a:lnTo>
                    <a:pt x="580174" y="193776"/>
                  </a:lnTo>
                  <a:lnTo>
                    <a:pt x="610057" y="221780"/>
                  </a:lnTo>
                  <a:lnTo>
                    <a:pt x="629018" y="257937"/>
                  </a:lnTo>
                  <a:lnTo>
                    <a:pt x="643432" y="309219"/>
                  </a:lnTo>
                  <a:lnTo>
                    <a:pt x="647674" y="360375"/>
                  </a:lnTo>
                  <a:lnTo>
                    <a:pt x="647674" y="232613"/>
                  </a:lnTo>
                  <a:lnTo>
                    <a:pt x="635469" y="210794"/>
                  </a:lnTo>
                  <a:lnTo>
                    <a:pt x="615759" y="186639"/>
                  </a:lnTo>
                  <a:lnTo>
                    <a:pt x="609942" y="182194"/>
                  </a:lnTo>
                  <a:lnTo>
                    <a:pt x="609434" y="181813"/>
                  </a:lnTo>
                  <a:lnTo>
                    <a:pt x="592455" y="168821"/>
                  </a:lnTo>
                  <a:lnTo>
                    <a:pt x="565315" y="157797"/>
                  </a:lnTo>
                  <a:lnTo>
                    <a:pt x="534073" y="154038"/>
                  </a:lnTo>
                  <a:lnTo>
                    <a:pt x="230809" y="154089"/>
                  </a:lnTo>
                  <a:lnTo>
                    <a:pt x="181876" y="165239"/>
                  </a:lnTo>
                  <a:lnTo>
                    <a:pt x="138531" y="200456"/>
                  </a:lnTo>
                  <a:lnTo>
                    <a:pt x="110629" y="248539"/>
                  </a:lnTo>
                  <a:lnTo>
                    <a:pt x="94411" y="302120"/>
                  </a:lnTo>
                  <a:lnTo>
                    <a:pt x="89255" y="355790"/>
                  </a:lnTo>
                  <a:lnTo>
                    <a:pt x="94894" y="409460"/>
                  </a:lnTo>
                  <a:lnTo>
                    <a:pt x="111036" y="462991"/>
                  </a:lnTo>
                  <a:lnTo>
                    <a:pt x="132232" y="501789"/>
                  </a:lnTo>
                  <a:lnTo>
                    <a:pt x="163106" y="533755"/>
                  </a:lnTo>
                  <a:lnTo>
                    <a:pt x="175348" y="540499"/>
                  </a:lnTo>
                  <a:lnTo>
                    <a:pt x="438251" y="540397"/>
                  </a:lnTo>
                  <a:lnTo>
                    <a:pt x="591553" y="540080"/>
                  </a:lnTo>
                  <a:lnTo>
                    <a:pt x="625983" y="512864"/>
                  </a:lnTo>
                  <a:lnTo>
                    <a:pt x="626313" y="512483"/>
                  </a:lnTo>
                  <a:lnTo>
                    <a:pt x="630275" y="508025"/>
                  </a:lnTo>
                  <a:lnTo>
                    <a:pt x="640740" y="492480"/>
                  </a:lnTo>
                  <a:lnTo>
                    <a:pt x="649452" y="475653"/>
                  </a:lnTo>
                  <a:lnTo>
                    <a:pt x="662736" y="440715"/>
                  </a:lnTo>
                  <a:lnTo>
                    <a:pt x="671182" y="404914"/>
                  </a:lnTo>
                  <a:lnTo>
                    <a:pt x="674827" y="369189"/>
                  </a:lnTo>
                  <a:close/>
                </a:path>
                <a:path w="765175" h="541019">
                  <a:moveTo>
                    <a:pt x="764895" y="374738"/>
                  </a:moveTo>
                  <a:lnTo>
                    <a:pt x="758253" y="368249"/>
                  </a:lnTo>
                  <a:lnTo>
                    <a:pt x="748995" y="364375"/>
                  </a:lnTo>
                  <a:lnTo>
                    <a:pt x="739089" y="363728"/>
                  </a:lnTo>
                  <a:lnTo>
                    <a:pt x="730453" y="366852"/>
                  </a:lnTo>
                  <a:lnTo>
                    <a:pt x="727125" y="369227"/>
                  </a:lnTo>
                  <a:lnTo>
                    <a:pt x="723874" y="374573"/>
                  </a:lnTo>
                  <a:lnTo>
                    <a:pt x="724357" y="382498"/>
                  </a:lnTo>
                  <a:lnTo>
                    <a:pt x="727760" y="387908"/>
                  </a:lnTo>
                  <a:lnTo>
                    <a:pt x="731367" y="390093"/>
                  </a:lnTo>
                  <a:lnTo>
                    <a:pt x="739990" y="392823"/>
                  </a:lnTo>
                  <a:lnTo>
                    <a:pt x="749452" y="392074"/>
                  </a:lnTo>
                  <a:lnTo>
                    <a:pt x="758240" y="388366"/>
                  </a:lnTo>
                  <a:lnTo>
                    <a:pt x="764895" y="382193"/>
                  </a:lnTo>
                  <a:lnTo>
                    <a:pt x="764895" y="374738"/>
                  </a:lnTo>
                  <a:close/>
                </a:path>
                <a:path w="765175" h="541019">
                  <a:moveTo>
                    <a:pt x="764895" y="265671"/>
                  </a:moveTo>
                  <a:lnTo>
                    <a:pt x="760488" y="258381"/>
                  </a:lnTo>
                  <a:lnTo>
                    <a:pt x="754062" y="255587"/>
                  </a:lnTo>
                  <a:lnTo>
                    <a:pt x="738428" y="256730"/>
                  </a:lnTo>
                  <a:lnTo>
                    <a:pt x="731215" y="256133"/>
                  </a:lnTo>
                  <a:lnTo>
                    <a:pt x="715670" y="256794"/>
                  </a:lnTo>
                  <a:lnTo>
                    <a:pt x="710044" y="262318"/>
                  </a:lnTo>
                  <a:lnTo>
                    <a:pt x="709739" y="277431"/>
                  </a:lnTo>
                  <a:lnTo>
                    <a:pt x="715619" y="283349"/>
                  </a:lnTo>
                  <a:lnTo>
                    <a:pt x="731685" y="283946"/>
                  </a:lnTo>
                  <a:lnTo>
                    <a:pt x="739127" y="283451"/>
                  </a:lnTo>
                  <a:lnTo>
                    <a:pt x="755180" y="284276"/>
                  </a:lnTo>
                  <a:lnTo>
                    <a:pt x="761530" y="281368"/>
                  </a:lnTo>
                  <a:lnTo>
                    <a:pt x="764895" y="273126"/>
                  </a:lnTo>
                  <a:lnTo>
                    <a:pt x="764895" y="265671"/>
                  </a:lnTo>
                  <a:close/>
                </a:path>
                <a:path w="765175" h="541019">
                  <a:moveTo>
                    <a:pt x="764895" y="188683"/>
                  </a:moveTo>
                  <a:lnTo>
                    <a:pt x="761174" y="179527"/>
                  </a:lnTo>
                  <a:lnTo>
                    <a:pt x="756526" y="173824"/>
                  </a:lnTo>
                  <a:lnTo>
                    <a:pt x="751090" y="171043"/>
                  </a:lnTo>
                  <a:lnTo>
                    <a:pt x="745032" y="170675"/>
                  </a:lnTo>
                  <a:lnTo>
                    <a:pt x="718286" y="173494"/>
                  </a:lnTo>
                  <a:lnTo>
                    <a:pt x="694817" y="202501"/>
                  </a:lnTo>
                  <a:lnTo>
                    <a:pt x="696442" y="212090"/>
                  </a:lnTo>
                  <a:lnTo>
                    <a:pt x="699897" y="219151"/>
                  </a:lnTo>
                  <a:lnTo>
                    <a:pt x="704989" y="223393"/>
                  </a:lnTo>
                  <a:lnTo>
                    <a:pt x="711492" y="224497"/>
                  </a:lnTo>
                  <a:lnTo>
                    <a:pt x="728916" y="222669"/>
                  </a:lnTo>
                  <a:lnTo>
                    <a:pt x="737628" y="221907"/>
                  </a:lnTo>
                  <a:lnTo>
                    <a:pt x="764895" y="202311"/>
                  </a:lnTo>
                  <a:lnTo>
                    <a:pt x="764895" y="188683"/>
                  </a:lnTo>
                  <a:close/>
                </a:path>
                <a:path w="765175" h="541019">
                  <a:moveTo>
                    <a:pt x="764895" y="95351"/>
                  </a:moveTo>
                  <a:lnTo>
                    <a:pt x="760806" y="87109"/>
                  </a:lnTo>
                  <a:lnTo>
                    <a:pt x="753706" y="85090"/>
                  </a:lnTo>
                  <a:lnTo>
                    <a:pt x="745159" y="85115"/>
                  </a:lnTo>
                  <a:lnTo>
                    <a:pt x="692416" y="88455"/>
                  </a:lnTo>
                  <a:lnTo>
                    <a:pt x="640588" y="98806"/>
                  </a:lnTo>
                  <a:lnTo>
                    <a:pt x="625665" y="108318"/>
                  </a:lnTo>
                  <a:lnTo>
                    <a:pt x="629754" y="124599"/>
                  </a:lnTo>
                  <a:lnTo>
                    <a:pt x="637247" y="128257"/>
                  </a:lnTo>
                  <a:lnTo>
                    <a:pt x="647446" y="125539"/>
                  </a:lnTo>
                  <a:lnTo>
                    <a:pt x="672160" y="119786"/>
                  </a:lnTo>
                  <a:lnTo>
                    <a:pt x="697090" y="115722"/>
                  </a:lnTo>
                  <a:lnTo>
                    <a:pt x="722223" y="113474"/>
                  </a:lnTo>
                  <a:lnTo>
                    <a:pt x="747623" y="113182"/>
                  </a:lnTo>
                  <a:lnTo>
                    <a:pt x="755751" y="113411"/>
                  </a:lnTo>
                  <a:lnTo>
                    <a:pt x="761326" y="109943"/>
                  </a:lnTo>
                  <a:lnTo>
                    <a:pt x="764895" y="102819"/>
                  </a:lnTo>
                  <a:lnTo>
                    <a:pt x="764895" y="95351"/>
                  </a:lnTo>
                  <a:close/>
                </a:path>
                <a:path w="765175" h="541019">
                  <a:moveTo>
                    <a:pt x="764895" y="10185"/>
                  </a:moveTo>
                  <a:lnTo>
                    <a:pt x="760755" y="2463"/>
                  </a:lnTo>
                  <a:lnTo>
                    <a:pt x="753973" y="0"/>
                  </a:lnTo>
                  <a:lnTo>
                    <a:pt x="705980" y="1854"/>
                  </a:lnTo>
                  <a:lnTo>
                    <a:pt x="641273" y="10515"/>
                  </a:lnTo>
                  <a:lnTo>
                    <a:pt x="591680" y="24079"/>
                  </a:lnTo>
                  <a:lnTo>
                    <a:pt x="543991" y="43307"/>
                  </a:lnTo>
                  <a:lnTo>
                    <a:pt x="498170" y="68059"/>
                  </a:lnTo>
                  <a:lnTo>
                    <a:pt x="463613" y="91427"/>
                  </a:lnTo>
                  <a:lnTo>
                    <a:pt x="461568" y="96850"/>
                  </a:lnTo>
                  <a:lnTo>
                    <a:pt x="464845" y="109270"/>
                  </a:lnTo>
                  <a:lnTo>
                    <a:pt x="469341" y="112915"/>
                  </a:lnTo>
                  <a:lnTo>
                    <a:pt x="479348" y="112636"/>
                  </a:lnTo>
                  <a:lnTo>
                    <a:pt x="483781" y="110604"/>
                  </a:lnTo>
                  <a:lnTo>
                    <a:pt x="530237" y="81915"/>
                  </a:lnTo>
                  <a:lnTo>
                    <a:pt x="593026" y="52895"/>
                  </a:lnTo>
                  <a:lnTo>
                    <a:pt x="642708" y="38430"/>
                  </a:lnTo>
                  <a:lnTo>
                    <a:pt x="693826" y="30264"/>
                  </a:lnTo>
                  <a:lnTo>
                    <a:pt x="746302" y="28206"/>
                  </a:lnTo>
                  <a:lnTo>
                    <a:pt x="754976" y="28346"/>
                  </a:lnTo>
                  <a:lnTo>
                    <a:pt x="761276" y="25704"/>
                  </a:lnTo>
                  <a:lnTo>
                    <a:pt x="764895" y="17653"/>
                  </a:lnTo>
                  <a:lnTo>
                    <a:pt x="764895" y="10185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31" name="object 31"/>
            <p:cNvPicPr/>
            <p:nvPr/>
          </p:nvPicPr>
          <p:blipFill>
            <a:blip r:embed="rId2"/>
            <a:srcRect/>
            <a:stretch>
              <a:fillRect/>
            </a:stretch>
          </p:blipFill>
          <p:spPr>
            <a:xfrm>
              <a:off x="11335512" y="864108"/>
              <a:ext cx="141731" cy="201167"/>
            </a:xfrm>
            <a:prstGeom prst="rect">
              <a:avLst/>
            </a:prstGeom>
          </p:spPr>
        </p:pic>
        <p:sp>
          <p:nvSpPr>
            <p:cNvPr id="32" name="object 32"/>
            <p:cNvSpPr/>
            <p:nvPr/>
          </p:nvSpPr>
          <p:spPr>
            <a:xfrm>
              <a:off x="8815679" y="712825"/>
              <a:ext cx="417830" cy="472440"/>
            </a:xfrm>
            <a:custGeom>
              <a:avLst/>
              <a:rect l="l" t="t" r="r" b="b"/>
              <a:pathLst>
                <a:path w="417829" h="472440">
                  <a:moveTo>
                    <a:pt x="410502" y="472325"/>
                  </a:moveTo>
                  <a:lnTo>
                    <a:pt x="6807" y="472325"/>
                  </a:lnTo>
                  <a:lnTo>
                    <a:pt x="3848" y="470674"/>
                  </a:lnTo>
                  <a:lnTo>
                    <a:pt x="368" y="465632"/>
                  </a:lnTo>
                  <a:lnTo>
                    <a:pt x="0" y="462343"/>
                  </a:lnTo>
                  <a:lnTo>
                    <a:pt x="103454" y="196596"/>
                  </a:lnTo>
                  <a:lnTo>
                    <a:pt x="103454" y="100444"/>
                  </a:lnTo>
                  <a:lnTo>
                    <a:pt x="82575" y="100444"/>
                  </a:lnTo>
                  <a:lnTo>
                    <a:pt x="78358" y="96151"/>
                  </a:lnTo>
                  <a:lnTo>
                    <a:pt x="78358" y="4292"/>
                  </a:lnTo>
                  <a:lnTo>
                    <a:pt x="82575" y="0"/>
                  </a:lnTo>
                  <a:lnTo>
                    <a:pt x="333235" y="0"/>
                  </a:lnTo>
                  <a:lnTo>
                    <a:pt x="337464" y="4292"/>
                  </a:lnTo>
                  <a:lnTo>
                    <a:pt x="337464" y="96151"/>
                  </a:lnTo>
                  <a:lnTo>
                    <a:pt x="333235" y="100444"/>
                  </a:lnTo>
                  <a:lnTo>
                    <a:pt x="318655" y="100444"/>
                  </a:lnTo>
                  <a:lnTo>
                    <a:pt x="318655" y="196100"/>
                  </a:lnTo>
                  <a:lnTo>
                    <a:pt x="314426" y="200266"/>
                  </a:lnTo>
                  <a:lnTo>
                    <a:pt x="304012" y="200266"/>
                  </a:lnTo>
                  <a:lnTo>
                    <a:pt x="299796" y="196100"/>
                  </a:lnTo>
                  <a:lnTo>
                    <a:pt x="299796" y="85801"/>
                  </a:lnTo>
                  <a:lnTo>
                    <a:pt x="304012" y="81521"/>
                  </a:lnTo>
                  <a:lnTo>
                    <a:pt x="318592" y="81521"/>
                  </a:lnTo>
                  <a:lnTo>
                    <a:pt x="318592" y="18923"/>
                  </a:lnTo>
                  <a:lnTo>
                    <a:pt x="97218" y="18923"/>
                  </a:lnTo>
                  <a:lnTo>
                    <a:pt x="97218" y="81521"/>
                  </a:lnTo>
                  <a:lnTo>
                    <a:pt x="118084" y="81521"/>
                  </a:lnTo>
                  <a:lnTo>
                    <a:pt x="122313" y="85801"/>
                  </a:lnTo>
                  <a:lnTo>
                    <a:pt x="122313" y="199504"/>
                  </a:lnTo>
                  <a:lnTo>
                    <a:pt x="121691" y="201777"/>
                  </a:lnTo>
                  <a:lnTo>
                    <a:pt x="23660" y="453390"/>
                  </a:lnTo>
                  <a:lnTo>
                    <a:pt x="399021" y="453390"/>
                  </a:lnTo>
                  <a:lnTo>
                    <a:pt x="400037" y="452259"/>
                  </a:lnTo>
                  <a:lnTo>
                    <a:pt x="401358" y="451243"/>
                  </a:lnTo>
                  <a:lnTo>
                    <a:pt x="407784" y="448843"/>
                  </a:lnTo>
                  <a:lnTo>
                    <a:pt x="413219" y="451370"/>
                  </a:lnTo>
                  <a:lnTo>
                    <a:pt x="417309" y="462483"/>
                  </a:lnTo>
                  <a:lnTo>
                    <a:pt x="416940" y="465632"/>
                  </a:lnTo>
                  <a:lnTo>
                    <a:pt x="413410" y="470801"/>
                  </a:lnTo>
                  <a:lnTo>
                    <a:pt x="410502" y="472325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33" name="object 33"/>
            <p:cNvPicPr/>
            <p:nvPr/>
          </p:nvPicPr>
          <p:blipFill>
            <a:blip r:embed="rId3"/>
            <a:srcRect/>
            <a:stretch>
              <a:fillRect/>
            </a:stretch>
          </p:blipFill>
          <p:spPr>
            <a:xfrm>
              <a:off x="8950452" y="614172"/>
              <a:ext cx="70103" cy="70103"/>
            </a:xfrm>
            <a:prstGeom prst="rect">
              <a:avLst/>
            </a:prstGeom>
          </p:spPr>
        </p:pic>
        <p:sp>
          <p:nvSpPr>
            <p:cNvPr id="34" name="object 34"/>
            <p:cNvSpPr/>
            <p:nvPr/>
          </p:nvSpPr>
          <p:spPr>
            <a:xfrm>
              <a:off x="8683689" y="592721"/>
              <a:ext cx="765175" cy="594995"/>
            </a:xfrm>
            <a:custGeom>
              <a:avLst/>
              <a:rect l="l" t="t" r="r" b="b"/>
              <a:pathLst>
                <a:path w="765175" h="594994">
                  <a:moveTo>
                    <a:pt x="75603" y="490651"/>
                  </a:moveTo>
                  <a:lnTo>
                    <a:pt x="74663" y="450697"/>
                  </a:lnTo>
                  <a:lnTo>
                    <a:pt x="70205" y="393750"/>
                  </a:lnTo>
                  <a:lnTo>
                    <a:pt x="60121" y="325805"/>
                  </a:lnTo>
                  <a:lnTo>
                    <a:pt x="44310" y="261581"/>
                  </a:lnTo>
                  <a:lnTo>
                    <a:pt x="20637" y="197091"/>
                  </a:lnTo>
                  <a:lnTo>
                    <a:pt x="18986" y="192049"/>
                  </a:lnTo>
                  <a:lnTo>
                    <a:pt x="12928" y="189903"/>
                  </a:lnTo>
                  <a:lnTo>
                    <a:pt x="7505" y="191795"/>
                  </a:lnTo>
                  <a:lnTo>
                    <a:pt x="2324" y="194056"/>
                  </a:lnTo>
                  <a:lnTo>
                    <a:pt x="0" y="200494"/>
                  </a:lnTo>
                  <a:lnTo>
                    <a:pt x="2578" y="205295"/>
                  </a:lnTo>
                  <a:lnTo>
                    <a:pt x="26758" y="273748"/>
                  </a:lnTo>
                  <a:lnTo>
                    <a:pt x="42265" y="342315"/>
                  </a:lnTo>
                  <a:lnTo>
                    <a:pt x="50977" y="405447"/>
                  </a:lnTo>
                  <a:lnTo>
                    <a:pt x="54800" y="457606"/>
                  </a:lnTo>
                  <a:lnTo>
                    <a:pt x="55626" y="493268"/>
                  </a:lnTo>
                  <a:lnTo>
                    <a:pt x="55016" y="512813"/>
                  </a:lnTo>
                  <a:lnTo>
                    <a:pt x="59486" y="517232"/>
                  </a:lnTo>
                  <a:lnTo>
                    <a:pt x="70408" y="517867"/>
                  </a:lnTo>
                  <a:lnTo>
                    <a:pt x="75323" y="513321"/>
                  </a:lnTo>
                  <a:lnTo>
                    <a:pt x="75133" y="507631"/>
                  </a:lnTo>
                  <a:lnTo>
                    <a:pt x="75603" y="490651"/>
                  </a:lnTo>
                  <a:close/>
                </a:path>
                <a:path w="765175" h="594994">
                  <a:moveTo>
                    <a:pt x="423633" y="27241"/>
                  </a:moveTo>
                  <a:lnTo>
                    <a:pt x="404761" y="0"/>
                  </a:lnTo>
                  <a:lnTo>
                    <a:pt x="404761" y="21437"/>
                  </a:lnTo>
                  <a:lnTo>
                    <a:pt x="404761" y="33172"/>
                  </a:lnTo>
                  <a:lnTo>
                    <a:pt x="400037" y="37846"/>
                  </a:lnTo>
                  <a:lnTo>
                    <a:pt x="388315" y="37846"/>
                  </a:lnTo>
                  <a:lnTo>
                    <a:pt x="383578" y="33172"/>
                  </a:lnTo>
                  <a:lnTo>
                    <a:pt x="383578" y="21437"/>
                  </a:lnTo>
                  <a:lnTo>
                    <a:pt x="388315" y="16637"/>
                  </a:lnTo>
                  <a:lnTo>
                    <a:pt x="400037" y="16637"/>
                  </a:lnTo>
                  <a:lnTo>
                    <a:pt x="404761" y="21437"/>
                  </a:lnTo>
                  <a:lnTo>
                    <a:pt x="404761" y="0"/>
                  </a:lnTo>
                  <a:lnTo>
                    <a:pt x="367030" y="15836"/>
                  </a:lnTo>
                  <a:lnTo>
                    <a:pt x="364705" y="27241"/>
                  </a:lnTo>
                  <a:lnTo>
                    <a:pt x="367030" y="38722"/>
                  </a:lnTo>
                  <a:lnTo>
                    <a:pt x="373367" y="48107"/>
                  </a:lnTo>
                  <a:lnTo>
                    <a:pt x="382739" y="54444"/>
                  </a:lnTo>
                  <a:lnTo>
                    <a:pt x="394182" y="56769"/>
                  </a:lnTo>
                  <a:lnTo>
                    <a:pt x="405612" y="54444"/>
                  </a:lnTo>
                  <a:lnTo>
                    <a:pt x="414985" y="48107"/>
                  </a:lnTo>
                  <a:lnTo>
                    <a:pt x="421309" y="38722"/>
                  </a:lnTo>
                  <a:lnTo>
                    <a:pt x="421474" y="37846"/>
                  </a:lnTo>
                  <a:lnTo>
                    <a:pt x="423633" y="27241"/>
                  </a:lnTo>
                  <a:close/>
                </a:path>
                <a:path w="765175" h="594994">
                  <a:moveTo>
                    <a:pt x="437083" y="543979"/>
                  </a:moveTo>
                  <a:lnTo>
                    <a:pt x="432854" y="539673"/>
                  </a:lnTo>
                  <a:lnTo>
                    <a:pt x="202336" y="539673"/>
                  </a:lnTo>
                  <a:lnTo>
                    <a:pt x="232676" y="470408"/>
                  </a:lnTo>
                  <a:lnTo>
                    <a:pt x="267868" y="438861"/>
                  </a:lnTo>
                  <a:lnTo>
                    <a:pt x="279819" y="437896"/>
                  </a:lnTo>
                  <a:lnTo>
                    <a:pt x="292544" y="440474"/>
                  </a:lnTo>
                  <a:lnTo>
                    <a:pt x="305993" y="446608"/>
                  </a:lnTo>
                  <a:lnTo>
                    <a:pt x="320116" y="456272"/>
                  </a:lnTo>
                  <a:lnTo>
                    <a:pt x="343662" y="474548"/>
                  </a:lnTo>
                  <a:lnTo>
                    <a:pt x="359638" y="484174"/>
                  </a:lnTo>
                  <a:lnTo>
                    <a:pt x="375450" y="488391"/>
                  </a:lnTo>
                  <a:lnTo>
                    <a:pt x="394792" y="487565"/>
                  </a:lnTo>
                  <a:lnTo>
                    <a:pt x="399973" y="486816"/>
                  </a:lnTo>
                  <a:lnTo>
                    <a:pt x="403504" y="482015"/>
                  </a:lnTo>
                  <a:lnTo>
                    <a:pt x="402056" y="471665"/>
                  </a:lnTo>
                  <a:lnTo>
                    <a:pt x="397344" y="468134"/>
                  </a:lnTo>
                  <a:lnTo>
                    <a:pt x="392112" y="468896"/>
                  </a:lnTo>
                  <a:lnTo>
                    <a:pt x="378231" y="469684"/>
                  </a:lnTo>
                  <a:lnTo>
                    <a:pt x="366712" y="466598"/>
                  </a:lnTo>
                  <a:lnTo>
                    <a:pt x="353745" y="458533"/>
                  </a:lnTo>
                  <a:lnTo>
                    <a:pt x="331851" y="441515"/>
                  </a:lnTo>
                  <a:lnTo>
                    <a:pt x="314020" y="429475"/>
                  </a:lnTo>
                  <a:lnTo>
                    <a:pt x="296633" y="421957"/>
                  </a:lnTo>
                  <a:lnTo>
                    <a:pt x="279755" y="418985"/>
                  </a:lnTo>
                  <a:lnTo>
                    <a:pt x="263461" y="420560"/>
                  </a:lnTo>
                  <a:lnTo>
                    <a:pt x="227622" y="444004"/>
                  </a:lnTo>
                  <a:lnTo>
                    <a:pt x="177977" y="548271"/>
                  </a:lnTo>
                  <a:lnTo>
                    <a:pt x="178231" y="551675"/>
                  </a:lnTo>
                  <a:lnTo>
                    <a:pt x="181698" y="556971"/>
                  </a:lnTo>
                  <a:lnTo>
                    <a:pt x="184734" y="558609"/>
                  </a:lnTo>
                  <a:lnTo>
                    <a:pt x="432854" y="558609"/>
                  </a:lnTo>
                  <a:lnTo>
                    <a:pt x="437083" y="554329"/>
                  </a:lnTo>
                  <a:lnTo>
                    <a:pt x="437083" y="543979"/>
                  </a:lnTo>
                  <a:close/>
                </a:path>
                <a:path w="765175" h="594994">
                  <a:moveTo>
                    <a:pt x="702614" y="341706"/>
                  </a:moveTo>
                  <a:lnTo>
                    <a:pt x="700341" y="330403"/>
                  </a:lnTo>
                  <a:lnTo>
                    <a:pt x="694156" y="321183"/>
                  </a:lnTo>
                  <a:lnTo>
                    <a:pt x="684961" y="314960"/>
                  </a:lnTo>
                  <a:lnTo>
                    <a:pt x="683755" y="314718"/>
                  </a:lnTo>
                  <a:lnTo>
                    <a:pt x="683755" y="336029"/>
                  </a:lnTo>
                  <a:lnTo>
                    <a:pt x="683755" y="347256"/>
                  </a:lnTo>
                  <a:lnTo>
                    <a:pt x="679259" y="351802"/>
                  </a:lnTo>
                  <a:lnTo>
                    <a:pt x="668096" y="351802"/>
                  </a:lnTo>
                  <a:lnTo>
                    <a:pt x="663613" y="347256"/>
                  </a:lnTo>
                  <a:lnTo>
                    <a:pt x="663613" y="336029"/>
                  </a:lnTo>
                  <a:lnTo>
                    <a:pt x="668096" y="331609"/>
                  </a:lnTo>
                  <a:lnTo>
                    <a:pt x="679259" y="331609"/>
                  </a:lnTo>
                  <a:lnTo>
                    <a:pt x="683755" y="336029"/>
                  </a:lnTo>
                  <a:lnTo>
                    <a:pt x="683755" y="314718"/>
                  </a:lnTo>
                  <a:lnTo>
                    <a:pt x="647039" y="330403"/>
                  </a:lnTo>
                  <a:lnTo>
                    <a:pt x="644766" y="341706"/>
                  </a:lnTo>
                  <a:lnTo>
                    <a:pt x="647039" y="352933"/>
                  </a:lnTo>
                  <a:lnTo>
                    <a:pt x="653262" y="362115"/>
                  </a:lnTo>
                  <a:lnTo>
                    <a:pt x="662457" y="368325"/>
                  </a:lnTo>
                  <a:lnTo>
                    <a:pt x="673709" y="370611"/>
                  </a:lnTo>
                  <a:lnTo>
                    <a:pt x="684961" y="368325"/>
                  </a:lnTo>
                  <a:lnTo>
                    <a:pt x="694156" y="362115"/>
                  </a:lnTo>
                  <a:lnTo>
                    <a:pt x="700341" y="352933"/>
                  </a:lnTo>
                  <a:lnTo>
                    <a:pt x="700570" y="351802"/>
                  </a:lnTo>
                  <a:lnTo>
                    <a:pt x="702614" y="341706"/>
                  </a:lnTo>
                  <a:close/>
                </a:path>
                <a:path w="765175" h="594994">
                  <a:moveTo>
                    <a:pt x="731139" y="414782"/>
                  </a:moveTo>
                  <a:lnTo>
                    <a:pt x="729361" y="411759"/>
                  </a:lnTo>
                  <a:lnTo>
                    <a:pt x="726516" y="409994"/>
                  </a:lnTo>
                  <a:lnTo>
                    <a:pt x="725043" y="409117"/>
                  </a:lnTo>
                  <a:lnTo>
                    <a:pt x="724192" y="408609"/>
                  </a:lnTo>
                  <a:lnTo>
                    <a:pt x="721423" y="408355"/>
                  </a:lnTo>
                  <a:lnTo>
                    <a:pt x="718832" y="409117"/>
                  </a:lnTo>
                  <a:lnTo>
                    <a:pt x="712114" y="408698"/>
                  </a:lnTo>
                  <a:lnTo>
                    <a:pt x="711885" y="408660"/>
                  </a:lnTo>
                  <a:lnTo>
                    <a:pt x="711885" y="427647"/>
                  </a:lnTo>
                  <a:lnTo>
                    <a:pt x="699185" y="474903"/>
                  </a:lnTo>
                  <a:lnTo>
                    <a:pt x="670814" y="513219"/>
                  </a:lnTo>
                  <a:lnTo>
                    <a:pt x="630504" y="538911"/>
                  </a:lnTo>
                  <a:lnTo>
                    <a:pt x="581926" y="548297"/>
                  </a:lnTo>
                  <a:lnTo>
                    <a:pt x="531583" y="538187"/>
                  </a:lnTo>
                  <a:lnTo>
                    <a:pt x="490308" y="510603"/>
                  </a:lnTo>
                  <a:lnTo>
                    <a:pt x="462254" y="469684"/>
                  </a:lnTo>
                  <a:lnTo>
                    <a:pt x="451586" y="419569"/>
                  </a:lnTo>
                  <a:lnTo>
                    <a:pt x="454621" y="412534"/>
                  </a:lnTo>
                  <a:lnTo>
                    <a:pt x="488746" y="378104"/>
                  </a:lnTo>
                  <a:lnTo>
                    <a:pt x="531164" y="371017"/>
                  </a:lnTo>
                  <a:lnTo>
                    <a:pt x="556399" y="375348"/>
                  </a:lnTo>
                  <a:lnTo>
                    <a:pt x="584200" y="384911"/>
                  </a:lnTo>
                  <a:lnTo>
                    <a:pt x="615950" y="397802"/>
                  </a:lnTo>
                  <a:lnTo>
                    <a:pt x="651192" y="411010"/>
                  </a:lnTo>
                  <a:lnTo>
                    <a:pt x="684834" y="421855"/>
                  </a:lnTo>
                  <a:lnTo>
                    <a:pt x="711885" y="427647"/>
                  </a:lnTo>
                  <a:lnTo>
                    <a:pt x="711885" y="408660"/>
                  </a:lnTo>
                  <a:lnTo>
                    <a:pt x="692213" y="404342"/>
                  </a:lnTo>
                  <a:lnTo>
                    <a:pt x="653808" y="391972"/>
                  </a:lnTo>
                  <a:lnTo>
                    <a:pt x="600430" y="371017"/>
                  </a:lnTo>
                  <a:lnTo>
                    <a:pt x="591515" y="367512"/>
                  </a:lnTo>
                  <a:lnTo>
                    <a:pt x="559828" y="356768"/>
                  </a:lnTo>
                  <a:lnTo>
                    <a:pt x="530720" y="352107"/>
                  </a:lnTo>
                  <a:lnTo>
                    <a:pt x="504266" y="353542"/>
                  </a:lnTo>
                  <a:lnTo>
                    <a:pt x="480606" y="361086"/>
                  </a:lnTo>
                  <a:lnTo>
                    <a:pt x="443369" y="394271"/>
                  </a:lnTo>
                  <a:lnTo>
                    <a:pt x="432727" y="418058"/>
                  </a:lnTo>
                  <a:lnTo>
                    <a:pt x="440347" y="465137"/>
                  </a:lnTo>
                  <a:lnTo>
                    <a:pt x="441363" y="467106"/>
                  </a:lnTo>
                  <a:lnTo>
                    <a:pt x="441363" y="471678"/>
                  </a:lnTo>
                  <a:lnTo>
                    <a:pt x="445592" y="475843"/>
                  </a:lnTo>
                  <a:lnTo>
                    <a:pt x="445884" y="475843"/>
                  </a:lnTo>
                  <a:lnTo>
                    <a:pt x="461556" y="506069"/>
                  </a:lnTo>
                  <a:lnTo>
                    <a:pt x="493877" y="538378"/>
                  </a:lnTo>
                  <a:lnTo>
                    <a:pt x="534809" y="559574"/>
                  </a:lnTo>
                  <a:lnTo>
                    <a:pt x="581926" y="567194"/>
                  </a:lnTo>
                  <a:lnTo>
                    <a:pt x="629031" y="559574"/>
                  </a:lnTo>
                  <a:lnTo>
                    <a:pt x="650811" y="548297"/>
                  </a:lnTo>
                  <a:lnTo>
                    <a:pt x="669975" y="538378"/>
                  </a:lnTo>
                  <a:lnTo>
                    <a:pt x="702297" y="506069"/>
                  </a:lnTo>
                  <a:lnTo>
                    <a:pt x="723519" y="465137"/>
                  </a:lnTo>
                  <a:lnTo>
                    <a:pt x="731139" y="418058"/>
                  </a:lnTo>
                  <a:lnTo>
                    <a:pt x="731139" y="414782"/>
                  </a:lnTo>
                  <a:close/>
                </a:path>
                <a:path w="765175" h="594994">
                  <a:moveTo>
                    <a:pt x="764578" y="411988"/>
                  </a:moveTo>
                  <a:lnTo>
                    <a:pt x="757453" y="361683"/>
                  </a:lnTo>
                  <a:lnTo>
                    <a:pt x="745705" y="335241"/>
                  </a:lnTo>
                  <a:lnTo>
                    <a:pt x="745705" y="411988"/>
                  </a:lnTo>
                  <a:lnTo>
                    <a:pt x="739838" y="455498"/>
                  </a:lnTo>
                  <a:lnTo>
                    <a:pt x="723303" y="494614"/>
                  </a:lnTo>
                  <a:lnTo>
                    <a:pt x="697661" y="527761"/>
                  </a:lnTo>
                  <a:lnTo>
                    <a:pt x="664502" y="553389"/>
                  </a:lnTo>
                  <a:lnTo>
                    <a:pt x="625411" y="569925"/>
                  </a:lnTo>
                  <a:lnTo>
                    <a:pt x="581926" y="575779"/>
                  </a:lnTo>
                  <a:lnTo>
                    <a:pt x="538441" y="569925"/>
                  </a:lnTo>
                  <a:lnTo>
                    <a:pt x="499351" y="553389"/>
                  </a:lnTo>
                  <a:lnTo>
                    <a:pt x="466178" y="527761"/>
                  </a:lnTo>
                  <a:lnTo>
                    <a:pt x="440550" y="494614"/>
                  </a:lnTo>
                  <a:lnTo>
                    <a:pt x="424002" y="455498"/>
                  </a:lnTo>
                  <a:lnTo>
                    <a:pt x="418147" y="411988"/>
                  </a:lnTo>
                  <a:lnTo>
                    <a:pt x="424903" y="365594"/>
                  </a:lnTo>
                  <a:lnTo>
                    <a:pt x="444131" y="323672"/>
                  </a:lnTo>
                  <a:lnTo>
                    <a:pt x="474230" y="288671"/>
                  </a:lnTo>
                  <a:lnTo>
                    <a:pt x="513613" y="263080"/>
                  </a:lnTo>
                  <a:lnTo>
                    <a:pt x="516953" y="261569"/>
                  </a:lnTo>
                  <a:lnTo>
                    <a:pt x="519099" y="258292"/>
                  </a:lnTo>
                  <a:lnTo>
                    <a:pt x="519099" y="77330"/>
                  </a:lnTo>
                  <a:lnTo>
                    <a:pt x="514858" y="73177"/>
                  </a:lnTo>
                  <a:lnTo>
                    <a:pt x="492277" y="73177"/>
                  </a:lnTo>
                  <a:lnTo>
                    <a:pt x="492277" y="45669"/>
                  </a:lnTo>
                  <a:lnTo>
                    <a:pt x="671563" y="45669"/>
                  </a:lnTo>
                  <a:lnTo>
                    <a:pt x="671563" y="73177"/>
                  </a:lnTo>
                  <a:lnTo>
                    <a:pt x="648995" y="73177"/>
                  </a:lnTo>
                  <a:lnTo>
                    <a:pt x="644766" y="77330"/>
                  </a:lnTo>
                  <a:lnTo>
                    <a:pt x="644766" y="258292"/>
                  </a:lnTo>
                  <a:lnTo>
                    <a:pt x="646912" y="261569"/>
                  </a:lnTo>
                  <a:lnTo>
                    <a:pt x="650252" y="263080"/>
                  </a:lnTo>
                  <a:lnTo>
                    <a:pt x="689622" y="288671"/>
                  </a:lnTo>
                  <a:lnTo>
                    <a:pt x="719721" y="323672"/>
                  </a:lnTo>
                  <a:lnTo>
                    <a:pt x="738936" y="365594"/>
                  </a:lnTo>
                  <a:lnTo>
                    <a:pt x="745705" y="411988"/>
                  </a:lnTo>
                  <a:lnTo>
                    <a:pt x="745705" y="335241"/>
                  </a:lnTo>
                  <a:lnTo>
                    <a:pt x="737158" y="315988"/>
                  </a:lnTo>
                  <a:lnTo>
                    <a:pt x="705345" y="277444"/>
                  </a:lnTo>
                  <a:lnTo>
                    <a:pt x="663638" y="248577"/>
                  </a:lnTo>
                  <a:lnTo>
                    <a:pt x="663638" y="92100"/>
                  </a:lnTo>
                  <a:lnTo>
                    <a:pt x="686206" y="92100"/>
                  </a:lnTo>
                  <a:lnTo>
                    <a:pt x="690435" y="87807"/>
                  </a:lnTo>
                  <a:lnTo>
                    <a:pt x="690435" y="45669"/>
                  </a:lnTo>
                  <a:lnTo>
                    <a:pt x="690435" y="31026"/>
                  </a:lnTo>
                  <a:lnTo>
                    <a:pt x="686206" y="26860"/>
                  </a:lnTo>
                  <a:lnTo>
                    <a:pt x="477647" y="26860"/>
                  </a:lnTo>
                  <a:lnTo>
                    <a:pt x="473405" y="31026"/>
                  </a:lnTo>
                  <a:lnTo>
                    <a:pt x="473405" y="87807"/>
                  </a:lnTo>
                  <a:lnTo>
                    <a:pt x="477647" y="92100"/>
                  </a:lnTo>
                  <a:lnTo>
                    <a:pt x="500240" y="92100"/>
                  </a:lnTo>
                  <a:lnTo>
                    <a:pt x="500240" y="248577"/>
                  </a:lnTo>
                  <a:lnTo>
                    <a:pt x="458508" y="277444"/>
                  </a:lnTo>
                  <a:lnTo>
                    <a:pt x="426694" y="315988"/>
                  </a:lnTo>
                  <a:lnTo>
                    <a:pt x="406412" y="361683"/>
                  </a:lnTo>
                  <a:lnTo>
                    <a:pt x="399288" y="411988"/>
                  </a:lnTo>
                  <a:lnTo>
                    <a:pt x="405828" y="460476"/>
                  </a:lnTo>
                  <a:lnTo>
                    <a:pt x="424256" y="504088"/>
                  </a:lnTo>
                  <a:lnTo>
                    <a:pt x="452843" y="541045"/>
                  </a:lnTo>
                  <a:lnTo>
                    <a:pt x="489826" y="569620"/>
                  </a:lnTo>
                  <a:lnTo>
                    <a:pt x="533438" y="588060"/>
                  </a:lnTo>
                  <a:lnTo>
                    <a:pt x="581926" y="594588"/>
                  </a:lnTo>
                  <a:lnTo>
                    <a:pt x="630415" y="588060"/>
                  </a:lnTo>
                  <a:lnTo>
                    <a:pt x="659447" y="575779"/>
                  </a:lnTo>
                  <a:lnTo>
                    <a:pt x="674027" y="569620"/>
                  </a:lnTo>
                  <a:lnTo>
                    <a:pt x="711009" y="541045"/>
                  </a:lnTo>
                  <a:lnTo>
                    <a:pt x="739597" y="504088"/>
                  </a:lnTo>
                  <a:lnTo>
                    <a:pt x="758037" y="460476"/>
                  </a:lnTo>
                  <a:lnTo>
                    <a:pt x="764578" y="411988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35" name="object 35"/>
            <p:cNvPicPr/>
            <p:nvPr/>
          </p:nvPicPr>
          <p:blipFill>
            <a:blip r:embed="rId4"/>
            <a:srcRect/>
            <a:stretch>
              <a:fillRect/>
            </a:stretch>
          </p:blipFill>
          <p:spPr>
            <a:xfrm>
              <a:off x="8648700" y="844296"/>
              <a:ext cx="140207" cy="138684"/>
            </a:xfrm>
            <a:prstGeom prst="rect">
              <a:avLst/>
            </a:prstGeom>
          </p:spPr>
        </p:pic>
        <p:sp>
          <p:nvSpPr>
            <p:cNvPr id="36" name="object 36"/>
            <p:cNvSpPr/>
            <p:nvPr/>
          </p:nvSpPr>
          <p:spPr>
            <a:xfrm>
              <a:off x="8600707" y="599528"/>
              <a:ext cx="2110740" cy="579120"/>
            </a:xfrm>
            <a:custGeom>
              <a:avLst/>
              <a:rect l="l" t="t" r="r" b="b"/>
              <a:pathLst>
                <a:path w="2110740" h="579119">
                  <a:moveTo>
                    <a:pt x="269176" y="329946"/>
                  </a:moveTo>
                  <a:lnTo>
                    <a:pt x="261493" y="274066"/>
                  </a:lnTo>
                  <a:lnTo>
                    <a:pt x="249453" y="243624"/>
                  </a:lnTo>
                  <a:lnTo>
                    <a:pt x="249453" y="326783"/>
                  </a:lnTo>
                  <a:lnTo>
                    <a:pt x="243865" y="356336"/>
                  </a:lnTo>
                  <a:lnTo>
                    <a:pt x="212242" y="402056"/>
                  </a:lnTo>
                  <a:lnTo>
                    <a:pt x="151955" y="436600"/>
                  </a:lnTo>
                  <a:lnTo>
                    <a:pt x="137477" y="437083"/>
                  </a:lnTo>
                  <a:lnTo>
                    <a:pt x="111760" y="435546"/>
                  </a:lnTo>
                  <a:lnTo>
                    <a:pt x="51447" y="412254"/>
                  </a:lnTo>
                  <a:lnTo>
                    <a:pt x="23482" y="365950"/>
                  </a:lnTo>
                  <a:lnTo>
                    <a:pt x="18961" y="306260"/>
                  </a:lnTo>
                  <a:lnTo>
                    <a:pt x="20154" y="270446"/>
                  </a:lnTo>
                  <a:lnTo>
                    <a:pt x="22936" y="237693"/>
                  </a:lnTo>
                  <a:lnTo>
                    <a:pt x="26212" y="207568"/>
                  </a:lnTo>
                  <a:lnTo>
                    <a:pt x="29921" y="177965"/>
                  </a:lnTo>
                  <a:lnTo>
                    <a:pt x="32029" y="150380"/>
                  </a:lnTo>
                  <a:lnTo>
                    <a:pt x="31394" y="124447"/>
                  </a:lnTo>
                  <a:lnTo>
                    <a:pt x="26847" y="99796"/>
                  </a:lnTo>
                  <a:lnTo>
                    <a:pt x="72415" y="109766"/>
                  </a:lnTo>
                  <a:lnTo>
                    <a:pt x="114592" y="127127"/>
                  </a:lnTo>
                  <a:lnTo>
                    <a:pt x="152717" y="151485"/>
                  </a:lnTo>
                  <a:lnTo>
                    <a:pt x="186067" y="182473"/>
                  </a:lnTo>
                  <a:lnTo>
                    <a:pt x="213969" y="219684"/>
                  </a:lnTo>
                  <a:lnTo>
                    <a:pt x="234391" y="258279"/>
                  </a:lnTo>
                  <a:lnTo>
                    <a:pt x="249453" y="326783"/>
                  </a:lnTo>
                  <a:lnTo>
                    <a:pt x="249453" y="243624"/>
                  </a:lnTo>
                  <a:lnTo>
                    <a:pt x="231178" y="208953"/>
                  </a:lnTo>
                  <a:lnTo>
                    <a:pt x="199072" y="166408"/>
                  </a:lnTo>
                  <a:lnTo>
                    <a:pt x="160197" y="131508"/>
                  </a:lnTo>
                  <a:lnTo>
                    <a:pt x="115506" y="104825"/>
                  </a:lnTo>
                  <a:lnTo>
                    <a:pt x="101600" y="99796"/>
                  </a:lnTo>
                  <a:lnTo>
                    <a:pt x="66001" y="86918"/>
                  </a:lnTo>
                  <a:lnTo>
                    <a:pt x="12636" y="78346"/>
                  </a:lnTo>
                  <a:lnTo>
                    <a:pt x="9118" y="78092"/>
                  </a:lnTo>
                  <a:lnTo>
                    <a:pt x="5765" y="79603"/>
                  </a:lnTo>
                  <a:lnTo>
                    <a:pt x="3886" y="82384"/>
                  </a:lnTo>
                  <a:lnTo>
                    <a:pt x="1612" y="85166"/>
                  </a:lnTo>
                  <a:lnTo>
                    <a:pt x="1231" y="89077"/>
                  </a:lnTo>
                  <a:lnTo>
                    <a:pt x="3048" y="92227"/>
                  </a:lnTo>
                  <a:lnTo>
                    <a:pt x="9918" y="117246"/>
                  </a:lnTo>
                  <a:lnTo>
                    <a:pt x="11798" y="143979"/>
                  </a:lnTo>
                  <a:lnTo>
                    <a:pt x="10210" y="173151"/>
                  </a:lnTo>
                  <a:lnTo>
                    <a:pt x="6718" y="205549"/>
                  </a:lnTo>
                  <a:lnTo>
                    <a:pt x="2946" y="236194"/>
                  </a:lnTo>
                  <a:lnTo>
                    <a:pt x="0" y="269595"/>
                  </a:lnTo>
                  <a:lnTo>
                    <a:pt x="165" y="346913"/>
                  </a:lnTo>
                  <a:lnTo>
                    <a:pt x="11620" y="392798"/>
                  </a:lnTo>
                  <a:lnTo>
                    <a:pt x="38900" y="427634"/>
                  </a:lnTo>
                  <a:lnTo>
                    <a:pt x="75831" y="447738"/>
                  </a:lnTo>
                  <a:lnTo>
                    <a:pt x="113169" y="455891"/>
                  </a:lnTo>
                  <a:lnTo>
                    <a:pt x="142494" y="457123"/>
                  </a:lnTo>
                  <a:lnTo>
                    <a:pt x="155409" y="456412"/>
                  </a:lnTo>
                  <a:lnTo>
                    <a:pt x="156552" y="456539"/>
                  </a:lnTo>
                  <a:lnTo>
                    <a:pt x="156794" y="456412"/>
                  </a:lnTo>
                  <a:lnTo>
                    <a:pt x="158064" y="455777"/>
                  </a:lnTo>
                  <a:lnTo>
                    <a:pt x="196189" y="438010"/>
                  </a:lnTo>
                  <a:lnTo>
                    <a:pt x="197485" y="437083"/>
                  </a:lnTo>
                  <a:lnTo>
                    <a:pt x="226377" y="416572"/>
                  </a:lnTo>
                  <a:lnTo>
                    <a:pt x="248678" y="391579"/>
                  </a:lnTo>
                  <a:lnTo>
                    <a:pt x="263169" y="363156"/>
                  </a:lnTo>
                  <a:lnTo>
                    <a:pt x="267258" y="346913"/>
                  </a:lnTo>
                  <a:lnTo>
                    <a:pt x="269176" y="329946"/>
                  </a:lnTo>
                  <a:close/>
                </a:path>
                <a:path w="2110740" h="579119">
                  <a:moveTo>
                    <a:pt x="2110448" y="2540"/>
                  </a:moveTo>
                  <a:lnTo>
                    <a:pt x="2106282" y="0"/>
                  </a:lnTo>
                  <a:lnTo>
                    <a:pt x="2091817" y="0"/>
                  </a:lnTo>
                  <a:lnTo>
                    <a:pt x="2091817" y="16510"/>
                  </a:lnTo>
                  <a:lnTo>
                    <a:pt x="2091817" y="191770"/>
                  </a:lnTo>
                  <a:lnTo>
                    <a:pt x="2091817" y="193040"/>
                  </a:lnTo>
                  <a:lnTo>
                    <a:pt x="2091817" y="373380"/>
                  </a:lnTo>
                  <a:lnTo>
                    <a:pt x="1973364" y="373380"/>
                  </a:lnTo>
                  <a:lnTo>
                    <a:pt x="1973364" y="367030"/>
                  </a:lnTo>
                  <a:lnTo>
                    <a:pt x="1973364" y="287020"/>
                  </a:lnTo>
                  <a:lnTo>
                    <a:pt x="1973364" y="193040"/>
                  </a:lnTo>
                  <a:lnTo>
                    <a:pt x="2091817" y="193040"/>
                  </a:lnTo>
                  <a:lnTo>
                    <a:pt x="2091817" y="191770"/>
                  </a:lnTo>
                  <a:lnTo>
                    <a:pt x="1973364" y="191770"/>
                  </a:lnTo>
                  <a:lnTo>
                    <a:pt x="1973364" y="16510"/>
                  </a:lnTo>
                  <a:lnTo>
                    <a:pt x="2091817" y="16510"/>
                  </a:lnTo>
                  <a:lnTo>
                    <a:pt x="2091817" y="0"/>
                  </a:lnTo>
                  <a:lnTo>
                    <a:pt x="1958911" y="0"/>
                  </a:lnTo>
                  <a:lnTo>
                    <a:pt x="1954733" y="2540"/>
                  </a:lnTo>
                  <a:lnTo>
                    <a:pt x="1954733" y="15240"/>
                  </a:lnTo>
                  <a:lnTo>
                    <a:pt x="1954733" y="34290"/>
                  </a:lnTo>
                  <a:lnTo>
                    <a:pt x="1954733" y="191770"/>
                  </a:lnTo>
                  <a:lnTo>
                    <a:pt x="1954733" y="193040"/>
                  </a:lnTo>
                  <a:lnTo>
                    <a:pt x="1954733" y="287020"/>
                  </a:lnTo>
                  <a:lnTo>
                    <a:pt x="1953780" y="283210"/>
                  </a:lnTo>
                  <a:lnTo>
                    <a:pt x="1953780" y="344170"/>
                  </a:lnTo>
                  <a:lnTo>
                    <a:pt x="1953031" y="346710"/>
                  </a:lnTo>
                  <a:lnTo>
                    <a:pt x="1951520" y="346710"/>
                  </a:lnTo>
                  <a:lnTo>
                    <a:pt x="1901964" y="379730"/>
                  </a:lnTo>
                  <a:lnTo>
                    <a:pt x="1900275" y="379730"/>
                  </a:lnTo>
                  <a:lnTo>
                    <a:pt x="1897430" y="377190"/>
                  </a:lnTo>
                  <a:lnTo>
                    <a:pt x="1897430" y="411480"/>
                  </a:lnTo>
                  <a:lnTo>
                    <a:pt x="1897113" y="414020"/>
                  </a:lnTo>
                  <a:lnTo>
                    <a:pt x="1893125" y="422910"/>
                  </a:lnTo>
                  <a:lnTo>
                    <a:pt x="1891042" y="426720"/>
                  </a:lnTo>
                  <a:lnTo>
                    <a:pt x="1888896" y="433070"/>
                  </a:lnTo>
                  <a:lnTo>
                    <a:pt x="1886623" y="436880"/>
                  </a:lnTo>
                  <a:lnTo>
                    <a:pt x="1764182" y="328930"/>
                  </a:lnTo>
                  <a:lnTo>
                    <a:pt x="1760397" y="325120"/>
                  </a:lnTo>
                  <a:lnTo>
                    <a:pt x="1754454" y="325120"/>
                  </a:lnTo>
                  <a:lnTo>
                    <a:pt x="1747634" y="331470"/>
                  </a:lnTo>
                  <a:lnTo>
                    <a:pt x="1748015" y="337820"/>
                  </a:lnTo>
                  <a:lnTo>
                    <a:pt x="1751799" y="341630"/>
                  </a:lnTo>
                  <a:lnTo>
                    <a:pt x="1877339" y="454660"/>
                  </a:lnTo>
                  <a:lnTo>
                    <a:pt x="1873935" y="458470"/>
                  </a:lnTo>
                  <a:lnTo>
                    <a:pt x="1870316" y="464820"/>
                  </a:lnTo>
                  <a:lnTo>
                    <a:pt x="1866392" y="468630"/>
                  </a:lnTo>
                  <a:lnTo>
                    <a:pt x="1861794" y="474980"/>
                  </a:lnTo>
                  <a:lnTo>
                    <a:pt x="1856867" y="481330"/>
                  </a:lnTo>
                  <a:lnTo>
                    <a:pt x="1851494" y="487680"/>
                  </a:lnTo>
                  <a:lnTo>
                    <a:pt x="1704555" y="373380"/>
                  </a:lnTo>
                  <a:lnTo>
                    <a:pt x="1698688" y="375920"/>
                  </a:lnTo>
                  <a:lnTo>
                    <a:pt x="1692490" y="382270"/>
                  </a:lnTo>
                  <a:lnTo>
                    <a:pt x="1693252" y="388620"/>
                  </a:lnTo>
                  <a:lnTo>
                    <a:pt x="1697355" y="392430"/>
                  </a:lnTo>
                  <a:lnTo>
                    <a:pt x="1837728" y="500380"/>
                  </a:lnTo>
                  <a:lnTo>
                    <a:pt x="1834692" y="502920"/>
                  </a:lnTo>
                  <a:lnTo>
                    <a:pt x="1831479" y="505460"/>
                  </a:lnTo>
                  <a:lnTo>
                    <a:pt x="1802028" y="528320"/>
                  </a:lnTo>
                  <a:lnTo>
                    <a:pt x="1786610" y="516890"/>
                  </a:lnTo>
                  <a:lnTo>
                    <a:pt x="1786610" y="538480"/>
                  </a:lnTo>
                  <a:lnTo>
                    <a:pt x="1760207" y="560070"/>
                  </a:lnTo>
                  <a:lnTo>
                    <a:pt x="1757476" y="560070"/>
                  </a:lnTo>
                  <a:lnTo>
                    <a:pt x="1754835" y="562610"/>
                  </a:lnTo>
                  <a:lnTo>
                    <a:pt x="1752180" y="562610"/>
                  </a:lnTo>
                  <a:lnTo>
                    <a:pt x="1749386" y="560070"/>
                  </a:lnTo>
                  <a:lnTo>
                    <a:pt x="1713306" y="538480"/>
                  </a:lnTo>
                  <a:lnTo>
                    <a:pt x="1711185" y="537210"/>
                  </a:lnTo>
                  <a:lnTo>
                    <a:pt x="1685734" y="521970"/>
                  </a:lnTo>
                  <a:lnTo>
                    <a:pt x="1703539" y="492760"/>
                  </a:lnTo>
                  <a:lnTo>
                    <a:pt x="1704860" y="490220"/>
                  </a:lnTo>
                  <a:lnTo>
                    <a:pt x="1705940" y="487680"/>
                  </a:lnTo>
                  <a:lnTo>
                    <a:pt x="1706638" y="483870"/>
                  </a:lnTo>
                  <a:lnTo>
                    <a:pt x="1786610" y="538480"/>
                  </a:lnTo>
                  <a:lnTo>
                    <a:pt x="1786610" y="516890"/>
                  </a:lnTo>
                  <a:lnTo>
                    <a:pt x="1737626" y="483870"/>
                  </a:lnTo>
                  <a:lnTo>
                    <a:pt x="1703717" y="461010"/>
                  </a:lnTo>
                  <a:lnTo>
                    <a:pt x="1701634" y="455930"/>
                  </a:lnTo>
                  <a:lnTo>
                    <a:pt x="1698866" y="452120"/>
                  </a:lnTo>
                  <a:lnTo>
                    <a:pt x="1689582" y="445770"/>
                  </a:lnTo>
                  <a:lnTo>
                    <a:pt x="1689582" y="474980"/>
                  </a:lnTo>
                  <a:lnTo>
                    <a:pt x="1689061" y="480060"/>
                  </a:lnTo>
                  <a:lnTo>
                    <a:pt x="1687385" y="481330"/>
                  </a:lnTo>
                  <a:lnTo>
                    <a:pt x="1661147" y="528320"/>
                  </a:lnTo>
                  <a:lnTo>
                    <a:pt x="1660258" y="530860"/>
                  </a:lnTo>
                  <a:lnTo>
                    <a:pt x="1659128" y="532130"/>
                  </a:lnTo>
                  <a:lnTo>
                    <a:pt x="1657604" y="532130"/>
                  </a:lnTo>
                  <a:lnTo>
                    <a:pt x="1656219" y="534670"/>
                  </a:lnTo>
                  <a:lnTo>
                    <a:pt x="1650733" y="534670"/>
                  </a:lnTo>
                  <a:lnTo>
                    <a:pt x="1648891" y="537210"/>
                  </a:lnTo>
                  <a:lnTo>
                    <a:pt x="1647190" y="534670"/>
                  </a:lnTo>
                  <a:lnTo>
                    <a:pt x="1641944" y="534670"/>
                  </a:lnTo>
                  <a:lnTo>
                    <a:pt x="1620570" y="521970"/>
                  </a:lnTo>
                  <a:lnTo>
                    <a:pt x="1625942" y="513080"/>
                  </a:lnTo>
                  <a:lnTo>
                    <a:pt x="1664373" y="449580"/>
                  </a:lnTo>
                  <a:lnTo>
                    <a:pt x="1683829" y="464820"/>
                  </a:lnTo>
                  <a:lnTo>
                    <a:pt x="1686610" y="467360"/>
                  </a:lnTo>
                  <a:lnTo>
                    <a:pt x="1688312" y="468630"/>
                  </a:lnTo>
                  <a:lnTo>
                    <a:pt x="1688960" y="473710"/>
                  </a:lnTo>
                  <a:lnTo>
                    <a:pt x="1689582" y="474980"/>
                  </a:lnTo>
                  <a:lnTo>
                    <a:pt x="1689582" y="445770"/>
                  </a:lnTo>
                  <a:lnTo>
                    <a:pt x="1649704" y="414020"/>
                  </a:lnTo>
                  <a:lnTo>
                    <a:pt x="1649704" y="436880"/>
                  </a:lnTo>
                  <a:lnTo>
                    <a:pt x="1604467" y="513080"/>
                  </a:lnTo>
                  <a:lnTo>
                    <a:pt x="1565046" y="490220"/>
                  </a:lnTo>
                  <a:lnTo>
                    <a:pt x="1589951" y="449580"/>
                  </a:lnTo>
                  <a:lnTo>
                    <a:pt x="1614093" y="410210"/>
                  </a:lnTo>
                  <a:lnTo>
                    <a:pt x="1649704" y="436880"/>
                  </a:lnTo>
                  <a:lnTo>
                    <a:pt x="1649704" y="414020"/>
                  </a:lnTo>
                  <a:lnTo>
                    <a:pt x="1644789" y="410210"/>
                  </a:lnTo>
                  <a:lnTo>
                    <a:pt x="1621917" y="392430"/>
                  </a:lnTo>
                  <a:lnTo>
                    <a:pt x="1617992" y="388620"/>
                  </a:lnTo>
                  <a:lnTo>
                    <a:pt x="1616290" y="388620"/>
                  </a:lnTo>
                  <a:lnTo>
                    <a:pt x="1610410" y="384810"/>
                  </a:lnTo>
                  <a:lnTo>
                    <a:pt x="1604492" y="379730"/>
                  </a:lnTo>
                  <a:lnTo>
                    <a:pt x="1598523" y="375920"/>
                  </a:lnTo>
                  <a:lnTo>
                    <a:pt x="1592478" y="373380"/>
                  </a:lnTo>
                  <a:lnTo>
                    <a:pt x="1584871" y="369570"/>
                  </a:lnTo>
                  <a:lnTo>
                    <a:pt x="1577022" y="365760"/>
                  </a:lnTo>
                  <a:lnTo>
                    <a:pt x="1568843" y="360680"/>
                  </a:lnTo>
                  <a:lnTo>
                    <a:pt x="1560245" y="356870"/>
                  </a:lnTo>
                  <a:lnTo>
                    <a:pt x="1542249" y="350520"/>
                  </a:lnTo>
                  <a:lnTo>
                    <a:pt x="1542249" y="369570"/>
                  </a:lnTo>
                  <a:lnTo>
                    <a:pt x="1495488" y="449580"/>
                  </a:lnTo>
                  <a:lnTo>
                    <a:pt x="1473263" y="436880"/>
                  </a:lnTo>
                  <a:lnTo>
                    <a:pt x="1471752" y="435610"/>
                  </a:lnTo>
                  <a:lnTo>
                    <a:pt x="1470672" y="433070"/>
                  </a:lnTo>
                  <a:lnTo>
                    <a:pt x="1469542" y="433070"/>
                  </a:lnTo>
                  <a:lnTo>
                    <a:pt x="1468767" y="430530"/>
                  </a:lnTo>
                  <a:lnTo>
                    <a:pt x="1467891" y="426720"/>
                  </a:lnTo>
                  <a:lnTo>
                    <a:pt x="1467891" y="424180"/>
                  </a:lnTo>
                  <a:lnTo>
                    <a:pt x="1485188" y="398780"/>
                  </a:lnTo>
                  <a:lnTo>
                    <a:pt x="1507693" y="365760"/>
                  </a:lnTo>
                  <a:lnTo>
                    <a:pt x="1515211" y="360680"/>
                  </a:lnTo>
                  <a:lnTo>
                    <a:pt x="1518424" y="360680"/>
                  </a:lnTo>
                  <a:lnTo>
                    <a:pt x="1521396" y="363220"/>
                  </a:lnTo>
                  <a:lnTo>
                    <a:pt x="1532140" y="367030"/>
                  </a:lnTo>
                  <a:lnTo>
                    <a:pt x="1535417" y="367030"/>
                  </a:lnTo>
                  <a:lnTo>
                    <a:pt x="1538782" y="369570"/>
                  </a:lnTo>
                  <a:lnTo>
                    <a:pt x="1542249" y="369570"/>
                  </a:lnTo>
                  <a:lnTo>
                    <a:pt x="1542249" y="350520"/>
                  </a:lnTo>
                  <a:lnTo>
                    <a:pt x="1520888" y="344170"/>
                  </a:lnTo>
                  <a:lnTo>
                    <a:pt x="1513573" y="341630"/>
                  </a:lnTo>
                  <a:lnTo>
                    <a:pt x="1500174" y="347980"/>
                  </a:lnTo>
                  <a:lnTo>
                    <a:pt x="1494167" y="350520"/>
                  </a:lnTo>
                  <a:lnTo>
                    <a:pt x="1461312" y="398780"/>
                  </a:lnTo>
                  <a:lnTo>
                    <a:pt x="1428127" y="369570"/>
                  </a:lnTo>
                  <a:lnTo>
                    <a:pt x="1406499" y="350520"/>
                  </a:lnTo>
                  <a:lnTo>
                    <a:pt x="1422374" y="299720"/>
                  </a:lnTo>
                  <a:lnTo>
                    <a:pt x="1485519" y="97790"/>
                  </a:lnTo>
                  <a:lnTo>
                    <a:pt x="1485709" y="97790"/>
                  </a:lnTo>
                  <a:lnTo>
                    <a:pt x="1570494" y="104140"/>
                  </a:lnTo>
                  <a:lnTo>
                    <a:pt x="1687817" y="118110"/>
                  </a:lnTo>
                  <a:lnTo>
                    <a:pt x="1673974" y="123190"/>
                  </a:lnTo>
                  <a:lnTo>
                    <a:pt x="1666836" y="128270"/>
                  </a:lnTo>
                  <a:lnTo>
                    <a:pt x="1537766" y="180340"/>
                  </a:lnTo>
                  <a:lnTo>
                    <a:pt x="1532966" y="182880"/>
                  </a:lnTo>
                  <a:lnTo>
                    <a:pt x="1530692" y="186690"/>
                  </a:lnTo>
                  <a:lnTo>
                    <a:pt x="1532699" y="191770"/>
                  </a:lnTo>
                  <a:lnTo>
                    <a:pt x="1532966" y="193040"/>
                  </a:lnTo>
                  <a:lnTo>
                    <a:pt x="1541868" y="213360"/>
                  </a:lnTo>
                  <a:lnTo>
                    <a:pt x="1573453" y="242570"/>
                  </a:lnTo>
                  <a:lnTo>
                    <a:pt x="1594904" y="248920"/>
                  </a:lnTo>
                  <a:lnTo>
                    <a:pt x="1606308" y="248920"/>
                  </a:lnTo>
                  <a:lnTo>
                    <a:pt x="1617865" y="246380"/>
                  </a:lnTo>
                  <a:lnTo>
                    <a:pt x="1679956" y="229870"/>
                  </a:lnTo>
                  <a:lnTo>
                    <a:pt x="1727733" y="217170"/>
                  </a:lnTo>
                  <a:lnTo>
                    <a:pt x="1896554" y="405130"/>
                  </a:lnTo>
                  <a:lnTo>
                    <a:pt x="1896922" y="407670"/>
                  </a:lnTo>
                  <a:lnTo>
                    <a:pt x="1897430" y="411480"/>
                  </a:lnTo>
                  <a:lnTo>
                    <a:pt x="1897430" y="377190"/>
                  </a:lnTo>
                  <a:lnTo>
                    <a:pt x="1751774" y="217170"/>
                  </a:lnTo>
                  <a:lnTo>
                    <a:pt x="1737906" y="201930"/>
                  </a:lnTo>
                  <a:lnTo>
                    <a:pt x="1735569" y="198120"/>
                  </a:lnTo>
                  <a:lnTo>
                    <a:pt x="1731962" y="198120"/>
                  </a:lnTo>
                  <a:lnTo>
                    <a:pt x="1613065" y="229870"/>
                  </a:lnTo>
                  <a:lnTo>
                    <a:pt x="1604772" y="229870"/>
                  </a:lnTo>
                  <a:lnTo>
                    <a:pt x="1568170" y="217170"/>
                  </a:lnTo>
                  <a:lnTo>
                    <a:pt x="1553819" y="193040"/>
                  </a:lnTo>
                  <a:lnTo>
                    <a:pt x="1906181" y="193040"/>
                  </a:lnTo>
                  <a:lnTo>
                    <a:pt x="1953780" y="344170"/>
                  </a:lnTo>
                  <a:lnTo>
                    <a:pt x="1953780" y="283210"/>
                  </a:lnTo>
                  <a:lnTo>
                    <a:pt x="1925459" y="193040"/>
                  </a:lnTo>
                  <a:lnTo>
                    <a:pt x="1954733" y="193040"/>
                  </a:lnTo>
                  <a:lnTo>
                    <a:pt x="1954733" y="191770"/>
                  </a:lnTo>
                  <a:lnTo>
                    <a:pt x="1925154" y="191770"/>
                  </a:lnTo>
                  <a:lnTo>
                    <a:pt x="1905787" y="130810"/>
                  </a:lnTo>
                  <a:lnTo>
                    <a:pt x="1905787" y="191770"/>
                  </a:lnTo>
                  <a:lnTo>
                    <a:pt x="1556893" y="191770"/>
                  </a:lnTo>
                  <a:lnTo>
                    <a:pt x="1686420" y="139700"/>
                  </a:lnTo>
                  <a:lnTo>
                    <a:pt x="1710867" y="129540"/>
                  </a:lnTo>
                  <a:lnTo>
                    <a:pt x="1726158" y="124460"/>
                  </a:lnTo>
                  <a:lnTo>
                    <a:pt x="1729181" y="124460"/>
                  </a:lnTo>
                  <a:lnTo>
                    <a:pt x="1732280" y="123190"/>
                  </a:lnTo>
                  <a:lnTo>
                    <a:pt x="1733105" y="123190"/>
                  </a:lnTo>
                  <a:lnTo>
                    <a:pt x="1742986" y="121920"/>
                  </a:lnTo>
                  <a:lnTo>
                    <a:pt x="1752993" y="116840"/>
                  </a:lnTo>
                  <a:lnTo>
                    <a:pt x="1773656" y="114300"/>
                  </a:lnTo>
                  <a:lnTo>
                    <a:pt x="1815820" y="104140"/>
                  </a:lnTo>
                  <a:lnTo>
                    <a:pt x="1873796" y="90170"/>
                  </a:lnTo>
                  <a:lnTo>
                    <a:pt x="1905787" y="191770"/>
                  </a:lnTo>
                  <a:lnTo>
                    <a:pt x="1905787" y="130810"/>
                  </a:lnTo>
                  <a:lnTo>
                    <a:pt x="1893125" y="90170"/>
                  </a:lnTo>
                  <a:lnTo>
                    <a:pt x="1887194" y="71120"/>
                  </a:lnTo>
                  <a:lnTo>
                    <a:pt x="1886051" y="67310"/>
                  </a:lnTo>
                  <a:lnTo>
                    <a:pt x="1886496" y="64770"/>
                  </a:lnTo>
                  <a:lnTo>
                    <a:pt x="1889785" y="58420"/>
                  </a:lnTo>
                  <a:lnTo>
                    <a:pt x="1892630" y="54610"/>
                  </a:lnTo>
                  <a:lnTo>
                    <a:pt x="1954733" y="34290"/>
                  </a:lnTo>
                  <a:lnTo>
                    <a:pt x="1954733" y="15240"/>
                  </a:lnTo>
                  <a:lnTo>
                    <a:pt x="1890725" y="35560"/>
                  </a:lnTo>
                  <a:lnTo>
                    <a:pt x="1867039" y="64770"/>
                  </a:lnTo>
                  <a:lnTo>
                    <a:pt x="1868424" y="72390"/>
                  </a:lnTo>
                  <a:lnTo>
                    <a:pt x="1769618" y="95250"/>
                  </a:lnTo>
                  <a:lnTo>
                    <a:pt x="1759127" y="96520"/>
                  </a:lnTo>
                  <a:lnTo>
                    <a:pt x="1729308" y="104140"/>
                  </a:lnTo>
                  <a:lnTo>
                    <a:pt x="1673123" y="97790"/>
                  </a:lnTo>
                  <a:lnTo>
                    <a:pt x="1572006" y="86360"/>
                  </a:lnTo>
                  <a:lnTo>
                    <a:pt x="1491259" y="78740"/>
                  </a:lnTo>
                  <a:lnTo>
                    <a:pt x="1491691" y="77470"/>
                  </a:lnTo>
                  <a:lnTo>
                    <a:pt x="1493037" y="71120"/>
                  </a:lnTo>
                  <a:lnTo>
                    <a:pt x="1493050" y="64770"/>
                  </a:lnTo>
                  <a:lnTo>
                    <a:pt x="1491843" y="58420"/>
                  </a:lnTo>
                  <a:lnTo>
                    <a:pt x="1489506" y="52070"/>
                  </a:lnTo>
                  <a:lnTo>
                    <a:pt x="1485646" y="45720"/>
                  </a:lnTo>
                  <a:lnTo>
                    <a:pt x="1478876" y="39370"/>
                  </a:lnTo>
                  <a:lnTo>
                    <a:pt x="1475079" y="39370"/>
                  </a:lnTo>
                  <a:lnTo>
                    <a:pt x="1475079" y="69850"/>
                  </a:lnTo>
                  <a:lnTo>
                    <a:pt x="1473949" y="72390"/>
                  </a:lnTo>
                  <a:lnTo>
                    <a:pt x="1402194" y="299720"/>
                  </a:lnTo>
                  <a:lnTo>
                    <a:pt x="1402194" y="34290"/>
                  </a:lnTo>
                  <a:lnTo>
                    <a:pt x="1464779" y="54610"/>
                  </a:lnTo>
                  <a:lnTo>
                    <a:pt x="1475079" y="69850"/>
                  </a:lnTo>
                  <a:lnTo>
                    <a:pt x="1475079" y="39370"/>
                  </a:lnTo>
                  <a:lnTo>
                    <a:pt x="1470355" y="38100"/>
                  </a:lnTo>
                  <a:lnTo>
                    <a:pt x="1458988" y="34290"/>
                  </a:lnTo>
                  <a:lnTo>
                    <a:pt x="1402194" y="15240"/>
                  </a:lnTo>
                  <a:lnTo>
                    <a:pt x="1402194" y="2540"/>
                  </a:lnTo>
                  <a:lnTo>
                    <a:pt x="1398028" y="0"/>
                  </a:lnTo>
                  <a:lnTo>
                    <a:pt x="1383487" y="0"/>
                  </a:lnTo>
                  <a:lnTo>
                    <a:pt x="1383487" y="16510"/>
                  </a:lnTo>
                  <a:lnTo>
                    <a:pt x="1383487" y="373380"/>
                  </a:lnTo>
                  <a:lnTo>
                    <a:pt x="1265034" y="373380"/>
                  </a:lnTo>
                  <a:lnTo>
                    <a:pt x="1265034" y="16510"/>
                  </a:lnTo>
                  <a:lnTo>
                    <a:pt x="1383487" y="16510"/>
                  </a:lnTo>
                  <a:lnTo>
                    <a:pt x="1383487" y="0"/>
                  </a:lnTo>
                  <a:lnTo>
                    <a:pt x="1250645" y="0"/>
                  </a:lnTo>
                  <a:lnTo>
                    <a:pt x="1246403" y="2540"/>
                  </a:lnTo>
                  <a:lnTo>
                    <a:pt x="1246403" y="388620"/>
                  </a:lnTo>
                  <a:lnTo>
                    <a:pt x="1250645" y="392430"/>
                  </a:lnTo>
                  <a:lnTo>
                    <a:pt x="1398028" y="392430"/>
                  </a:lnTo>
                  <a:lnTo>
                    <a:pt x="1402194" y="388620"/>
                  </a:lnTo>
                  <a:lnTo>
                    <a:pt x="1402194" y="373380"/>
                  </a:lnTo>
                  <a:lnTo>
                    <a:pt x="1402194" y="369570"/>
                  </a:lnTo>
                  <a:lnTo>
                    <a:pt x="1451330" y="414020"/>
                  </a:lnTo>
                  <a:lnTo>
                    <a:pt x="1450708" y="416560"/>
                  </a:lnTo>
                  <a:lnTo>
                    <a:pt x="1450251" y="417830"/>
                  </a:lnTo>
                  <a:lnTo>
                    <a:pt x="1449108" y="424180"/>
                  </a:lnTo>
                  <a:lnTo>
                    <a:pt x="1449171" y="426720"/>
                  </a:lnTo>
                  <a:lnTo>
                    <a:pt x="1451216" y="436880"/>
                  </a:lnTo>
                  <a:lnTo>
                    <a:pt x="1636509" y="551180"/>
                  </a:lnTo>
                  <a:lnTo>
                    <a:pt x="1644726" y="553720"/>
                  </a:lnTo>
                  <a:lnTo>
                    <a:pt x="1653184" y="553720"/>
                  </a:lnTo>
                  <a:lnTo>
                    <a:pt x="1676501" y="538480"/>
                  </a:lnTo>
                  <a:lnTo>
                    <a:pt x="1743151" y="579120"/>
                  </a:lnTo>
                  <a:lnTo>
                    <a:pt x="1762404" y="579120"/>
                  </a:lnTo>
                  <a:lnTo>
                    <a:pt x="1768614" y="576580"/>
                  </a:lnTo>
                  <a:lnTo>
                    <a:pt x="1787245" y="562610"/>
                  </a:lnTo>
                  <a:lnTo>
                    <a:pt x="1833016" y="528320"/>
                  </a:lnTo>
                  <a:lnTo>
                    <a:pt x="1862099" y="502920"/>
                  </a:lnTo>
                  <a:lnTo>
                    <a:pt x="1874278" y="487680"/>
                  </a:lnTo>
                  <a:lnTo>
                    <a:pt x="1889518" y="468630"/>
                  </a:lnTo>
                  <a:lnTo>
                    <a:pt x="1907451" y="436880"/>
                  </a:lnTo>
                  <a:lnTo>
                    <a:pt x="1910308" y="430530"/>
                  </a:lnTo>
                  <a:lnTo>
                    <a:pt x="1915680" y="417830"/>
                  </a:lnTo>
                  <a:lnTo>
                    <a:pt x="1916379" y="411480"/>
                  </a:lnTo>
                  <a:lnTo>
                    <a:pt x="1915299" y="405130"/>
                  </a:lnTo>
                  <a:lnTo>
                    <a:pt x="1914804" y="401320"/>
                  </a:lnTo>
                  <a:lnTo>
                    <a:pt x="1913597" y="398780"/>
                  </a:lnTo>
                  <a:lnTo>
                    <a:pt x="1911959" y="394970"/>
                  </a:lnTo>
                  <a:lnTo>
                    <a:pt x="1935289" y="379730"/>
                  </a:lnTo>
                  <a:lnTo>
                    <a:pt x="1954733" y="367030"/>
                  </a:lnTo>
                  <a:lnTo>
                    <a:pt x="1954733" y="388620"/>
                  </a:lnTo>
                  <a:lnTo>
                    <a:pt x="1958911" y="392430"/>
                  </a:lnTo>
                  <a:lnTo>
                    <a:pt x="2106282" y="392430"/>
                  </a:lnTo>
                  <a:lnTo>
                    <a:pt x="2110448" y="388620"/>
                  </a:lnTo>
                  <a:lnTo>
                    <a:pt x="2110448" y="373380"/>
                  </a:lnTo>
                  <a:lnTo>
                    <a:pt x="2110448" y="254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37" name="object 37"/>
          <p:cNvSpPr txBox="1"/>
          <p:nvPr/>
        </p:nvSpPr>
        <p:spPr>
          <a:xfrm>
            <a:off x="4568825" y="6489065"/>
            <a:ext cx="6234430" cy="222632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400" b="1" spc="-25" dirty="0">
                <a:solidFill>
                  <a:srgbClr val="6F3991"/>
                </a:solidFill>
                <a:latin typeface="Arial" pitchFamily="34" charset="0" panose="020B0604020202020204"/>
                <a:cs typeface="Arial" pitchFamily="34" charset="0" panose="020B0604020202020204"/>
              </a:rPr>
              <a:t>ООО</a:t>
            </a:r>
            <a:r>
              <a:rPr sz="1400" b="1" spc="-65" dirty="0">
                <a:solidFill>
                  <a:srgbClr val="6F3991"/>
                </a:solidFill>
                <a:latin typeface="Arial" pitchFamily="34" charset="0" panose="020B0604020202020204"/>
                <a:cs typeface="Arial" pitchFamily="34" charset="0" panose="020B0604020202020204"/>
              </a:rPr>
              <a:t> </a:t>
            </a:r>
            <a:r>
              <a:rPr sz="1400" b="1" spc="-60" dirty="0">
                <a:solidFill>
                  <a:srgbClr val="6F3991"/>
                </a:solidFill>
                <a:latin typeface="Arial" pitchFamily="34" charset="0" panose="020B0604020202020204"/>
                <a:cs typeface="Arial" pitchFamily="34" charset="0" panose="020B0604020202020204"/>
              </a:rPr>
              <a:t> </a:t>
            </a:r>
            <a:r>
              <a:rPr sz="1400" b="1" spc="-35" dirty="0">
                <a:solidFill>
                  <a:srgbClr val="6F3991"/>
                </a:solidFill>
                <a:latin typeface="Arial" pitchFamily="34" charset="0" panose="020B0604020202020204"/>
                <a:cs typeface="Arial" pitchFamily="34" charset="0" panose="020B0604020202020204"/>
              </a:rPr>
              <a:t>“АГРО</a:t>
            </a:r>
            <a:r>
              <a:rPr sz="1400" b="1" spc="-60" dirty="0">
                <a:solidFill>
                  <a:srgbClr val="6F3991"/>
                </a:solidFill>
                <a:latin typeface="Arial" pitchFamily="34" charset="0" panose="020B0604020202020204"/>
                <a:cs typeface="Arial" pitchFamily="34" charset="0" panose="020B0604020202020204"/>
              </a:rPr>
              <a:t> </a:t>
            </a:r>
            <a:r>
              <a:rPr lang="ru-RU" sz="1400" b="1" spc="-60" dirty="0">
                <a:solidFill>
                  <a:srgbClr val="6F3991"/>
                </a:solidFill>
                <a:latin typeface="Arial" pitchFamily="34" charset="0" panose="020B0604020202020204"/>
                <a:cs typeface="Arial" pitchFamily="34" charset="0" panose="020B0604020202020204"/>
              </a:rPr>
              <a:t>Партнеры</a:t>
            </a:r>
            <a:r>
              <a:rPr sz="1400" b="1" spc="-35" dirty="0">
                <a:solidFill>
                  <a:srgbClr val="6F3991"/>
                </a:solidFill>
                <a:latin typeface="Arial" pitchFamily="34" charset="0" panose="020B0604020202020204"/>
                <a:cs typeface="Arial" pitchFamily="34" charset="0" panose="020B0604020202020204"/>
              </a:rPr>
              <a:t>”</a:t>
            </a:r>
            <a:r>
              <a:rPr sz="1400" b="1" spc="-65" dirty="0">
                <a:solidFill>
                  <a:srgbClr val="6F3991"/>
                </a:solidFill>
                <a:latin typeface="Arial" pitchFamily="34" charset="0" panose="020B0604020202020204"/>
                <a:cs typeface="Arial" pitchFamily="34" charset="0" panose="020B0604020202020204"/>
              </a:rPr>
              <a:t> </a:t>
            </a:r>
            <a:endParaRPr sz="1400">
              <a:latin typeface="Arial" pitchFamily="34" charset="0" panose="020B0604020202020204"/>
              <a:cs typeface="Arial" pitchFamily="34" charset="0" panose="020B0604020202020204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489585" y="2109470"/>
            <a:ext cx="4930140" cy="339852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5"/>
              </a:spcBef>
            </a:pPr>
            <a:r>
              <a:rPr sz="4400" b="1" dirty="0">
                <a:solidFill>
                  <a:srgbClr val="6F3892"/>
                </a:solidFill>
                <a:latin typeface="Arial" pitchFamily="34" charset="0" panose="020B0604020202020204"/>
                <a:cs typeface="Arial" pitchFamily="34" charset="0" panose="020B0604020202020204"/>
              </a:rPr>
              <a:t>Основные корма как драйвер экономического развития хозяйства</a:t>
            </a:r>
          </a:p>
        </p:txBody>
      </p:sp>
      <p:pic>
        <p:nvPicPr>
          <p:cNvPr id="40" name="Рисунок 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990600" y="353767"/>
            <a:ext cx="2737993" cy="117023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52400" y="0"/>
            <a:ext cx="12192000" cy="6858000"/>
            <a:chOff x="0" y="0"/>
            <a:chExt cx="12192000" cy="6858000"/>
          </a:xfrm>
        </p:grpSpPr>
        <p:pic>
          <p:nvPicPr>
            <p:cNvPr id="3" name="object 3"/>
            <p:cNvPicPr/>
            <p:nvPr/>
          </p:nvPicPr>
          <p:blipFill>
            <a:blip r:embed="rId1"/>
            <a:srcRect/>
            <a:stretch>
              <a:fillRect/>
            </a:stretch>
          </p:blipFill>
          <p:spPr>
            <a:xfrm>
              <a:off x="0" y="0"/>
              <a:ext cx="12192000" cy="6858000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2"/>
            <a:srcRect/>
            <a:stretch>
              <a:fillRect/>
            </a:stretch>
          </p:blipFill>
          <p:spPr>
            <a:xfrm>
              <a:off x="4019550" y="0"/>
              <a:ext cx="8172450" cy="6858000"/>
            </a:xfrm>
            <a:prstGeom prst="rect">
              <a:avLst/>
            </a:prstGeom>
          </p:spPr>
        </p:pic>
      </p:grpSp>
      <p:sp>
        <p:nvSpPr>
          <p:cNvPr id="5" name="object 5"/>
          <p:cNvSpPr>
            <a:spLocks noGrp="1" noEditPoints="1"/>
          </p:cNvSpPr>
          <p:nvPr>
            <p:ph type="title"/>
          </p:nvPr>
        </p:nvSpPr>
        <p:spPr>
          <a:xfrm>
            <a:off x="3809999" y="381000"/>
            <a:ext cx="7524750" cy="5664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r">
              <a:lnSpc>
                <a:spcPct val="100000"/>
              </a:lnSpc>
              <a:spcBef>
                <a:spcPts val="100"/>
              </a:spcBef>
            </a:pPr>
            <a:r>
              <a:rPr lang="ru-RU" spc="-185" dirty="0"/>
              <a:t>Классификация ферм</a:t>
            </a:r>
          </a:p>
        </p:txBody>
      </p:sp>
      <p:graphicFrame>
        <p:nvGraphicFramePr>
          <p:cNvPr id="177249" name="Group 97"/>
          <p:cNvGraphicFramePr>
            <a:graphicFrameLocks noGrp="1"/>
          </p:cNvGraphicFramePr>
          <p:nvPr>
            <p:ph type="tbl"/>
          </p:nvPr>
        </p:nvGraphicFramePr>
        <p:xfrm>
          <a:off x="1143000" y="1600200"/>
          <a:ext cx="10744201" cy="4876801"/>
        </p:xfrm>
        <a:graphic>
          <a:graphicData uri="http://schemas.openxmlformats.org/drawingml/2006/table">
            <a:tbl>
              <a:tblPr/>
              <a:tblGrid>
                <a:gridCol w="3126052"/>
                <a:gridCol w="1541439"/>
                <a:gridCol w="1664889"/>
                <a:gridCol w="1554256"/>
                <a:gridCol w="1470607"/>
                <a:gridCol w="1386958"/>
              </a:tblGrid>
              <a:tr h="775839">
                <a:tc>
                  <a:txBody>
                    <a:bodyPr horzOverflow="overflow" lIns="68578" tIns="45717" rIns="68578" bIns="45717"/>
                    <a:lstStyle/>
                    <a:p>
                      <a:pPr marL="0" marR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SzPct val="100000"/>
                        <a:buFontTx/>
                        <a:buNone/>
                      </a:pPr>
                      <a:endParaRPr kumimoji="0" lang="ru-RU" sz="2800" b="1" i="0" u="none" strike="noStrike" cap="none" normalizeH="0" baseline="0" dirty="0">
                        <a:ln>
                          <a:noFill/>
                        </a:ln>
                        <a:solidFill>
                          <a:srgbClr val="006600"/>
                        </a:solidFill>
                        <a:effectLst/>
                        <a:latin typeface="Century Gothic" pitchFamily="34" charset="0"/>
                      </a:endParaRPr>
                    </a:p>
                  </a:txBody>
                  <a:tcPr marL="68578" marR="68578" marT="45717" marB="4571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horzOverflow="overflow" lIns="68578" tIns="45717" rIns="68578" bIns="45717"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SzPct val="100000"/>
                        <a:buFontTx/>
                        <a:buNone/>
                      </a:pPr>
                      <a:r>
                        <a:rPr kumimoji="0" lang="ru-RU" sz="2400" b="1" u="none" strike="noStrike" cap="none" normalizeH="0" baseline="0" dirty="0">
                          <a:ln>
                            <a:noFill/>
                          </a:ln>
                          <a:solidFill>
                            <a:srgbClr val="6F3892"/>
                          </a:solidFill>
                          <a:effectLst/>
                          <a:cs typeface="+mn-lt"/>
                        </a:rPr>
                        <a:t>Лучшие</a:t>
                      </a:r>
                    </a:p>
                  </a:txBody>
                  <a:tcPr marL="68578" marR="68578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horzOverflow="overflow" lIns="68578" tIns="45717" rIns="68578" bIns="45717"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SzPct val="100000"/>
                        <a:buFontTx/>
                        <a:buNone/>
                      </a:pPr>
                      <a:r>
                        <a:rPr kumimoji="0" lang="ru-RU" sz="2400" b="1" u="none" strike="noStrike" cap="none" normalizeH="0" baseline="0" dirty="0">
                          <a:ln>
                            <a:noFill/>
                          </a:ln>
                          <a:solidFill>
                            <a:srgbClr val="6F3892"/>
                          </a:solidFill>
                          <a:effectLst/>
                          <a:cs typeface="+mn-lt"/>
                        </a:rPr>
                        <a:t>Сильные</a:t>
                      </a:r>
                    </a:p>
                  </a:txBody>
                  <a:tcPr marL="68578" marR="68578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horzOverflow="overflow" lIns="68578" tIns="45717" rIns="68578" bIns="45717"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SzPct val="100000"/>
                        <a:buFontTx/>
                        <a:buNone/>
                      </a:pPr>
                      <a:r>
                        <a:rPr kumimoji="0" lang="ru-RU" sz="2400" b="1" u="none" strike="noStrike" cap="none" normalizeH="0" baseline="0" dirty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cs typeface="+mn-lt"/>
                        </a:rPr>
                        <a:t>Средние</a:t>
                      </a:r>
                    </a:p>
                  </a:txBody>
                  <a:tcPr marL="68578" marR="68578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horzOverflow="overflow" lIns="68578" tIns="45717" rIns="68578" bIns="45717"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SzPct val="100000"/>
                        <a:buFontTx/>
                        <a:buNone/>
                      </a:pPr>
                      <a:r>
                        <a:rPr kumimoji="0" lang="ru-RU" sz="2400" b="1" u="none" strike="noStrike" cap="none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cs typeface="+mn-lt"/>
                        </a:rPr>
                        <a:t>Слабые</a:t>
                      </a:r>
                    </a:p>
                  </a:txBody>
                  <a:tcPr marL="68578" marR="68578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horzOverflow="overflow" lIns="68578" tIns="45717" rIns="68578" bIns="45717"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SzPct val="100000"/>
                        <a:buFontTx/>
                        <a:buNone/>
                      </a:pPr>
                      <a:r>
                        <a:rPr kumimoji="0" lang="ru-RU" sz="2400" b="1" u="none" strike="noStrike" cap="none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cs typeface="+mn-lt"/>
                        </a:rPr>
                        <a:t>Худшие</a:t>
                      </a:r>
                    </a:p>
                  </a:txBody>
                  <a:tcPr marL="68578" marR="68578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4019">
                <a:tc>
                  <a:txBody>
                    <a:bodyPr horzOverflow="overflow" lIns="68578" tIns="45717" rIns="68578" bIns="45717"/>
                    <a:lstStyle/>
                    <a:p>
                      <a:pPr marL="0" marR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SzPct val="100000"/>
                        <a:buFontTx/>
                        <a:buNone/>
                      </a:pPr>
                      <a:r>
                        <a:rPr kumimoji="0" lang="ru-RU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cs typeface="+mn-lt"/>
                        </a:rPr>
                        <a:t>Суточный удой, кг/гол</a:t>
                      </a:r>
                    </a:p>
                  </a:txBody>
                  <a:tcPr marL="68578" marR="68578" marT="45717" marB="4571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horzOverflow="overflow" lIns="68578" tIns="45717" rIns="68578" bIns="45717"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SzPct val="100000"/>
                        <a:buFontTx/>
                        <a:buNone/>
                      </a:pPr>
                      <a:r>
                        <a:rPr kumimoji="0" lang="en-US" sz="2400" b="1" u="none" strike="noStrike" cap="none" normalizeH="0" baseline="0" dirty="0">
                          <a:ln>
                            <a:noFill/>
                          </a:ln>
                          <a:solidFill>
                            <a:srgbClr val="6F3892"/>
                          </a:solidFill>
                          <a:effectLst/>
                          <a:cs typeface="+mn-lt"/>
                        </a:rPr>
                        <a:t>&gt; 40</a:t>
                      </a:r>
                    </a:p>
                  </a:txBody>
                  <a:tcPr marL="68578" marR="68578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horzOverflow="overflow" lIns="68578" tIns="45717" rIns="68578" bIns="45717"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SzPct val="100000"/>
                        <a:buFontTx/>
                        <a:buNone/>
                      </a:pPr>
                      <a:r>
                        <a:rPr kumimoji="0" lang="en-US" sz="2400" b="1" u="none" strike="noStrike" cap="none" normalizeH="0" baseline="0" dirty="0">
                          <a:ln>
                            <a:noFill/>
                          </a:ln>
                          <a:solidFill>
                            <a:srgbClr val="6F3892"/>
                          </a:solidFill>
                          <a:effectLst/>
                          <a:cs typeface="+mn-lt"/>
                        </a:rPr>
                        <a:t>3</a:t>
                      </a:r>
                      <a:r>
                        <a:rPr kumimoji="0" lang="ru-RU" sz="2400" b="1" u="none" strike="noStrike" cap="none" normalizeH="0" baseline="0" dirty="0">
                          <a:ln>
                            <a:noFill/>
                          </a:ln>
                          <a:solidFill>
                            <a:srgbClr val="6F3892"/>
                          </a:solidFill>
                          <a:effectLst/>
                          <a:cs typeface="+mn-lt"/>
                        </a:rPr>
                        <a:t>5</a:t>
                      </a:r>
                      <a:r>
                        <a:rPr kumimoji="0" lang="en-US" sz="2400" b="1" u="none" strike="noStrike" cap="none" normalizeH="0" baseline="0" dirty="0">
                          <a:ln>
                            <a:noFill/>
                          </a:ln>
                          <a:solidFill>
                            <a:srgbClr val="6F3892"/>
                          </a:solidFill>
                          <a:effectLst/>
                          <a:cs typeface="+mn-lt"/>
                        </a:rPr>
                        <a:t>-3</a:t>
                      </a:r>
                      <a:r>
                        <a:rPr kumimoji="0" lang="ru-RU" sz="2400" b="1" u="none" strike="noStrike" cap="none" normalizeH="0" baseline="0" dirty="0">
                          <a:ln>
                            <a:noFill/>
                          </a:ln>
                          <a:solidFill>
                            <a:srgbClr val="6F3892"/>
                          </a:solidFill>
                          <a:effectLst/>
                          <a:cs typeface="+mn-lt"/>
                        </a:rPr>
                        <a:t>9</a:t>
                      </a:r>
                    </a:p>
                  </a:txBody>
                  <a:tcPr marL="68578" marR="68578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horzOverflow="overflow" lIns="68578" tIns="45717" rIns="68578" bIns="45717"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SzPct val="100000"/>
                        <a:buFontTx/>
                        <a:buNone/>
                      </a:pPr>
                      <a:r>
                        <a:rPr kumimoji="0" lang="en-US" sz="2400" b="1" u="none" strike="noStrike" cap="none" normalizeH="0" baseline="0" dirty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cs typeface="+mn-lt"/>
                        </a:rPr>
                        <a:t>30-</a:t>
                      </a:r>
                      <a:r>
                        <a:rPr kumimoji="0" lang="ru-RU" sz="2400" b="1" u="none" strike="noStrike" cap="none" normalizeH="0" baseline="0" dirty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cs typeface="+mn-lt"/>
                        </a:rPr>
                        <a:t>35</a:t>
                      </a:r>
                    </a:p>
                  </a:txBody>
                  <a:tcPr marL="68578" marR="68578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horzOverflow="overflow" lIns="68578" tIns="45717" rIns="68578" bIns="45717"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SzPct val="100000"/>
                        <a:buFontTx/>
                        <a:buNone/>
                      </a:pPr>
                      <a:r>
                        <a:rPr kumimoji="0" lang="ru-RU" sz="2400" b="1" u="none" strike="noStrike" cap="none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cs typeface="+mn-lt"/>
                        </a:rPr>
                        <a:t>30</a:t>
                      </a:r>
                      <a:r>
                        <a:rPr kumimoji="0" lang="en-US" sz="2400" b="1" u="none" strike="noStrike" cap="none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cs typeface="+mn-lt"/>
                        </a:rPr>
                        <a:t>-2</a:t>
                      </a:r>
                      <a:r>
                        <a:rPr kumimoji="0" lang="ru-RU" sz="2400" b="1" u="none" strike="noStrike" cap="none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cs typeface="+mn-lt"/>
                        </a:rPr>
                        <a:t>5</a:t>
                      </a:r>
                    </a:p>
                  </a:txBody>
                  <a:tcPr marL="68578" marR="68578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horzOverflow="overflow" lIns="68578" tIns="45717" rIns="68578" bIns="45717"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SzPct val="100000"/>
                        <a:buFontTx/>
                        <a:buNone/>
                      </a:pPr>
                      <a:r>
                        <a:rPr kumimoji="0" lang="en-US" sz="2400" b="1" u="none" strike="noStrike" cap="none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cs typeface="+mn-lt"/>
                        </a:rPr>
                        <a:t>&lt;25</a:t>
                      </a:r>
                    </a:p>
                  </a:txBody>
                  <a:tcPr marL="68578" marR="68578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00758">
                <a:tc>
                  <a:txBody>
                    <a:bodyPr horzOverflow="overflow" lIns="68578" tIns="45717" rIns="68578" bIns="45717"/>
                    <a:lstStyle/>
                    <a:p>
                      <a:pPr marL="0" marR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SzPct val="100000"/>
                        <a:buFontTx/>
                        <a:buNone/>
                      </a:pPr>
                      <a:r>
                        <a:rPr kumimoji="0" lang="ru-RU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cs typeface="+mn-lt"/>
                        </a:rPr>
                        <a:t>Оплата корма, кг молока, конверсия.</a:t>
                      </a:r>
                    </a:p>
                  </a:txBody>
                  <a:tcPr marL="68578" marR="68578" marT="45717" marB="4571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horzOverflow="overflow" lIns="68578" tIns="45717" rIns="68578" bIns="45717"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SzPct val="100000"/>
                        <a:buFontTx/>
                        <a:buNone/>
                      </a:pPr>
                      <a:r>
                        <a:rPr kumimoji="0" lang="en-US" sz="2400" b="1" u="none" strike="noStrike" cap="none" normalizeH="0" baseline="0" dirty="0">
                          <a:ln>
                            <a:noFill/>
                          </a:ln>
                          <a:solidFill>
                            <a:srgbClr val="6F3892"/>
                          </a:solidFill>
                          <a:effectLst/>
                          <a:cs typeface="+mn-lt"/>
                        </a:rPr>
                        <a:t>&gt;1</a:t>
                      </a:r>
                      <a:r>
                        <a:rPr kumimoji="0" lang="ru-RU" sz="2400" b="1" u="none" strike="noStrike" cap="none" normalizeH="0" baseline="0" dirty="0">
                          <a:ln>
                            <a:noFill/>
                          </a:ln>
                          <a:solidFill>
                            <a:srgbClr val="6F3892"/>
                          </a:solidFill>
                          <a:effectLst/>
                          <a:cs typeface="+mn-lt"/>
                        </a:rPr>
                        <a:t>,5</a:t>
                      </a:r>
                    </a:p>
                  </a:txBody>
                  <a:tcPr marL="68578" marR="68578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horzOverflow="overflow" lIns="68578" tIns="45717" rIns="68578" bIns="45717"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SzPct val="100000"/>
                        <a:buFontTx/>
                        <a:buNone/>
                      </a:pPr>
                      <a:r>
                        <a:rPr kumimoji="0" lang="en-US" sz="2400" b="1" u="none" strike="noStrike" cap="none" normalizeH="0" baseline="0" dirty="0">
                          <a:ln>
                            <a:noFill/>
                          </a:ln>
                          <a:solidFill>
                            <a:srgbClr val="6F3892"/>
                          </a:solidFill>
                          <a:effectLst/>
                          <a:cs typeface="+mn-lt"/>
                        </a:rPr>
                        <a:t>1.5-1.4</a:t>
                      </a:r>
                    </a:p>
                  </a:txBody>
                  <a:tcPr marL="68578" marR="68578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horzOverflow="overflow" lIns="68578" tIns="45717" rIns="68578" bIns="45717"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SzPct val="100000"/>
                        <a:buFontTx/>
                        <a:buNone/>
                      </a:pPr>
                      <a:r>
                        <a:rPr kumimoji="0" lang="en-US" sz="2400" b="1" u="none" strike="noStrike" cap="none" normalizeH="0" baseline="0" dirty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cs typeface="+mn-lt"/>
                        </a:rPr>
                        <a:t>1.4-1.3</a:t>
                      </a:r>
                    </a:p>
                  </a:txBody>
                  <a:tcPr marL="68578" marR="68578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horzOverflow="overflow" lIns="68578" tIns="45717" rIns="68578" bIns="45717"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SzPct val="100000"/>
                        <a:buFontTx/>
                        <a:buNone/>
                      </a:pPr>
                      <a:r>
                        <a:rPr kumimoji="0" lang="en-US" sz="2400" b="1" u="none" strike="noStrike" cap="none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cs typeface="+mn-lt"/>
                        </a:rPr>
                        <a:t>1.3-1.1</a:t>
                      </a:r>
                    </a:p>
                  </a:txBody>
                  <a:tcPr marL="68578" marR="68578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horzOverflow="overflow" lIns="68578" tIns="45717" rIns="68578" bIns="45717"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SzPct val="100000"/>
                        <a:buFontTx/>
                        <a:buNone/>
                      </a:pPr>
                      <a:r>
                        <a:rPr kumimoji="0" lang="en-US" sz="2400" b="1" u="none" strike="noStrike" cap="none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cs typeface="+mn-lt"/>
                        </a:rPr>
                        <a:t>&lt;1.0</a:t>
                      </a:r>
                    </a:p>
                  </a:txBody>
                  <a:tcPr marL="68578" marR="68578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3056">
                <a:tc>
                  <a:txBody>
                    <a:bodyPr horzOverflow="overflow" lIns="68578" tIns="45717" rIns="68578" bIns="45717"/>
                    <a:lstStyle/>
                    <a:p>
                      <a:pPr marL="0" marR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SzPct val="100000"/>
                        <a:buFontTx/>
                        <a:buNone/>
                      </a:pPr>
                      <a:r>
                        <a:rPr kumimoji="0" lang="ru-RU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cs typeface="+mn-lt"/>
                        </a:rPr>
                        <a:t>Дней доения, </a:t>
                      </a:r>
                      <a:r>
                        <a:rPr kumimoji="0" lang="ru-RU" sz="18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cs typeface="+mn-lt"/>
                        </a:rPr>
                        <a:t>дн</a:t>
                      </a:r>
                      <a:r>
                        <a:rPr kumimoji="0" lang="ru-RU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cs typeface="+mn-lt"/>
                        </a:rPr>
                        <a:t>.</a:t>
                      </a:r>
                    </a:p>
                  </a:txBody>
                  <a:tcPr marL="68578" marR="68578" marT="45717" marB="4571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horzOverflow="overflow" lIns="68578" tIns="45717" rIns="68578" bIns="45717"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SzPct val="100000"/>
                        <a:buFontTx/>
                        <a:buNone/>
                      </a:pPr>
                      <a:r>
                        <a:rPr kumimoji="0" lang="en-US" sz="2400" b="1" u="none" strike="noStrike" cap="none" normalizeH="0" baseline="0" dirty="0">
                          <a:ln>
                            <a:noFill/>
                          </a:ln>
                          <a:solidFill>
                            <a:srgbClr val="6F3892"/>
                          </a:solidFill>
                          <a:effectLst/>
                          <a:cs typeface="+mn-lt"/>
                        </a:rPr>
                        <a:t>1</a:t>
                      </a:r>
                      <a:r>
                        <a:rPr kumimoji="0" lang="ru-RU" sz="2400" b="1" u="none" strike="noStrike" cap="none" normalizeH="0" baseline="0" dirty="0">
                          <a:ln>
                            <a:noFill/>
                          </a:ln>
                          <a:solidFill>
                            <a:srgbClr val="6F3892"/>
                          </a:solidFill>
                          <a:effectLst/>
                          <a:cs typeface="+mn-lt"/>
                        </a:rPr>
                        <a:t>6</a:t>
                      </a:r>
                      <a:r>
                        <a:rPr kumimoji="0" lang="en-US" sz="2400" b="1" u="none" strike="noStrike" cap="none" normalizeH="0" baseline="0" dirty="0">
                          <a:ln>
                            <a:noFill/>
                          </a:ln>
                          <a:solidFill>
                            <a:srgbClr val="6F3892"/>
                          </a:solidFill>
                          <a:effectLst/>
                          <a:cs typeface="+mn-lt"/>
                        </a:rPr>
                        <a:t>0</a:t>
                      </a:r>
                    </a:p>
                  </a:txBody>
                  <a:tcPr marL="68578" marR="68578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horzOverflow="overflow" lIns="68578" tIns="45717" rIns="68578" bIns="45717"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SzPct val="100000"/>
                        <a:buFontTx/>
                        <a:buNone/>
                      </a:pPr>
                      <a:r>
                        <a:rPr kumimoji="0" lang="en-US" sz="2400" b="1" u="none" strike="noStrike" cap="none" normalizeH="0" baseline="0" dirty="0">
                          <a:ln>
                            <a:noFill/>
                          </a:ln>
                          <a:solidFill>
                            <a:srgbClr val="6F3892"/>
                          </a:solidFill>
                          <a:effectLst/>
                          <a:cs typeface="+mn-lt"/>
                        </a:rPr>
                        <a:t>180</a:t>
                      </a:r>
                    </a:p>
                  </a:txBody>
                  <a:tcPr marL="68578" marR="68578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horzOverflow="overflow" lIns="68578" tIns="45717" rIns="68578" bIns="45717"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SzPct val="100000"/>
                        <a:buFontTx/>
                        <a:buNone/>
                      </a:pPr>
                      <a:r>
                        <a:rPr kumimoji="0" lang="en-US" sz="2400" b="1" u="none" strike="noStrike" cap="none" normalizeH="0" baseline="0" dirty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cs typeface="+mn-lt"/>
                        </a:rPr>
                        <a:t>200</a:t>
                      </a:r>
                    </a:p>
                  </a:txBody>
                  <a:tcPr marL="68578" marR="68578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horzOverflow="overflow" lIns="68578" tIns="45717" rIns="68578" bIns="45717"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SzPct val="100000"/>
                        <a:buFontTx/>
                        <a:buNone/>
                      </a:pPr>
                      <a:r>
                        <a:rPr kumimoji="0" lang="en-US" sz="2400" b="1" u="none" strike="noStrike" cap="none" normalizeH="0" baseline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cs typeface="+mn-lt"/>
                        </a:rPr>
                        <a:t>220</a:t>
                      </a:r>
                    </a:p>
                  </a:txBody>
                  <a:tcPr marL="68578" marR="68578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horzOverflow="overflow" lIns="68578" tIns="45717" rIns="68578" bIns="45717"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SzPct val="100000"/>
                        <a:buFontTx/>
                        <a:buNone/>
                      </a:pPr>
                      <a:r>
                        <a:rPr kumimoji="0" lang="en-US" sz="2400" b="1" u="none" strike="noStrike" cap="none" normalizeH="0" baseline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cs typeface="+mn-lt"/>
                        </a:rPr>
                        <a:t>&gt;240</a:t>
                      </a:r>
                    </a:p>
                  </a:txBody>
                  <a:tcPr marL="68578" marR="68578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5142">
                <a:tc>
                  <a:txBody>
                    <a:bodyPr horzOverflow="overflow" lIns="68578" tIns="45717" rIns="68578" bIns="45717"/>
                    <a:lstStyle/>
                    <a:p>
                      <a:pPr marL="0" marR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SzPct val="100000"/>
                        <a:buFontTx/>
                        <a:buNone/>
                      </a:pPr>
                      <a:r>
                        <a:rPr kumimoji="0" lang="ru-RU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cs typeface="+mn-lt"/>
                        </a:rPr>
                        <a:t>КСК, тыс./мл (Соматика)</a:t>
                      </a:r>
                    </a:p>
                  </a:txBody>
                  <a:tcPr marL="68578" marR="68578" marT="45717" marB="4571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horzOverflow="overflow" lIns="68578" tIns="45717" rIns="68578" bIns="45717"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SzPct val="100000"/>
                        <a:buFontTx/>
                        <a:buNone/>
                      </a:pPr>
                      <a:r>
                        <a:rPr kumimoji="0" lang="en-US" sz="2400" b="1" u="none" strike="noStrike" cap="none" normalizeH="0" baseline="0" dirty="0">
                          <a:ln>
                            <a:noFill/>
                          </a:ln>
                          <a:solidFill>
                            <a:srgbClr val="6F3892"/>
                          </a:solidFill>
                          <a:effectLst/>
                          <a:cs typeface="+mn-lt"/>
                        </a:rPr>
                        <a:t>&lt;</a:t>
                      </a:r>
                      <a:r>
                        <a:rPr kumimoji="0" lang="ru-RU" sz="2400" b="1" u="none" strike="noStrike" cap="none" normalizeH="0" baseline="0" dirty="0">
                          <a:ln>
                            <a:noFill/>
                          </a:ln>
                          <a:solidFill>
                            <a:srgbClr val="6F3892"/>
                          </a:solidFill>
                          <a:effectLst/>
                          <a:cs typeface="+mn-lt"/>
                        </a:rPr>
                        <a:t>100</a:t>
                      </a:r>
                    </a:p>
                  </a:txBody>
                  <a:tcPr marL="68578" marR="68578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horzOverflow="overflow" lIns="68578" tIns="45717" rIns="68578" bIns="45717"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SzPct val="100000"/>
                        <a:buFontTx/>
                        <a:buNone/>
                      </a:pPr>
                      <a:r>
                        <a:rPr kumimoji="0" lang="ru-RU" sz="2400" b="1" u="none" strike="noStrike" cap="none" normalizeH="0" baseline="0" dirty="0">
                          <a:ln>
                            <a:noFill/>
                          </a:ln>
                          <a:solidFill>
                            <a:srgbClr val="6F3892"/>
                          </a:solidFill>
                          <a:effectLst/>
                          <a:cs typeface="+mn-lt"/>
                        </a:rPr>
                        <a:t>200</a:t>
                      </a:r>
                    </a:p>
                  </a:txBody>
                  <a:tcPr marL="68578" marR="68578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horzOverflow="overflow" lIns="68578" tIns="45717" rIns="68578" bIns="45717"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SzPct val="100000"/>
                        <a:buFontTx/>
                        <a:buNone/>
                      </a:pPr>
                      <a:r>
                        <a:rPr kumimoji="0" lang="ru-RU" sz="2400" b="1" u="none" strike="noStrike" cap="none" normalizeH="0" baseline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cs typeface="+mn-lt"/>
                        </a:rPr>
                        <a:t>300</a:t>
                      </a:r>
                    </a:p>
                  </a:txBody>
                  <a:tcPr marL="68578" marR="68578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horzOverflow="overflow" lIns="68578" tIns="45717" rIns="68578" bIns="45717"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SzPct val="100000"/>
                        <a:buFontTx/>
                        <a:buNone/>
                      </a:pPr>
                      <a:r>
                        <a:rPr kumimoji="0" lang="ru-RU" sz="2400" b="1" u="none" strike="noStrike" cap="none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cs typeface="+mn-lt"/>
                        </a:rPr>
                        <a:t>400</a:t>
                      </a:r>
                    </a:p>
                  </a:txBody>
                  <a:tcPr marL="68578" marR="68578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horzOverflow="overflow" lIns="68578" tIns="45717" rIns="68578" bIns="45717"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SzPct val="100000"/>
                        <a:buFontTx/>
                        <a:buNone/>
                      </a:pPr>
                      <a:r>
                        <a:rPr kumimoji="0" lang="en-US" sz="2400" b="1" u="none" strike="noStrike" cap="none" normalizeH="0" baseline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cs typeface="+mn-lt"/>
                        </a:rPr>
                        <a:t>&gt;500</a:t>
                      </a:r>
                    </a:p>
                  </a:txBody>
                  <a:tcPr marL="68578" marR="68578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5142">
                <a:tc>
                  <a:txBody>
                    <a:bodyPr horzOverflow="overflow" lIns="68578" tIns="45717" rIns="68578" bIns="45717"/>
                    <a:lstStyle/>
                    <a:p>
                      <a:pPr marL="0" marR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SzPct val="100000"/>
                        <a:buFontTx/>
                        <a:buNone/>
                      </a:pPr>
                      <a:r>
                        <a:rPr kumimoji="0" lang="ru-RU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cs typeface="+mn-lt"/>
                        </a:rPr>
                        <a:t>Индекс стельности, %</a:t>
                      </a:r>
                    </a:p>
                  </a:txBody>
                  <a:tcPr marL="68578" marR="68578" marT="45717" marB="4571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horzOverflow="overflow" lIns="68578" tIns="45717" rIns="68578" bIns="45717"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SzPct val="100000"/>
                        <a:buFontTx/>
                        <a:buNone/>
                      </a:pPr>
                      <a:r>
                        <a:rPr kumimoji="0" lang="en-US" sz="2400" b="1" u="none" strike="noStrike" cap="none" normalizeH="0" baseline="0" dirty="0">
                          <a:ln>
                            <a:noFill/>
                          </a:ln>
                          <a:solidFill>
                            <a:srgbClr val="6F3892"/>
                          </a:solidFill>
                          <a:effectLst/>
                          <a:cs typeface="+mn-lt"/>
                        </a:rPr>
                        <a:t>&gt; </a:t>
                      </a:r>
                      <a:r>
                        <a:rPr kumimoji="0" lang="ru-RU" sz="2400" b="1" u="none" strike="noStrike" cap="none" normalizeH="0" baseline="0" dirty="0">
                          <a:ln>
                            <a:noFill/>
                          </a:ln>
                          <a:solidFill>
                            <a:srgbClr val="6F3892"/>
                          </a:solidFill>
                          <a:effectLst/>
                          <a:cs typeface="+mn-lt"/>
                        </a:rPr>
                        <a:t>35</a:t>
                      </a:r>
                    </a:p>
                  </a:txBody>
                  <a:tcPr marL="68578" marR="68578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horzOverflow="overflow" lIns="68578" tIns="45717" rIns="68578" bIns="45717"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SzPct val="100000"/>
                        <a:buFontTx/>
                        <a:buNone/>
                      </a:pPr>
                      <a:r>
                        <a:rPr kumimoji="0" lang="ru-RU" sz="2400" b="1" u="none" strike="noStrike" cap="none" normalizeH="0" baseline="0" dirty="0">
                          <a:ln>
                            <a:noFill/>
                          </a:ln>
                          <a:solidFill>
                            <a:srgbClr val="6F3892"/>
                          </a:solidFill>
                          <a:effectLst/>
                          <a:cs typeface="+mn-lt"/>
                        </a:rPr>
                        <a:t>30-34</a:t>
                      </a:r>
                    </a:p>
                  </a:txBody>
                  <a:tcPr marL="68578" marR="68578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horzOverflow="overflow" lIns="68578" tIns="45717" rIns="68578" bIns="45717"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SzPct val="100000"/>
                        <a:buFontTx/>
                        <a:buNone/>
                      </a:pPr>
                      <a:r>
                        <a:rPr kumimoji="0" lang="ru-RU" sz="2400" b="1" u="none" strike="noStrike" cap="none" normalizeH="0" baseline="0" dirty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cs typeface="+mn-lt"/>
                        </a:rPr>
                        <a:t>25-29</a:t>
                      </a:r>
                    </a:p>
                  </a:txBody>
                  <a:tcPr marL="68578" marR="68578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horzOverflow="overflow" lIns="68578" tIns="45717" rIns="68578" bIns="45717"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SzPct val="100000"/>
                        <a:buFontTx/>
                        <a:buNone/>
                      </a:pPr>
                      <a:r>
                        <a:rPr kumimoji="0" lang="en-US" sz="2400" b="1" u="none" strike="noStrike" cap="none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cs typeface="+mn-lt"/>
                        </a:rPr>
                        <a:t>20-24</a:t>
                      </a:r>
                    </a:p>
                  </a:txBody>
                  <a:tcPr marL="68578" marR="68578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horzOverflow="overflow" lIns="68578" tIns="45717" rIns="68578" bIns="45717"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SzPct val="100000"/>
                        <a:buFontTx/>
                        <a:buNone/>
                      </a:pPr>
                      <a:r>
                        <a:rPr kumimoji="0" lang="en-US" sz="2400" b="1" u="none" strike="noStrike" cap="none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cs typeface="+mn-lt"/>
                        </a:rPr>
                        <a:t>&lt; 20</a:t>
                      </a:r>
                    </a:p>
                  </a:txBody>
                  <a:tcPr marL="68578" marR="68578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32845">
                <a:tc>
                  <a:txBody>
                    <a:bodyPr horzOverflow="overflow" lIns="68578" tIns="45717" rIns="68578" bIns="45717"/>
                    <a:lstStyle/>
                    <a:p>
                      <a:r>
                        <a:rPr lang="ru-RU" sz="1800" b="1" dirty="0">
                          <a:solidFill>
                            <a:schemeClr val="tx1"/>
                          </a:solidFill>
                          <a:cs typeface="+mn-lt"/>
                        </a:rPr>
                        <a:t>Производство</a:t>
                      </a:r>
                      <a:r>
                        <a:rPr lang="ru-RU" sz="1800" b="1" baseline="0" dirty="0">
                          <a:solidFill>
                            <a:schemeClr val="tx1"/>
                          </a:solidFill>
                          <a:cs typeface="+mn-lt"/>
                        </a:rPr>
                        <a:t> на 1 чел-час, кг молока</a:t>
                      </a:r>
                      <a:endParaRPr lang="ru-RU" sz="1800" b="1" dirty="0">
                        <a:solidFill>
                          <a:schemeClr val="tx1"/>
                        </a:solidFill>
                        <a:cs typeface="+mn-lt"/>
                      </a:endParaRPr>
                    </a:p>
                  </a:txBody>
                  <a:tcPr marL="68578" marR="68578" marT="45717" marB="4571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horzOverflow="overflow" lIns="68578" tIns="45717" rIns="68578" bIns="45717"/>
                    <a:lstStyle/>
                    <a:p>
                      <a:pPr algn="ctr"/>
                      <a:r>
                        <a:rPr lang="en-US" sz="2400" b="1" dirty="0">
                          <a:solidFill>
                            <a:srgbClr val="6F3892"/>
                          </a:solidFill>
                          <a:cs typeface="+mn-lt"/>
                        </a:rPr>
                        <a:t>&gt;200</a:t>
                      </a:r>
                    </a:p>
                  </a:txBody>
                  <a:tcPr marL="68578" marR="68578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horzOverflow="overflow" lIns="68578" tIns="45717" rIns="68578" bIns="45717"/>
                    <a:lstStyle/>
                    <a:p>
                      <a:pPr algn="ctr"/>
                      <a:r>
                        <a:rPr lang="en-US" sz="2400" b="1" dirty="0">
                          <a:solidFill>
                            <a:srgbClr val="6F3892"/>
                          </a:solidFill>
                          <a:cs typeface="+mn-lt"/>
                        </a:rPr>
                        <a:t>150-200</a:t>
                      </a:r>
                    </a:p>
                  </a:txBody>
                  <a:tcPr marL="68578" marR="68578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horzOverflow="overflow" lIns="68578" tIns="45717" rIns="68578" bIns="45717"/>
                    <a:lstStyle/>
                    <a:p>
                      <a:pPr algn="ctr"/>
                      <a:r>
                        <a:rPr lang="en-US" sz="2400" b="1" dirty="0">
                          <a:solidFill>
                            <a:srgbClr val="00B050"/>
                          </a:solidFill>
                          <a:cs typeface="+mn-lt"/>
                        </a:rPr>
                        <a:t>100-150</a:t>
                      </a:r>
                    </a:p>
                  </a:txBody>
                  <a:tcPr marL="68578" marR="68578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horzOverflow="overflow" lIns="68578" tIns="45717" rIns="68578" bIns="45717"/>
                    <a:lstStyle/>
                    <a:p>
                      <a:pPr algn="ctr"/>
                      <a:r>
                        <a:rPr lang="en-US" sz="2400" b="1" dirty="0">
                          <a:solidFill>
                            <a:srgbClr val="C00000"/>
                          </a:solidFill>
                          <a:cs typeface="+mn-lt"/>
                        </a:rPr>
                        <a:t>50-100</a:t>
                      </a:r>
                    </a:p>
                  </a:txBody>
                  <a:tcPr marL="68578" marR="68578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horzOverflow="overflow" lIns="68578" tIns="45717" rIns="68578" bIns="45717"/>
                    <a:lstStyle/>
                    <a:p>
                      <a:pPr algn="ctr"/>
                      <a:r>
                        <a:rPr lang="en-US" sz="2400" b="1" dirty="0">
                          <a:solidFill>
                            <a:srgbClr val="C00000"/>
                          </a:solidFill>
                          <a:cs typeface="+mn-lt"/>
                        </a:rPr>
                        <a:t>&lt;50</a:t>
                      </a:r>
                    </a:p>
                  </a:txBody>
                  <a:tcPr marL="68578" marR="68578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177292" name="Рисунок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152400" y="0"/>
            <a:ext cx="3505200" cy="12954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27305" y="0"/>
            <a:ext cx="12192000" cy="6858000"/>
            <a:chOff x="0" y="0"/>
            <a:chExt cx="12192000" cy="6858000"/>
          </a:xfrm>
        </p:grpSpPr>
        <p:pic>
          <p:nvPicPr>
            <p:cNvPr id="3" name="object 3"/>
            <p:cNvPicPr/>
            <p:nvPr/>
          </p:nvPicPr>
          <p:blipFill>
            <a:blip r:embed="rId1"/>
            <a:srcRect/>
            <a:stretch>
              <a:fillRect/>
            </a:stretch>
          </p:blipFill>
          <p:spPr>
            <a:xfrm>
              <a:off x="0" y="0"/>
              <a:ext cx="12192000" cy="6858000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2"/>
            <a:srcRect/>
            <a:stretch>
              <a:fillRect/>
            </a:stretch>
          </p:blipFill>
          <p:spPr>
            <a:xfrm>
              <a:off x="4019550" y="0"/>
              <a:ext cx="8172450" cy="6858000"/>
            </a:xfrm>
            <a:prstGeom prst="rect">
              <a:avLst/>
            </a:prstGeom>
          </p:spPr>
        </p:pic>
      </p:grpSp>
      <p:sp>
        <p:nvSpPr>
          <p:cNvPr id="5" name="object 5"/>
          <p:cNvSpPr>
            <a:spLocks noGrp="1" noEditPoints="1"/>
          </p:cNvSpPr>
          <p:nvPr>
            <p:ph type="title"/>
          </p:nvPr>
        </p:nvSpPr>
        <p:spPr>
          <a:xfrm>
            <a:off x="3809999" y="381000"/>
            <a:ext cx="5943601" cy="55415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r">
              <a:lnSpc>
                <a:spcPct val="100000"/>
              </a:lnSpc>
              <a:spcBef>
                <a:spcPts val="100"/>
              </a:spcBef>
            </a:pPr>
            <a:r>
              <a:rPr lang="ru-RU" altLang="ru-RU" spc="-185" dirty="0"/>
              <a:t>Цели</a:t>
            </a:r>
            <a:r>
              <a:rPr lang="en-US" altLang="ru-RU" spc="-185" dirty="0"/>
              <a:t> </a:t>
            </a:r>
            <a:r>
              <a:rPr lang="en-US" altLang="ru-RU" spc="-185" dirty="0" err="1"/>
              <a:t>кормопроизводств</a:t>
            </a:r>
            <a:r>
              <a:rPr lang="ru-RU" altLang="ru-RU" spc="-185" dirty="0"/>
              <a:t>а</a:t>
            </a:r>
            <a:r>
              <a:rPr lang="ru-RU" spc="-185" dirty="0"/>
              <a:t> </a:t>
            </a:r>
          </a:p>
        </p:txBody>
      </p:sp>
      <p:sp>
        <p:nvSpPr>
          <p:cNvPr id="7" name="Text Box 6"/>
          <p:cNvSpPr txBox="1"/>
          <p:nvPr/>
        </p:nvSpPr>
        <p:spPr>
          <a:xfrm>
            <a:off x="1111250" y="1524000"/>
            <a:ext cx="10523220" cy="82994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ru-RU" altLang="ru-RU" sz="2400" b="1" dirty="0">
                <a:cs typeface="+mn-lt"/>
                <a:sym typeface="+mn-ea"/>
              </a:rPr>
              <a:t>Д</a:t>
            </a:r>
            <a:r>
              <a:rPr lang="ru-RU" altLang="ru-RU" sz="2400" b="1" dirty="0">
                <a:solidFill>
                  <a:schemeClr val="tx1"/>
                </a:solidFill>
                <a:cs typeface="+mn-lt"/>
                <a:sym typeface="+mn-ea"/>
              </a:rPr>
              <a:t>ля того, чтобы ферма приносила прибыль, некоторые из задач кормопроизводства должны быть следующими: </a:t>
            </a:r>
          </a:p>
        </p:txBody>
      </p:sp>
      <p:sp>
        <p:nvSpPr>
          <p:cNvPr id="8" name="Объект 2"/>
          <p:cNvSpPr>
            <a:spLocks noGrp="1" noEditPoints="1"/>
          </p:cNvSpPr>
          <p:nvPr>
            <p:ph idx="1"/>
          </p:nvPr>
        </p:nvSpPr>
        <p:spPr>
          <a:xfrm>
            <a:off x="1143000" y="2743200"/>
            <a:ext cx="10460355" cy="3139321"/>
          </a:xfrm>
        </p:spPr>
        <p:txBody>
          <a:bodyPr wrap="square"/>
          <a:lstStyle/>
          <a:p>
            <a:pPr marL="457200" indent="-457200">
              <a:buAutoNum type="arabicPeriod"/>
            </a:pPr>
            <a:r>
              <a:rPr lang="ru-RU" altLang="ru-RU" sz="2400" b="1" dirty="0">
                <a:cs typeface="+mn-lt"/>
              </a:rPr>
              <a:t>Выращивать грубые корма </a:t>
            </a:r>
            <a:r>
              <a:rPr lang="ru-RU" altLang="ru-RU" sz="2400" dirty="0">
                <a:cs typeface="+mn-lt"/>
              </a:rPr>
              <a:t>:</a:t>
            </a:r>
            <a:br>
              <a:rPr lang="ru-RU" altLang="ru-RU" sz="2400" dirty="0">
                <a:cs typeface="+mn-lt"/>
              </a:rPr>
            </a:br>
            <a:r>
              <a:rPr lang="ru-RU" altLang="ru-RU" sz="2400" dirty="0">
                <a:cs typeface="+mn-lt"/>
              </a:rPr>
              <a:t>- с переваримостью органического вещества выше </a:t>
            </a:r>
            <a:r>
              <a:rPr lang="ru-RU" altLang="ru-RU" sz="2400" b="1" dirty="0">
                <a:solidFill>
                  <a:srgbClr val="6F3892"/>
                </a:solidFill>
                <a:cs typeface="+mn-lt"/>
              </a:rPr>
              <a:t>75%</a:t>
            </a:r>
            <a:r>
              <a:rPr lang="ru-RU" altLang="ru-RU" sz="2400" b="1" dirty="0">
                <a:solidFill>
                  <a:srgbClr val="0070C0"/>
                </a:solidFill>
                <a:cs typeface="+mn-lt"/>
              </a:rPr>
              <a:t>.</a:t>
            </a:r>
            <a:br>
              <a:rPr lang="ru-RU" altLang="ru-RU" sz="2400" b="1" dirty="0">
                <a:solidFill>
                  <a:srgbClr val="0070C0"/>
                </a:solidFill>
                <a:cs typeface="+mn-lt"/>
              </a:rPr>
            </a:br>
            <a:r>
              <a:rPr lang="ru-RU" altLang="ru-RU" sz="2400" b="1" dirty="0">
                <a:solidFill>
                  <a:srgbClr val="0070C0"/>
                </a:solidFill>
                <a:cs typeface="+mn-lt"/>
              </a:rPr>
              <a:t>- содержания ОЭ выше 10 МДЖ.</a:t>
            </a:r>
            <a:br>
              <a:rPr lang="ru-RU" altLang="ru-RU" sz="2400" b="1" dirty="0">
                <a:solidFill>
                  <a:srgbClr val="0070C0"/>
                </a:solidFill>
                <a:cs typeface="+mn-lt"/>
              </a:rPr>
            </a:br>
            <a:r>
              <a:rPr lang="ru-RU" altLang="ru-RU" sz="2400" b="1" dirty="0">
                <a:solidFill>
                  <a:srgbClr val="0070C0"/>
                </a:solidFill>
                <a:cs typeface="+mn-lt"/>
              </a:rPr>
              <a:t>- Содержание СП выше 17%.</a:t>
            </a:r>
          </a:p>
          <a:p>
            <a:r>
              <a:rPr lang="ru-RU" altLang="ru-RU" sz="2400" b="1" dirty="0">
                <a:cs typeface="+mn-lt"/>
              </a:rPr>
              <a:t>2. Добиться </a:t>
            </a:r>
            <a:r>
              <a:rPr lang="ru-RU" altLang="ru-RU" sz="2400" dirty="0">
                <a:cs typeface="+mn-lt"/>
              </a:rPr>
              <a:t> потребления сухого вещества свыше </a:t>
            </a:r>
            <a:r>
              <a:rPr lang="ru-RU" altLang="ru-RU" sz="2400" b="1" dirty="0">
                <a:solidFill>
                  <a:srgbClr val="6F3892"/>
                </a:solidFill>
                <a:cs typeface="+mn-lt"/>
              </a:rPr>
              <a:t>25 кг в день</a:t>
            </a:r>
            <a:r>
              <a:rPr lang="ru-RU" altLang="ru-RU" sz="2400" dirty="0">
                <a:solidFill>
                  <a:srgbClr val="6F3892"/>
                </a:solidFill>
                <a:cs typeface="+mn-lt"/>
              </a:rPr>
              <a:t>.</a:t>
            </a:r>
            <a:br>
              <a:rPr lang="ru-RU" altLang="ru-RU" sz="2400" dirty="0">
                <a:solidFill>
                  <a:srgbClr val="6F3892"/>
                </a:solidFill>
                <a:cs typeface="+mn-lt"/>
              </a:rPr>
            </a:br>
            <a:r>
              <a:rPr lang="ru-RU" altLang="ru-RU" sz="2400" dirty="0">
                <a:solidFill>
                  <a:srgbClr val="6F3892"/>
                </a:solidFill>
                <a:cs typeface="+mn-lt"/>
              </a:rPr>
              <a:t>3. Снизить расходы на ветеринарку до 5000 руб./год</a:t>
            </a:r>
            <a:br>
              <a:rPr lang="ru-RU" altLang="ru-RU" sz="2400" dirty="0">
                <a:solidFill>
                  <a:srgbClr val="6F3892"/>
                </a:solidFill>
                <a:cs typeface="+mn-lt"/>
              </a:rPr>
            </a:br>
            <a:r>
              <a:rPr lang="ru-RU" altLang="ru-RU" sz="2400" dirty="0">
                <a:solidFill>
                  <a:srgbClr val="6F3892"/>
                </a:solidFill>
                <a:cs typeface="+mn-lt"/>
              </a:rPr>
              <a:t>4. Обеспечить сохранность кормов 93-95%.</a:t>
            </a:r>
          </a:p>
          <a:p>
            <a:pPr marL="0" indent="0">
              <a:buNone/>
            </a:pPr>
            <a:endParaRPr lang="ru-RU" altLang="ru-RU" sz="1800" dirty="0">
              <a:latin typeface="Century Gothic" pitchFamily="34" charset="0"/>
            </a:endParaRPr>
          </a:p>
          <a:p>
            <a:endParaRPr lang="ru-RU" altLang="ru-RU" sz="1800" dirty="0">
              <a:latin typeface="Century Gothic" pitchFamily="34" charset="0"/>
            </a:endParaRPr>
          </a:p>
        </p:txBody>
      </p:sp>
      <p:pic>
        <p:nvPicPr>
          <p:cNvPr id="9" name="Picture 8" descr="png-transparent-white-and-black-cow-holstein-friesian-cattle-cow-aurochs-desktop-cow-animals-cow-goat-family-4k-resolution-thumbnail-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7010400" y="4572000"/>
            <a:ext cx="2438400" cy="2352675"/>
          </a:xfrm>
          <a:prstGeom prst="rect">
            <a:avLst/>
          </a:prstGeom>
        </p:spPr>
      </p:pic>
      <p:pic>
        <p:nvPicPr>
          <p:cNvPr id="11" name="Picture 10" descr="young-handsome-man-in-green-shirt-amazed-and-surprised-with-arms-on-his-face 5"/>
          <p:cNvPicPr>
            <a:picLocks noChangeAspect="1"/>
          </p:cNvPicPr>
          <p:nvPr/>
        </p:nvPicPr>
        <p:blipFill>
          <a:blip r:embed="rId4"/>
          <a:srcRect r="7097"/>
          <a:stretch/>
        </p:blipFill>
        <p:spPr>
          <a:xfrm>
            <a:off x="9448800" y="4572000"/>
            <a:ext cx="2219325" cy="1853565"/>
          </a:xfrm>
          <a:prstGeom prst="rect">
            <a:avLst/>
          </a:prstGeom>
        </p:spPr>
      </p:pic>
      <p:pic>
        <p:nvPicPr>
          <p:cNvPr id="10" name="Picture 9" descr="young-handsome-man-in-green-shirt-amazed-and-surprised-with-arms-on-his-face 5"/>
          <p:cNvPicPr>
            <a:picLocks noChangeAspect="1"/>
          </p:cNvPicPr>
          <p:nvPr/>
        </p:nvPicPr>
        <p:blipFill>
          <a:blip r:embed="rId4"/>
          <a:srcRect r="7097"/>
          <a:stretch/>
        </p:blipFill>
        <p:spPr>
          <a:xfrm>
            <a:off x="9999980" y="5004435"/>
            <a:ext cx="2219325" cy="1853565"/>
          </a:xfrm>
          <a:prstGeom prst="rect">
            <a:avLst/>
          </a:prstGeom>
        </p:spPr>
      </p:pic>
      <p:pic>
        <p:nvPicPr>
          <p:cNvPr id="12" name="Picture 11" descr="young-handsome-man-in-green-shirt-amazed-and-surprised-with-arms-on-his-face 5"/>
          <p:cNvPicPr>
            <a:picLocks noChangeAspect="1"/>
          </p:cNvPicPr>
          <p:nvPr/>
        </p:nvPicPr>
        <p:blipFill>
          <a:blip r:embed="rId4"/>
          <a:srcRect r="6378"/>
          <a:stretch/>
        </p:blipFill>
        <p:spPr>
          <a:xfrm>
            <a:off x="9982200" y="3505200"/>
            <a:ext cx="2237105" cy="1854200"/>
          </a:xfrm>
          <a:prstGeom prst="rect">
            <a:avLst/>
          </a:prstGeom>
        </p:spPr>
      </p:pic>
      <p:pic>
        <p:nvPicPr>
          <p:cNvPr id="13" name="Рисунок 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152400" y="-6028"/>
            <a:ext cx="3276600" cy="127512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3" name="object 3"/>
            <p:cNvPicPr/>
            <p:nvPr/>
          </p:nvPicPr>
          <p:blipFill>
            <a:blip r:embed="rId1"/>
            <a:srcRect/>
            <a:stretch>
              <a:fillRect/>
            </a:stretch>
          </p:blipFill>
          <p:spPr>
            <a:xfrm>
              <a:off x="0" y="0"/>
              <a:ext cx="12192000" cy="6858000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2"/>
            <a:srcRect/>
            <a:stretch>
              <a:fillRect/>
            </a:stretch>
          </p:blipFill>
          <p:spPr>
            <a:xfrm>
              <a:off x="4019550" y="0"/>
              <a:ext cx="8172450" cy="6858000"/>
            </a:xfrm>
            <a:prstGeom prst="rect">
              <a:avLst/>
            </a:prstGeom>
          </p:spPr>
        </p:pic>
      </p:grpSp>
      <p:sp>
        <p:nvSpPr>
          <p:cNvPr id="5" name="object 5"/>
          <p:cNvSpPr>
            <a:spLocks noGrp="1" noEditPoints="1"/>
          </p:cNvSpPr>
          <p:nvPr>
            <p:ph type="title"/>
          </p:nvPr>
        </p:nvSpPr>
        <p:spPr>
          <a:xfrm>
            <a:off x="3809999" y="381000"/>
            <a:ext cx="7524750" cy="5664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r">
              <a:lnSpc>
                <a:spcPct val="100000"/>
              </a:lnSpc>
              <a:spcBef>
                <a:spcPts val="100"/>
              </a:spcBef>
            </a:pPr>
            <a:r>
              <a:rPr lang="en-US" altLang="ru-RU" spc="-185" dirty="0"/>
              <a:t>Переваримость грубых кормов</a:t>
            </a:r>
            <a:r>
              <a:rPr lang="ru-RU" spc="-185" dirty="0"/>
              <a:t> 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1295400" y="1676400"/>
            <a:ext cx="9091295" cy="417766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lang="ru-RU" sz="2400" dirty="0">
                <a:sym typeface="+mn-ea"/>
              </a:rPr>
              <a:t>Райграс итальянский                                  </a:t>
            </a:r>
            <a:r>
              <a:rPr lang="en-US" sz="2400" b="1" dirty="0">
                <a:sym typeface="+mn-ea"/>
              </a:rPr>
              <a:t>&gt;</a:t>
            </a:r>
            <a:r>
              <a:rPr lang="ru-RU" sz="2400" b="1" dirty="0">
                <a:sym typeface="+mn-ea"/>
              </a:rPr>
              <a:t> </a:t>
            </a:r>
            <a:r>
              <a:rPr lang="en-US" sz="2400" b="1" dirty="0">
                <a:sym typeface="+mn-ea"/>
              </a:rPr>
              <a:t>80%</a:t>
            </a:r>
            <a:endParaRPr lang="en-US" sz="2400" b="1" dirty="0"/>
          </a:p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lang="ru-RU" sz="2400" dirty="0">
                <a:solidFill>
                  <a:schemeClr val="tx1"/>
                </a:solidFill>
                <a:sym typeface="+mn-ea"/>
              </a:rPr>
              <a:t>Нутрифид (жемчужное просо)                </a:t>
            </a:r>
            <a:r>
              <a:rPr lang="en-US" sz="2400" b="1" dirty="0">
                <a:solidFill>
                  <a:schemeClr val="tx1"/>
                </a:solidFill>
                <a:sym typeface="+mn-ea"/>
              </a:rPr>
              <a:t>&gt;</a:t>
            </a:r>
            <a:r>
              <a:rPr lang="ru-RU" sz="2400" b="1" dirty="0">
                <a:solidFill>
                  <a:schemeClr val="tx1"/>
                </a:solidFill>
                <a:sym typeface="+mn-ea"/>
              </a:rPr>
              <a:t> </a:t>
            </a:r>
            <a:r>
              <a:rPr lang="en-US" sz="2400" b="1" dirty="0">
                <a:solidFill>
                  <a:schemeClr val="tx1"/>
                </a:solidFill>
                <a:sym typeface="+mn-ea"/>
              </a:rPr>
              <a:t>75%</a:t>
            </a:r>
            <a:r>
              <a:rPr lang="ru-RU" sz="2400" b="1" dirty="0">
                <a:solidFill>
                  <a:schemeClr val="tx1"/>
                </a:solidFill>
                <a:sym typeface="+mn-ea"/>
              </a:rPr>
              <a:t> (СП</a:t>
            </a:r>
            <a:r>
              <a:rPr lang="en-US" sz="2400" b="1" dirty="0">
                <a:solidFill>
                  <a:schemeClr val="tx1"/>
                </a:solidFill>
                <a:sym typeface="+mn-ea"/>
              </a:rPr>
              <a:t>&gt;20%)</a:t>
            </a:r>
            <a:endParaRPr lang="en-US" sz="2400" dirty="0">
              <a:solidFill>
                <a:schemeClr val="tx1"/>
              </a:solidFill>
            </a:endParaRPr>
          </a:p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lang="ru-RU" sz="2400" dirty="0">
                <a:sym typeface="+mn-ea"/>
              </a:rPr>
              <a:t>Овсяница тростниковидная                     </a:t>
            </a:r>
            <a:r>
              <a:rPr lang="en-US" sz="2400" b="1" dirty="0">
                <a:sym typeface="+mn-ea"/>
              </a:rPr>
              <a:t>&gt;</a:t>
            </a:r>
            <a:r>
              <a:rPr lang="ru-RU" sz="2400" b="1" dirty="0">
                <a:sym typeface="+mn-ea"/>
              </a:rPr>
              <a:t> </a:t>
            </a:r>
            <a:r>
              <a:rPr lang="en-US" sz="2400" b="1" dirty="0">
                <a:sym typeface="+mn-ea"/>
              </a:rPr>
              <a:t>80%</a:t>
            </a:r>
            <a:endParaRPr lang="en-US" sz="2400" b="1" dirty="0"/>
          </a:p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lang="ru-RU" sz="2400" dirty="0">
                <a:solidFill>
                  <a:schemeClr val="tx1"/>
                </a:solidFill>
                <a:sym typeface="+mn-ea"/>
              </a:rPr>
              <a:t>Нутритоп Стар (сорго-суданка </a:t>
            </a:r>
            <a:r>
              <a:rPr lang="en-US" sz="2400" dirty="0">
                <a:solidFill>
                  <a:schemeClr val="tx1"/>
                </a:solidFill>
                <a:sym typeface="+mn-ea"/>
              </a:rPr>
              <a:t>BMR)</a:t>
            </a:r>
            <a:r>
              <a:rPr lang="ru-RU" sz="2400" dirty="0">
                <a:solidFill>
                  <a:schemeClr val="tx1"/>
                </a:solidFill>
                <a:sym typeface="+mn-ea"/>
              </a:rPr>
              <a:t>      </a:t>
            </a:r>
            <a:r>
              <a:rPr lang="en-US" sz="2400" b="1" dirty="0">
                <a:solidFill>
                  <a:schemeClr val="tx1"/>
                </a:solidFill>
                <a:sym typeface="+mn-ea"/>
              </a:rPr>
              <a:t>&gt;</a:t>
            </a:r>
            <a:r>
              <a:rPr lang="ru-RU" sz="2400" b="1" dirty="0">
                <a:solidFill>
                  <a:schemeClr val="tx1"/>
                </a:solidFill>
                <a:sym typeface="+mn-ea"/>
              </a:rPr>
              <a:t> 70% (СП</a:t>
            </a:r>
            <a:r>
              <a:rPr lang="en-US" sz="2400" b="1" dirty="0">
                <a:solidFill>
                  <a:schemeClr val="tx1"/>
                </a:solidFill>
                <a:sym typeface="+mn-ea"/>
              </a:rPr>
              <a:t>&gt;</a:t>
            </a:r>
            <a:r>
              <a:rPr lang="ru-RU" sz="2400" b="1" dirty="0">
                <a:solidFill>
                  <a:schemeClr val="tx1"/>
                </a:solidFill>
                <a:sym typeface="+mn-ea"/>
              </a:rPr>
              <a:t>15%)</a:t>
            </a:r>
            <a:endParaRPr lang="ru-RU" sz="2400" dirty="0">
              <a:solidFill>
                <a:schemeClr val="tx1"/>
              </a:solidFill>
            </a:endParaRPr>
          </a:p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lang="ru-RU" sz="2400" dirty="0">
                <a:sym typeface="+mn-ea"/>
              </a:rPr>
              <a:t>Люцерна (сенаж)                                         </a:t>
            </a:r>
            <a:r>
              <a:rPr lang="en-US" sz="2400" b="1" dirty="0">
                <a:sym typeface="+mn-ea"/>
              </a:rPr>
              <a:t>&gt; 70%</a:t>
            </a:r>
            <a:endParaRPr lang="en-US" sz="2400" b="1" dirty="0"/>
          </a:p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lang="ru-RU" sz="2400" dirty="0">
                <a:sym typeface="+mn-ea"/>
              </a:rPr>
              <a:t>Кукуруза (силос)                                          </a:t>
            </a:r>
            <a:r>
              <a:rPr lang="en-US" sz="2400" b="1" dirty="0">
                <a:sym typeface="+mn-ea"/>
              </a:rPr>
              <a:t>&lt;</a:t>
            </a:r>
            <a:r>
              <a:rPr lang="ru-RU" sz="2400" b="1" dirty="0">
                <a:sym typeface="+mn-ea"/>
              </a:rPr>
              <a:t> </a:t>
            </a:r>
            <a:r>
              <a:rPr lang="en-US" sz="2400" b="1" dirty="0">
                <a:sym typeface="+mn-ea"/>
              </a:rPr>
              <a:t>70%</a:t>
            </a:r>
            <a:endParaRPr lang="en-US" sz="2400" b="1" dirty="0"/>
          </a:p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lang="ru-RU" sz="2400" dirty="0">
                <a:sym typeface="+mn-ea"/>
              </a:rPr>
              <a:t>Вика + овес (сенаж)                                    </a:t>
            </a:r>
            <a:r>
              <a:rPr lang="en-US" sz="2400" b="1" dirty="0">
                <a:sym typeface="+mn-ea"/>
              </a:rPr>
              <a:t>&lt;</a:t>
            </a:r>
            <a:r>
              <a:rPr lang="ru-RU" sz="2400" b="1" dirty="0">
                <a:sym typeface="+mn-ea"/>
              </a:rPr>
              <a:t> 65%</a:t>
            </a:r>
            <a:endParaRPr lang="ru-RU" sz="2400" b="1" dirty="0"/>
          </a:p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lang="ru-RU" sz="2400" dirty="0">
                <a:sym typeface="+mn-ea"/>
              </a:rPr>
              <a:t>Горох (сенаж)                                                </a:t>
            </a:r>
            <a:r>
              <a:rPr lang="en-US" sz="2400" b="1" dirty="0">
                <a:sym typeface="+mn-ea"/>
              </a:rPr>
              <a:t>&lt;</a:t>
            </a:r>
            <a:r>
              <a:rPr lang="ru-RU" sz="2400" b="1" dirty="0">
                <a:sym typeface="+mn-ea"/>
              </a:rPr>
              <a:t> </a:t>
            </a:r>
            <a:r>
              <a:rPr lang="en-US" sz="2400" b="1" dirty="0">
                <a:sym typeface="+mn-ea"/>
              </a:rPr>
              <a:t>65%</a:t>
            </a:r>
            <a:endParaRPr lang="en-US" sz="2400" b="1" dirty="0"/>
          </a:p>
          <a:p>
            <a:pPr marL="12700" marR="5080">
              <a:lnSpc>
                <a:spcPct val="100000"/>
              </a:lnSpc>
              <a:spcBef>
                <a:spcPts val="100"/>
              </a:spcBef>
            </a:pPr>
            <a:br>
              <a:rPr lang="ru-RU" dirty="0">
                <a:latin typeface="Trebuchet MS" panose="020B0603020202020204"/>
                <a:cs typeface="Trebuchet MS" panose="020B0603020202020204"/>
              </a:rPr>
            </a:br>
            <a:r>
              <a:rPr lang="ru-RU" dirty="0">
                <a:latin typeface="Trebuchet MS" panose="020B0603020202020204"/>
                <a:cs typeface="Trebuchet MS" panose="020B0603020202020204"/>
              </a:rPr>
              <a:t>*Зависит от фазы развития растений при скашивании.</a:t>
            </a:r>
            <a:br>
              <a:rPr lang="ru-RU" dirty="0">
                <a:latin typeface="Trebuchet MS" panose="020B0603020202020204"/>
                <a:cs typeface="Trebuchet MS" panose="020B0603020202020204"/>
              </a:rPr>
            </a:br>
            <a:br>
              <a:rPr lang="ru-RU" sz="1800" dirty="0">
                <a:latin typeface="Trebuchet MS" panose="020B0603020202020204"/>
                <a:cs typeface="Trebuchet MS" panose="020B0603020202020204"/>
              </a:rPr>
            </a:br>
          </a:p>
        </p:txBody>
      </p:sp>
      <p:pic>
        <p:nvPicPr>
          <p:cNvPr id="9" name="Picture 8" descr="pngwing.com-8"/>
          <p:cNvPicPr>
            <a:picLocks noChangeAspect="1"/>
          </p:cNvPicPr>
          <p:nvPr/>
        </p:nvPicPr>
        <p:blipFill>
          <a:blip r:embed="rId3"/>
          <a:srcRect r="6482"/>
          <a:stretch/>
        </p:blipFill>
        <p:spPr>
          <a:xfrm>
            <a:off x="6705600" y="3435350"/>
            <a:ext cx="5368925" cy="3422650"/>
          </a:xfrm>
          <a:prstGeom prst="rect">
            <a:avLst/>
          </a:prstGeom>
        </p:spPr>
      </p:pic>
      <p:pic>
        <p:nvPicPr>
          <p:cNvPr id="10" name="Рисунок 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-76200" y="0"/>
            <a:ext cx="3859677" cy="13716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 noEditPoints="1"/>
          </p:cNvSpPr>
          <p:nvPr>
            <p:ph type="title"/>
          </p:nvPr>
        </p:nvSpPr>
        <p:spPr>
          <a:xfrm>
            <a:off x="2743201" y="381000"/>
            <a:ext cx="7010399" cy="574040"/>
          </a:xfrm>
        </p:spPr>
        <p:txBody>
          <a:bodyPr/>
          <a:lstStyle/>
          <a:p>
            <a:pPr algn="r"/>
            <a:r>
              <a:rPr lang="ru-RU" dirty="0" err="1"/>
              <a:t>Валовка</a:t>
            </a:r>
            <a:r>
              <a:rPr lang="ru-RU" dirty="0"/>
              <a:t> или переваримость?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191000" y="5029200"/>
            <a:ext cx="406717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>
                <a:solidFill>
                  <a:srgbClr val="6F3892"/>
                </a:solidFill>
              </a:rPr>
              <a:t>Какой будет дешевле?</a:t>
            </a:r>
            <a:br>
              <a:rPr lang="ru-RU" sz="2800" b="1" dirty="0">
                <a:solidFill>
                  <a:srgbClr val="6F3892"/>
                </a:solidFill>
              </a:rPr>
            </a:br>
            <a:r>
              <a:rPr lang="ru-RU" sz="2800" b="1" dirty="0">
                <a:solidFill>
                  <a:srgbClr val="6F3892"/>
                </a:solidFill>
              </a:rPr>
              <a:t>Где больше молока?</a:t>
            </a:r>
          </a:p>
        </p:txBody>
      </p:sp>
      <p:graphicFrame>
        <p:nvGraphicFramePr>
          <p:cNvPr id="6" name="Table 5"/>
          <p:cNvGraphicFramePr/>
          <p:nvPr/>
        </p:nvGraphicFramePr>
        <p:xfrm>
          <a:off x="1447800" y="1905000"/>
          <a:ext cx="9677400" cy="2895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80545"/>
                <a:gridCol w="2562860"/>
                <a:gridCol w="2833995"/>
              </a:tblGrid>
              <a:tr h="901908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US" sz="240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ru-RU" altLang="en-US" sz="2400">
                          <a:solidFill>
                            <a:schemeClr val="bg1"/>
                          </a:solidFill>
                        </a:rPr>
                        <a:t>Сенаж 1</a:t>
                      </a:r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ru-RU" altLang="en-US" sz="2400">
                          <a:solidFill>
                            <a:schemeClr val="bg1"/>
                          </a:solidFill>
                        </a:rPr>
                        <a:t>Сенаж 2</a:t>
                      </a:r>
                    </a:p>
                  </a:txBody>
                  <a:tcPr>
                    <a:solidFill>
                      <a:schemeClr val="accent4"/>
                    </a:solidFill>
                  </a:tcPr>
                </a:tc>
              </a:tr>
              <a:tr h="664564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ru-RU" altLang="en-US" sz="2400" b="1"/>
                        <a:t>Объем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ru-RU" altLang="en-US" sz="2400"/>
                        <a:t>10 000 тн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ru-RU" altLang="en-US" sz="2400"/>
                        <a:t>7 000 тн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664564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ru-RU" altLang="en-US" sz="2400" b="1"/>
                        <a:t>Переваримость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ru-RU" altLang="en-US" sz="2400"/>
                        <a:t>52%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ru-RU" altLang="en-US" sz="2400"/>
                        <a:t>76%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664564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ru-RU" altLang="en-US" sz="2400" b="1"/>
                        <a:t>Переваримого в-ва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ru-RU" altLang="en-US" sz="2400"/>
                        <a:t>5200 тн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ru-RU" altLang="en-US" sz="2400" dirty="0"/>
                        <a:t>5320 тн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19" name="Рисунок 1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>
          <a:xfrm>
            <a:off x="76200" y="76200"/>
            <a:ext cx="2743200" cy="12192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3" name="object 3"/>
            <p:cNvPicPr/>
            <p:nvPr/>
          </p:nvPicPr>
          <p:blipFill>
            <a:blip r:embed="rId1"/>
            <a:srcRect/>
            <a:stretch>
              <a:fillRect/>
            </a:stretch>
          </p:blipFill>
          <p:spPr>
            <a:xfrm>
              <a:off x="0" y="0"/>
              <a:ext cx="12192000" cy="6858000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2"/>
            <a:srcRect/>
            <a:stretch>
              <a:fillRect/>
            </a:stretch>
          </p:blipFill>
          <p:spPr>
            <a:xfrm>
              <a:off x="4019550" y="0"/>
              <a:ext cx="8172450" cy="6858000"/>
            </a:xfrm>
            <a:prstGeom prst="rect">
              <a:avLst/>
            </a:prstGeom>
          </p:spPr>
        </p:pic>
      </p:grpSp>
      <p:sp>
        <p:nvSpPr>
          <p:cNvPr id="5" name="object 5"/>
          <p:cNvSpPr>
            <a:spLocks noGrp="1" noEditPoints="1"/>
          </p:cNvSpPr>
          <p:nvPr>
            <p:ph type="title"/>
          </p:nvPr>
        </p:nvSpPr>
        <p:spPr>
          <a:xfrm>
            <a:off x="3809999" y="381000"/>
            <a:ext cx="7524750" cy="5664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r">
              <a:lnSpc>
                <a:spcPct val="100000"/>
              </a:lnSpc>
              <a:spcBef>
                <a:spcPts val="100"/>
              </a:spcBef>
            </a:pPr>
            <a:r>
              <a:rPr lang="ru-RU" altLang="en-US" spc="-185" dirty="0"/>
              <a:t>Стоимость заготовки кормов  </a:t>
            </a:r>
            <a:r>
              <a:rPr lang="ru-RU" spc="-185" dirty="0"/>
              <a:t> </a:t>
            </a:r>
          </a:p>
        </p:txBody>
      </p:sp>
      <p:graphicFrame>
        <p:nvGraphicFramePr>
          <p:cNvPr id="7" name="Объект 5"/>
          <p:cNvGraphicFramePr>
            <a:graphicFrameLocks noGrp="1"/>
          </p:cNvGraphicFramePr>
          <p:nvPr>
            <p:ph idx="1"/>
          </p:nvPr>
        </p:nvGraphicFramePr>
        <p:xfrm>
          <a:off x="1142999" y="1487805"/>
          <a:ext cx="10750341" cy="50602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42720"/>
                <a:gridCol w="1410970"/>
                <a:gridCol w="1458595"/>
                <a:gridCol w="1519555"/>
                <a:gridCol w="1579880"/>
                <a:gridCol w="1554480"/>
                <a:gridCol w="1784141"/>
              </a:tblGrid>
              <a:tr h="1052422">
                <a:tc>
                  <a:txBody>
                    <a:bodyPr/>
                    <a:lstStyle/>
                    <a:p>
                      <a:r>
                        <a:rPr lang="ru-RU" sz="2400" dirty="0">
                          <a:solidFill>
                            <a:schemeClr val="bg1"/>
                          </a:solidFill>
                          <a:cs typeface="+mn-lt"/>
                        </a:rPr>
                        <a:t>Класс</a:t>
                      </a:r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dirty="0">
                          <a:solidFill>
                            <a:schemeClr val="bg1"/>
                          </a:solidFill>
                          <a:cs typeface="+mn-lt"/>
                        </a:rPr>
                        <a:t>ADF</a:t>
                      </a:r>
                      <a:r>
                        <a:rPr lang="ru-RU" sz="2400" dirty="0">
                          <a:solidFill>
                            <a:schemeClr val="bg1"/>
                          </a:solidFill>
                          <a:cs typeface="+mn-lt"/>
                        </a:rPr>
                        <a:t>, %</a:t>
                      </a:r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dirty="0">
                          <a:solidFill>
                            <a:schemeClr val="bg1"/>
                          </a:solidFill>
                          <a:cs typeface="+mn-lt"/>
                        </a:rPr>
                        <a:t>NDF</a:t>
                      </a:r>
                      <a:r>
                        <a:rPr lang="ru-RU" sz="2400" dirty="0">
                          <a:solidFill>
                            <a:schemeClr val="bg1"/>
                          </a:solidFill>
                          <a:cs typeface="+mn-lt"/>
                        </a:rPr>
                        <a:t>, %</a:t>
                      </a:r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400" dirty="0">
                          <a:solidFill>
                            <a:schemeClr val="bg1"/>
                          </a:solidFill>
                          <a:cs typeface="+mn-lt"/>
                        </a:rPr>
                        <a:t>Перева-римость ОВ</a:t>
                      </a:r>
                      <a:r>
                        <a:rPr lang="ru-RU" sz="2400" baseline="0" dirty="0">
                          <a:solidFill>
                            <a:schemeClr val="bg1"/>
                          </a:solidFill>
                          <a:cs typeface="+mn-lt"/>
                        </a:rPr>
                        <a:t>, %</a:t>
                      </a:r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400" dirty="0">
                          <a:solidFill>
                            <a:schemeClr val="bg1"/>
                          </a:solidFill>
                          <a:cs typeface="+mn-lt"/>
                        </a:rPr>
                        <a:t>ПСВ, %</a:t>
                      </a:r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400" b="1" dirty="0">
                          <a:solidFill>
                            <a:schemeClr val="bg1"/>
                          </a:solidFill>
                          <a:cs typeface="+mn-lt"/>
                        </a:rPr>
                        <a:t>ОКЦ</a:t>
                      </a:r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400" dirty="0">
                          <a:solidFill>
                            <a:schemeClr val="bg1"/>
                          </a:solidFill>
                          <a:cs typeface="+mn-lt"/>
                        </a:rPr>
                        <a:t>Цена,</a:t>
                      </a:r>
                      <a:r>
                        <a:rPr lang="ru-RU" sz="2400" baseline="0" dirty="0">
                          <a:solidFill>
                            <a:schemeClr val="bg1"/>
                          </a:solidFill>
                          <a:cs typeface="+mn-lt"/>
                        </a:rPr>
                        <a:t> руб./т</a:t>
                      </a:r>
                    </a:p>
                  </a:txBody>
                  <a:tcPr>
                    <a:solidFill>
                      <a:schemeClr val="accent4"/>
                    </a:solidFill>
                  </a:tcPr>
                </a:tc>
              </a:tr>
              <a:tr h="609736">
                <a:tc>
                  <a:txBody>
                    <a:bodyPr/>
                    <a:lstStyle/>
                    <a:p>
                      <a:r>
                        <a:rPr lang="ru-RU" sz="2400" dirty="0">
                          <a:cs typeface="+mn-lt"/>
                        </a:rPr>
                        <a:t>Высший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dirty="0">
                          <a:cs typeface="+mn-lt"/>
                        </a:rPr>
                        <a:t>&lt;31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dirty="0">
                          <a:cs typeface="+mn-lt"/>
                        </a:rPr>
                        <a:t>&lt;40</a:t>
                      </a: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dirty="0">
                          <a:cs typeface="+mn-lt"/>
                        </a:rPr>
                        <a:t>&gt;</a:t>
                      </a:r>
                      <a:r>
                        <a:rPr lang="ru-RU" sz="2400" dirty="0">
                          <a:cs typeface="+mn-lt"/>
                        </a:rPr>
                        <a:t>75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dirty="0">
                          <a:cs typeface="+mn-lt"/>
                        </a:rPr>
                        <a:t>&gt;3,0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0" dirty="0">
                          <a:cs typeface="+mn-lt"/>
                        </a:rPr>
                        <a:t>&gt;151</a:t>
                      </a: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400" dirty="0">
                          <a:cs typeface="+mn-lt"/>
                        </a:rPr>
                        <a:t>?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609600">
                <a:tc>
                  <a:txBody>
                    <a:bodyPr/>
                    <a:lstStyle/>
                    <a:p>
                      <a:r>
                        <a:rPr lang="ru-RU" sz="2400" dirty="0">
                          <a:cs typeface="+mn-lt"/>
                        </a:rPr>
                        <a:t>1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dirty="0">
                          <a:cs typeface="+mn-lt"/>
                        </a:rPr>
                        <a:t>3</a:t>
                      </a:r>
                      <a:r>
                        <a:rPr lang="ru-RU" sz="2400" dirty="0">
                          <a:cs typeface="+mn-lt"/>
                        </a:rPr>
                        <a:t>0</a:t>
                      </a:r>
                      <a:r>
                        <a:rPr lang="en-US" sz="2400" dirty="0">
                          <a:cs typeface="+mn-lt"/>
                        </a:rPr>
                        <a:t>-35</a:t>
                      </a:r>
                      <a:endParaRPr lang="ru-RU" sz="2400" dirty="0">
                        <a:cs typeface="+mn-lt"/>
                      </a:endParaRP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dirty="0">
                          <a:cs typeface="+mn-lt"/>
                        </a:rPr>
                        <a:t>40-46</a:t>
                      </a: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400" dirty="0">
                          <a:cs typeface="+mn-lt"/>
                        </a:rPr>
                        <a:t>71-74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dirty="0">
                          <a:cs typeface="+mn-lt"/>
                        </a:rPr>
                        <a:t>3,0-2,6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0" dirty="0">
                          <a:cs typeface="+mn-lt"/>
                        </a:rPr>
                        <a:t>151-125</a:t>
                      </a: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400" dirty="0">
                          <a:cs typeface="+mn-lt"/>
                        </a:rPr>
                        <a:t>?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609736">
                <a:tc>
                  <a:txBody>
                    <a:bodyPr/>
                    <a:lstStyle/>
                    <a:p>
                      <a:r>
                        <a:rPr lang="ru-RU" sz="2400" dirty="0">
                          <a:cs typeface="+mn-lt"/>
                        </a:rPr>
                        <a:t>2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dirty="0">
                          <a:cs typeface="+mn-lt"/>
                        </a:rPr>
                        <a:t>36-40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dirty="0">
                          <a:cs typeface="+mn-lt"/>
                        </a:rPr>
                        <a:t>47-53</a:t>
                      </a: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400" dirty="0">
                          <a:cs typeface="+mn-lt"/>
                        </a:rPr>
                        <a:t>67-70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dirty="0">
                          <a:cs typeface="+mn-lt"/>
                        </a:rPr>
                        <a:t>2,5-2,3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0" dirty="0">
                          <a:cs typeface="+mn-lt"/>
                        </a:rPr>
                        <a:t>124-103</a:t>
                      </a: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400" dirty="0">
                          <a:cs typeface="+mn-lt"/>
                        </a:rPr>
                        <a:t>?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609736">
                <a:tc>
                  <a:txBody>
                    <a:bodyPr/>
                    <a:lstStyle/>
                    <a:p>
                      <a:r>
                        <a:rPr lang="ru-RU" sz="2400" dirty="0">
                          <a:cs typeface="+mn-lt"/>
                        </a:rPr>
                        <a:t>3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dirty="0">
                          <a:cs typeface="+mn-lt"/>
                        </a:rPr>
                        <a:t>41-42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dirty="0">
                          <a:cs typeface="+mn-lt"/>
                        </a:rPr>
                        <a:t>54-60</a:t>
                      </a: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400" dirty="0">
                          <a:cs typeface="+mn-lt"/>
                        </a:rPr>
                        <a:t>63-66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dirty="0">
                          <a:cs typeface="+mn-lt"/>
                        </a:rPr>
                        <a:t>2,2-2,0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0" dirty="0">
                          <a:cs typeface="+mn-lt"/>
                        </a:rPr>
                        <a:t>102-87</a:t>
                      </a: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400" dirty="0">
                          <a:cs typeface="+mn-lt"/>
                        </a:rPr>
                        <a:t>?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609736">
                <a:tc>
                  <a:txBody>
                    <a:bodyPr/>
                    <a:lstStyle/>
                    <a:p>
                      <a:r>
                        <a:rPr lang="ru-RU" sz="2400" dirty="0">
                          <a:cs typeface="+mn-lt"/>
                        </a:rPr>
                        <a:t>4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dirty="0">
                          <a:cs typeface="+mn-lt"/>
                        </a:rPr>
                        <a:t>43-45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dirty="0">
                          <a:cs typeface="+mn-lt"/>
                        </a:rPr>
                        <a:t>61-65</a:t>
                      </a: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dirty="0">
                          <a:cs typeface="+mn-lt"/>
                        </a:rPr>
                        <a:t>5</a:t>
                      </a:r>
                      <a:r>
                        <a:rPr lang="ru-RU" sz="2400" dirty="0">
                          <a:cs typeface="+mn-lt"/>
                        </a:rPr>
                        <a:t>9</a:t>
                      </a:r>
                      <a:r>
                        <a:rPr lang="en-US" sz="2400" dirty="0">
                          <a:cs typeface="+mn-lt"/>
                        </a:rPr>
                        <a:t>-</a:t>
                      </a:r>
                      <a:r>
                        <a:rPr lang="ru-RU" sz="2400" dirty="0">
                          <a:cs typeface="+mn-lt"/>
                        </a:rPr>
                        <a:t>62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dirty="0">
                          <a:cs typeface="+mn-lt"/>
                        </a:rPr>
                        <a:t>1,9-1,8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0" dirty="0">
                          <a:cs typeface="+mn-lt"/>
                        </a:rPr>
                        <a:t>86-75</a:t>
                      </a: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400" dirty="0">
                          <a:cs typeface="+mn-lt"/>
                        </a:rPr>
                        <a:t>?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601384">
                <a:tc>
                  <a:txBody>
                    <a:bodyPr/>
                    <a:lstStyle/>
                    <a:p>
                      <a:r>
                        <a:rPr lang="ru-RU" sz="2400" dirty="0">
                          <a:cs typeface="+mn-lt"/>
                        </a:rPr>
                        <a:t>5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dirty="0">
                          <a:cs typeface="+mn-lt"/>
                        </a:rPr>
                        <a:t>&gt;45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dirty="0">
                          <a:cs typeface="+mn-lt"/>
                        </a:rPr>
                        <a:t>&gt;65</a:t>
                      </a: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dirty="0">
                          <a:cs typeface="+mn-lt"/>
                        </a:rPr>
                        <a:t>&lt;5</a:t>
                      </a:r>
                      <a:r>
                        <a:rPr lang="ru-RU" sz="2400" dirty="0">
                          <a:cs typeface="+mn-lt"/>
                        </a:rPr>
                        <a:t>9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dirty="0">
                          <a:cs typeface="+mn-lt"/>
                        </a:rPr>
                        <a:t>&lt;1,8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0" dirty="0">
                          <a:cs typeface="+mn-lt"/>
                        </a:rPr>
                        <a:t>&lt;75</a:t>
                      </a: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400" dirty="0">
                          <a:cs typeface="+mn-lt"/>
                        </a:rPr>
                        <a:t>? Самая высокая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57" name="Рисунок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152400" y="0"/>
            <a:ext cx="3429000" cy="1143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76200" y="41910"/>
            <a:ext cx="12192000" cy="6858000"/>
            <a:chOff x="0" y="0"/>
            <a:chExt cx="12192000" cy="6858000"/>
          </a:xfrm>
        </p:grpSpPr>
        <p:pic>
          <p:nvPicPr>
            <p:cNvPr id="3" name="object 3"/>
            <p:cNvPicPr/>
            <p:nvPr/>
          </p:nvPicPr>
          <p:blipFill>
            <a:blip r:embed="rId1"/>
            <a:srcRect/>
            <a:stretch>
              <a:fillRect/>
            </a:stretch>
          </p:blipFill>
          <p:spPr>
            <a:xfrm>
              <a:off x="0" y="0"/>
              <a:ext cx="12192000" cy="6858000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2"/>
            <a:srcRect/>
            <a:stretch>
              <a:fillRect/>
            </a:stretch>
          </p:blipFill>
          <p:spPr>
            <a:xfrm>
              <a:off x="4019550" y="0"/>
              <a:ext cx="8172450" cy="6858000"/>
            </a:xfrm>
            <a:prstGeom prst="rect">
              <a:avLst/>
            </a:prstGeom>
          </p:spPr>
        </p:pic>
      </p:grpSp>
      <p:sp>
        <p:nvSpPr>
          <p:cNvPr id="5" name="object 5"/>
          <p:cNvSpPr>
            <a:spLocks noGrp="1" noEditPoints="1"/>
          </p:cNvSpPr>
          <p:nvPr>
            <p:ph type="title"/>
          </p:nvPr>
        </p:nvSpPr>
        <p:spPr>
          <a:xfrm>
            <a:off x="2743200" y="381000"/>
            <a:ext cx="8773160" cy="5664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r">
              <a:lnSpc>
                <a:spcPct val="100000"/>
              </a:lnSpc>
              <a:spcBef>
                <a:spcPts val="100"/>
              </a:spcBef>
            </a:pPr>
            <a:r>
              <a:rPr lang="ru-RU" spc="-185" dirty="0"/>
              <a:t>Эффективное использование кормов </a:t>
            </a:r>
          </a:p>
        </p:txBody>
      </p:sp>
      <p:sp>
        <p:nvSpPr>
          <p:cNvPr id="7" name="Объект 2"/>
          <p:cNvSpPr>
            <a:spLocks noGrp="1" noEditPoints="1"/>
          </p:cNvSpPr>
          <p:nvPr>
            <p:ph idx="1"/>
          </p:nvPr>
        </p:nvSpPr>
        <p:spPr>
          <a:xfrm>
            <a:off x="1981200" y="1831975"/>
            <a:ext cx="8610600" cy="1638935"/>
          </a:xfrm>
        </p:spPr>
        <p:txBody>
          <a:bodyPr>
            <a:noAutofit/>
          </a:bodyPr>
          <a:lstStyle/>
          <a:p>
            <a:pPr algn="l"/>
            <a:r>
              <a:rPr lang="ru-RU" sz="2400" dirty="0">
                <a:cs typeface="+mn-lt"/>
              </a:rPr>
              <a:t>Корма с ОКЦ </a:t>
            </a:r>
            <a:r>
              <a:rPr lang="en-US" sz="2400" b="1" dirty="0">
                <a:cs typeface="+mn-lt"/>
              </a:rPr>
              <a:t>&gt;</a:t>
            </a:r>
            <a:r>
              <a:rPr lang="en-US" sz="2400" dirty="0">
                <a:cs typeface="+mn-lt"/>
              </a:rPr>
              <a:t> </a:t>
            </a:r>
            <a:r>
              <a:rPr lang="en-US" sz="2400" b="1" dirty="0">
                <a:cs typeface="+mn-lt"/>
              </a:rPr>
              <a:t>140</a:t>
            </a:r>
            <a:r>
              <a:rPr lang="en-US" sz="2400" dirty="0">
                <a:cs typeface="+mn-lt"/>
              </a:rPr>
              <a:t> – </a:t>
            </a:r>
            <a:r>
              <a:rPr lang="ru-RU" sz="2400" dirty="0">
                <a:cs typeface="+mn-lt"/>
              </a:rPr>
              <a:t>дойные коровы</a:t>
            </a:r>
          </a:p>
          <a:p>
            <a:pPr algn="l"/>
            <a:r>
              <a:rPr lang="ru-RU" sz="2400" dirty="0">
                <a:cs typeface="+mn-lt"/>
              </a:rPr>
              <a:t>Корма с ОКЦ    </a:t>
            </a:r>
            <a:r>
              <a:rPr lang="en-US" sz="2400" b="1" dirty="0">
                <a:cs typeface="+mn-lt"/>
              </a:rPr>
              <a:t>100-140</a:t>
            </a:r>
            <a:r>
              <a:rPr lang="en-US" sz="2400" dirty="0">
                <a:cs typeface="+mn-lt"/>
              </a:rPr>
              <a:t> – </a:t>
            </a:r>
            <a:r>
              <a:rPr lang="ru-RU" sz="2400" dirty="0">
                <a:cs typeface="+mn-lt"/>
              </a:rPr>
              <a:t>молодняк</a:t>
            </a:r>
          </a:p>
          <a:p>
            <a:pPr algn="l"/>
            <a:r>
              <a:rPr lang="ru-RU" sz="2400" dirty="0">
                <a:cs typeface="+mn-lt"/>
              </a:rPr>
              <a:t>Корма с ОКЦ </a:t>
            </a:r>
            <a:r>
              <a:rPr lang="en-US" sz="2400" b="1" dirty="0">
                <a:cs typeface="+mn-lt"/>
              </a:rPr>
              <a:t>&lt;</a:t>
            </a:r>
            <a:r>
              <a:rPr lang="ru-RU" sz="2400" b="1" dirty="0">
                <a:cs typeface="+mn-lt"/>
              </a:rPr>
              <a:t> 100 </a:t>
            </a:r>
            <a:r>
              <a:rPr lang="ru-RU" sz="2400" dirty="0">
                <a:cs typeface="+mn-lt"/>
              </a:rPr>
              <a:t>– сухостой, нетели</a:t>
            </a:r>
          </a:p>
        </p:txBody>
      </p:sp>
      <p:pic>
        <p:nvPicPr>
          <p:cNvPr id="10" name="Picture 9" descr="pngwing.com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7035800" y="3658870"/>
            <a:ext cx="5156200" cy="3451860"/>
          </a:xfrm>
          <a:prstGeom prst="rect">
            <a:avLst/>
          </a:prstGeom>
        </p:spPr>
      </p:pic>
      <p:pic>
        <p:nvPicPr>
          <p:cNvPr id="6" name="Picture 5" descr="png-transparent-milk-bottle-near-drinking-glass-milk-bottle-milk-glass-bottle-food-almond-milk-irish-cream-thumbnail (1)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1981200" y="3886200"/>
            <a:ext cx="1409065" cy="2556510"/>
          </a:xfrm>
          <a:prstGeom prst="rect">
            <a:avLst/>
          </a:prstGeom>
        </p:spPr>
      </p:pic>
      <p:pic>
        <p:nvPicPr>
          <p:cNvPr id="11" name="Рисунок 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0" y="0"/>
            <a:ext cx="3048000" cy="13716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76200"/>
            <a:ext cx="12192000" cy="6858000"/>
            <a:chOff x="0" y="0"/>
            <a:chExt cx="12192000" cy="6858000"/>
          </a:xfrm>
        </p:grpSpPr>
        <p:pic>
          <p:nvPicPr>
            <p:cNvPr id="3" name="object 3"/>
            <p:cNvPicPr/>
            <p:nvPr/>
          </p:nvPicPr>
          <p:blipFill>
            <a:blip r:embed="rId1"/>
            <a:srcRect/>
            <a:stretch>
              <a:fillRect/>
            </a:stretch>
          </p:blipFill>
          <p:spPr>
            <a:xfrm>
              <a:off x="0" y="0"/>
              <a:ext cx="12192000" cy="6858000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2"/>
            <a:srcRect/>
            <a:stretch>
              <a:fillRect/>
            </a:stretch>
          </p:blipFill>
          <p:spPr>
            <a:xfrm>
              <a:off x="4019550" y="0"/>
              <a:ext cx="8172450" cy="6858000"/>
            </a:xfrm>
            <a:prstGeom prst="rect">
              <a:avLst/>
            </a:prstGeom>
          </p:spPr>
        </p:pic>
      </p:grpSp>
      <p:sp>
        <p:nvSpPr>
          <p:cNvPr id="5" name="object 5"/>
          <p:cNvSpPr>
            <a:spLocks noGrp="1" noEditPoints="1"/>
          </p:cNvSpPr>
          <p:nvPr>
            <p:ph type="title"/>
          </p:nvPr>
        </p:nvSpPr>
        <p:spPr>
          <a:xfrm>
            <a:off x="3809999" y="381000"/>
            <a:ext cx="5029201" cy="554158"/>
          </a:xfrm>
          <a:prstGeom prst="rect">
            <a:avLst/>
          </a:prstGeom>
          <a:solidFill>
            <a:schemeClr val="lt1"/>
          </a:solidFill>
        </p:spPr>
        <p:txBody>
          <a:bodyPr vert="horz" wrap="square" lIns="0" tIns="12700" rIns="0" bIns="0" rtlCol="0">
            <a:spAutoFit/>
          </a:bodyPr>
          <a:lstStyle/>
          <a:p>
            <a:pPr marL="12700" algn="r">
              <a:lnSpc>
                <a:spcPct val="100000"/>
              </a:lnSpc>
              <a:spcBef>
                <a:spcPts val="100"/>
              </a:spcBef>
            </a:pPr>
            <a:r>
              <a:rPr lang="ru-RU" spc="-185" dirty="0"/>
              <a:t>% потребления </a:t>
            </a:r>
            <a:r>
              <a:rPr lang="en-US" altLang="ru-RU" spc="-185" dirty="0"/>
              <a:t>NDF</a:t>
            </a:r>
            <a:r>
              <a:rPr lang="ru-RU" spc="-185" dirty="0"/>
              <a:t> </a:t>
            </a:r>
          </a:p>
        </p:txBody>
      </p:sp>
      <p:graphicFrame>
        <p:nvGraphicFramePr>
          <p:cNvPr id="7" name="Объект 3"/>
          <p:cNvGraphicFramePr>
            <a:graphicFrameLocks noGrp="1"/>
          </p:cNvGraphicFramePr>
          <p:nvPr/>
        </p:nvGraphicFramePr>
        <p:xfrm>
          <a:off x="1219200" y="1828798"/>
          <a:ext cx="10515600" cy="37979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26740"/>
                <a:gridCol w="2520315"/>
                <a:gridCol w="2379980"/>
                <a:gridCol w="2488565"/>
              </a:tblGrid>
              <a:tr h="1005336">
                <a:tc>
                  <a:txBody>
                    <a:bodyPr/>
                    <a:lstStyle/>
                    <a:p>
                      <a:r>
                        <a:rPr lang="ru-RU" sz="2400" dirty="0">
                          <a:solidFill>
                            <a:schemeClr val="bg1"/>
                          </a:solidFill>
                        </a:rPr>
                        <a:t>Физиологическая фаза</a:t>
                      </a:r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400" dirty="0">
                          <a:solidFill>
                            <a:schemeClr val="bg1"/>
                          </a:solidFill>
                        </a:rPr>
                        <a:t>Первотелки</a:t>
                      </a:r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dirty="0">
                          <a:solidFill>
                            <a:schemeClr val="bg1"/>
                          </a:solidFill>
                        </a:rPr>
                        <a:t>II</a:t>
                      </a:r>
                      <a:r>
                        <a:rPr lang="en-US" sz="2400" baseline="0" dirty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ru-RU" sz="2400" baseline="0" dirty="0">
                          <a:solidFill>
                            <a:schemeClr val="bg1"/>
                          </a:solidFill>
                        </a:rPr>
                        <a:t>лактация</a:t>
                      </a:r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dirty="0">
                          <a:solidFill>
                            <a:schemeClr val="bg1"/>
                          </a:solidFill>
                        </a:rPr>
                        <a:t>III </a:t>
                      </a:r>
                      <a:r>
                        <a:rPr lang="ru-RU" sz="2400" dirty="0">
                          <a:solidFill>
                            <a:schemeClr val="bg1"/>
                          </a:solidFill>
                        </a:rPr>
                        <a:t>лактация</a:t>
                      </a:r>
                    </a:p>
                  </a:txBody>
                  <a:tcPr>
                    <a:solidFill>
                      <a:schemeClr val="accent4"/>
                    </a:solidFill>
                  </a:tcPr>
                </a:tc>
              </a:tr>
              <a:tr h="558520">
                <a:tc>
                  <a:txBody>
                    <a:bodyPr/>
                    <a:lstStyle/>
                    <a:p>
                      <a:r>
                        <a:rPr lang="ru-RU" sz="2400" b="1" dirty="0"/>
                        <a:t>Сухостой ранний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/>
                        <a:t>0,9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/>
                        <a:t>1,0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/>
                        <a:t>1,1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558520">
                <a:tc>
                  <a:txBody>
                    <a:bodyPr/>
                    <a:lstStyle/>
                    <a:p>
                      <a:r>
                        <a:rPr lang="ru-RU" sz="2400" b="1" dirty="0"/>
                        <a:t>Сухостой поздний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/>
                        <a:t>0,7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/>
                        <a:t>0,8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/>
                        <a:t>0,9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558520">
                <a:tc>
                  <a:txBody>
                    <a:bodyPr/>
                    <a:lstStyle/>
                    <a:p>
                      <a:r>
                        <a:rPr lang="ru-RU" sz="2400" b="1" dirty="0"/>
                        <a:t>0-30 дней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/>
                        <a:t>0,85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/>
                        <a:t>0,95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/>
                        <a:t>1,05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558520">
                <a:tc>
                  <a:txBody>
                    <a:bodyPr/>
                    <a:lstStyle/>
                    <a:p>
                      <a:r>
                        <a:rPr lang="ru-RU" sz="2400" b="1" dirty="0"/>
                        <a:t>30-100 дней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/>
                        <a:t>0,9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/>
                        <a:t>1,0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/>
                        <a:t>1,1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558520">
                <a:tc>
                  <a:txBody>
                    <a:bodyPr/>
                    <a:lstStyle/>
                    <a:p>
                      <a:r>
                        <a:rPr lang="en-US" sz="2400" b="1" dirty="0"/>
                        <a:t>&gt;</a:t>
                      </a:r>
                      <a:r>
                        <a:rPr lang="ru-RU" sz="2400" b="1" dirty="0"/>
                        <a:t>100</a:t>
                      </a:r>
                      <a:r>
                        <a:rPr lang="ru-RU" sz="2400" b="1" baseline="0" dirty="0"/>
                        <a:t> дней</a:t>
                      </a:r>
                      <a:endParaRPr lang="ru-RU" sz="2400" b="1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/>
                        <a:t>1,05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/>
                        <a:t>1,1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/>
                        <a:t>1,2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32" name="Рисунок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152400" y="76200"/>
            <a:ext cx="3352800" cy="12954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3" name="object 3"/>
            <p:cNvPicPr/>
            <p:nvPr/>
          </p:nvPicPr>
          <p:blipFill>
            <a:blip r:embed="rId1"/>
            <a:srcRect/>
            <a:stretch>
              <a:fillRect/>
            </a:stretch>
          </p:blipFill>
          <p:spPr>
            <a:xfrm>
              <a:off x="0" y="0"/>
              <a:ext cx="12192000" cy="6858000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2"/>
            <a:srcRect/>
            <a:stretch>
              <a:fillRect/>
            </a:stretch>
          </p:blipFill>
          <p:spPr>
            <a:xfrm>
              <a:off x="4019550" y="0"/>
              <a:ext cx="8172450" cy="6858000"/>
            </a:xfrm>
            <a:prstGeom prst="rect">
              <a:avLst/>
            </a:prstGeom>
          </p:spPr>
        </p:pic>
      </p:grpSp>
      <p:sp>
        <p:nvSpPr>
          <p:cNvPr id="5" name="object 5"/>
          <p:cNvSpPr>
            <a:spLocks noGrp="1" noEditPoints="1"/>
          </p:cNvSpPr>
          <p:nvPr>
            <p:ph type="title"/>
          </p:nvPr>
        </p:nvSpPr>
        <p:spPr>
          <a:xfrm>
            <a:off x="2286000" y="381000"/>
            <a:ext cx="9373870" cy="11208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r">
              <a:lnSpc>
                <a:spcPct val="100000"/>
              </a:lnSpc>
              <a:spcBef>
                <a:spcPts val="100"/>
              </a:spcBef>
            </a:pPr>
            <a:r>
              <a:rPr lang="en-US" altLang="ru-RU" spc="-185" dirty="0"/>
              <a:t>Конверсия корма = продуктивность /ПСВ, </a:t>
            </a:r>
            <a:r>
              <a:rPr lang="en-US" altLang="ru-RU" spc="-185" dirty="0" err="1"/>
              <a:t>кг</a:t>
            </a:r>
            <a:r>
              <a:rPr lang="ru-RU" altLang="ru-RU" spc="-185" dirty="0"/>
              <a:t> При одинаковом качестве корма.  </a:t>
            </a:r>
            <a:r>
              <a:rPr lang="en-US" altLang="ru-RU" spc="-185" dirty="0"/>
              <a:t>  </a:t>
            </a:r>
            <a:r>
              <a:rPr lang="ru-RU" spc="-185" dirty="0"/>
              <a:t> </a:t>
            </a:r>
          </a:p>
        </p:txBody>
      </p:sp>
      <p:cxnSp>
        <p:nvCxnSpPr>
          <p:cNvPr id="9" name="Прямая со стрелкой 3"/>
          <p:cNvCxnSpPr/>
          <p:nvPr/>
        </p:nvCxnSpPr>
        <p:spPr>
          <a:xfrm flipH="1" flipV="1">
            <a:off x="2065338" y="1773239"/>
            <a:ext cx="31750" cy="4846637"/>
          </a:xfrm>
          <a:prstGeom prst="straightConnector1">
            <a:avLst/>
          </a:prstGeom>
          <a:ln w="76200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 стрелкой 4"/>
          <p:cNvCxnSpPr/>
          <p:nvPr/>
        </p:nvCxnSpPr>
        <p:spPr>
          <a:xfrm>
            <a:off x="1835150" y="6181725"/>
            <a:ext cx="8521700" cy="0"/>
          </a:xfrm>
          <a:prstGeom prst="straightConnector1">
            <a:avLst/>
          </a:prstGeom>
          <a:ln w="76200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7"/>
          <p:cNvCxnSpPr/>
          <p:nvPr/>
        </p:nvCxnSpPr>
        <p:spPr>
          <a:xfrm>
            <a:off x="4495800" y="1828800"/>
            <a:ext cx="1905" cy="4352925"/>
          </a:xfrm>
          <a:prstGeom prst="line">
            <a:avLst/>
          </a:prstGeom>
          <a:ln w="762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8"/>
          <p:cNvCxnSpPr/>
          <p:nvPr/>
        </p:nvCxnSpPr>
        <p:spPr>
          <a:xfrm>
            <a:off x="6934200" y="1828800"/>
            <a:ext cx="36830" cy="4352925"/>
          </a:xfrm>
          <a:prstGeom prst="line">
            <a:avLst/>
          </a:prstGeom>
          <a:ln w="762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9"/>
          <p:cNvCxnSpPr/>
          <p:nvPr/>
        </p:nvCxnSpPr>
        <p:spPr>
          <a:xfrm>
            <a:off x="9144000" y="1828800"/>
            <a:ext cx="25400" cy="4352925"/>
          </a:xfrm>
          <a:prstGeom prst="line">
            <a:avLst/>
          </a:prstGeom>
          <a:ln w="762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0"/>
          <p:cNvSpPr txBox="1">
            <a:spLocks noChangeArrowheads="1"/>
          </p:cNvSpPr>
          <p:nvPr/>
        </p:nvSpPr>
        <p:spPr bwMode="auto">
          <a:xfrm>
            <a:off x="4313239" y="6303963"/>
            <a:ext cx="974947" cy="40011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 panose="0202060305040502030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 panose="0202060305040502030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 panose="0202060305040502030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 panose="0202060305040502030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 panose="0202060305040502030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 panose="0202060305040502030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 panose="0202060305040502030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 panose="0202060305040502030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 panose="0202060305040502030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2000" b="1" dirty="0"/>
              <a:t>150 </a:t>
            </a:r>
            <a:r>
              <a:rPr lang="ru-RU" altLang="ru-RU" sz="2000" b="1" dirty="0" err="1"/>
              <a:t>дн</a:t>
            </a:r>
            <a:r>
              <a:rPr lang="ru-RU" altLang="ru-RU" sz="2000" b="1" dirty="0"/>
              <a:t>.</a:t>
            </a:r>
          </a:p>
        </p:txBody>
      </p:sp>
      <p:sp>
        <p:nvSpPr>
          <p:cNvPr id="16" name="TextBox 11"/>
          <p:cNvSpPr txBox="1">
            <a:spLocks noChangeArrowheads="1"/>
          </p:cNvSpPr>
          <p:nvPr/>
        </p:nvSpPr>
        <p:spPr bwMode="auto">
          <a:xfrm>
            <a:off x="6770689" y="6303963"/>
            <a:ext cx="974947" cy="40011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 panose="0202060305040502030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 panose="0202060305040502030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 panose="0202060305040502030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 panose="0202060305040502030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 panose="0202060305040502030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 panose="0202060305040502030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 panose="0202060305040502030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 panose="0202060305040502030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 panose="0202060305040502030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2000" b="1" dirty="0"/>
              <a:t>250 </a:t>
            </a:r>
            <a:r>
              <a:rPr lang="ru-RU" altLang="ru-RU" sz="2000" b="1" dirty="0" err="1"/>
              <a:t>дн</a:t>
            </a:r>
            <a:r>
              <a:rPr lang="ru-RU" altLang="ru-RU" sz="2000" b="1" dirty="0"/>
              <a:t>.</a:t>
            </a:r>
          </a:p>
        </p:txBody>
      </p:sp>
      <p:sp>
        <p:nvSpPr>
          <p:cNvPr id="17" name="TextBox 12"/>
          <p:cNvSpPr txBox="1">
            <a:spLocks noChangeArrowheads="1"/>
          </p:cNvSpPr>
          <p:nvPr/>
        </p:nvSpPr>
        <p:spPr bwMode="auto">
          <a:xfrm>
            <a:off x="8555463" y="6257206"/>
            <a:ext cx="1635319" cy="40011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 panose="0202060305040502030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 panose="0202060305040502030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 panose="0202060305040502030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 panose="0202060305040502030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 panose="0202060305040502030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 panose="0202060305040502030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 panose="0202060305040502030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 panose="0202060305040502030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 panose="0202060305040502030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2000" b="1" dirty="0"/>
              <a:t>Запуск, ? </a:t>
            </a:r>
            <a:r>
              <a:rPr lang="ru-RU" altLang="ru-RU" sz="2000" b="1" dirty="0" err="1"/>
              <a:t>дн</a:t>
            </a:r>
            <a:r>
              <a:rPr lang="ru-RU" altLang="ru-RU" sz="2000" b="1" dirty="0"/>
              <a:t>.</a:t>
            </a:r>
          </a:p>
        </p:txBody>
      </p:sp>
      <p:sp>
        <p:nvSpPr>
          <p:cNvPr id="18" name="Полилиния 13"/>
          <p:cNvSpPr/>
          <p:nvPr/>
        </p:nvSpPr>
        <p:spPr>
          <a:xfrm>
            <a:off x="2514283" y="2362323"/>
            <a:ext cx="6713538" cy="3597275"/>
          </a:xfrm>
          <a:custGeom>
            <a:avLst/>
            <a:rect l="l" t="t" r="r" b="b"/>
            <a:pathLst>
              <a:path w="8952931" h="2669453">
                <a:moveTo>
                  <a:pt x="0" y="2000713"/>
                </a:moveTo>
                <a:cubicBezTo>
                  <a:pt x="427630" y="948698"/>
                  <a:pt x="855260" y="-103317"/>
                  <a:pt x="2347415" y="8140"/>
                </a:cubicBezTo>
                <a:cubicBezTo>
                  <a:pt x="3839570" y="119597"/>
                  <a:pt x="8952931" y="2669453"/>
                  <a:pt x="8952931" y="2669453"/>
                </a:cubicBezTo>
                <a:lnTo>
                  <a:pt x="8952931" y="2669453"/>
                </a:lnTo>
              </a:path>
            </a:pathLst>
          </a:cu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/>
            <a:endParaRPr lang="ru-RU"/>
          </a:p>
        </p:txBody>
      </p:sp>
      <p:sp>
        <p:nvSpPr>
          <p:cNvPr id="19" name="Полилиния 15"/>
          <p:cNvSpPr/>
          <p:nvPr/>
        </p:nvSpPr>
        <p:spPr>
          <a:xfrm>
            <a:off x="2438682" y="3124250"/>
            <a:ext cx="6560625" cy="2263285"/>
          </a:xfrm>
          <a:custGeom>
            <a:avLst/>
            <a:rect l="l" t="t" r="r" b="b"/>
            <a:pathLst>
              <a:path w="8884692" h="3007953">
                <a:moveTo>
                  <a:pt x="0" y="2380156"/>
                </a:moveTo>
                <a:cubicBezTo>
                  <a:pt x="1041779" y="1143896"/>
                  <a:pt x="2083559" y="-92364"/>
                  <a:pt x="3562066" y="5445"/>
                </a:cubicBezTo>
                <a:cubicBezTo>
                  <a:pt x="5040573" y="103254"/>
                  <a:pt x="8871045" y="2967009"/>
                  <a:pt x="8871045" y="2967009"/>
                </a:cubicBezTo>
                <a:lnTo>
                  <a:pt x="8871045" y="2967009"/>
                </a:lnTo>
                <a:lnTo>
                  <a:pt x="8884692" y="3007953"/>
                </a:lnTo>
              </a:path>
            </a:pathLst>
          </a:custGeom>
          <a:ln w="57150">
            <a:prstDash val="lgDashDotDot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anchor="ctr"/>
          <a:lstStyle/>
          <a:p>
            <a:pPr algn="ctr" eaLnBrk="1" hangingPunct="1"/>
            <a:endParaRPr lang="ru-RU"/>
          </a:p>
        </p:txBody>
      </p:sp>
      <p:sp>
        <p:nvSpPr>
          <p:cNvPr id="20" name="TextBox 16"/>
          <p:cNvSpPr txBox="1">
            <a:spLocks noChangeArrowheads="1"/>
          </p:cNvSpPr>
          <p:nvPr/>
        </p:nvSpPr>
        <p:spPr bwMode="auto">
          <a:xfrm>
            <a:off x="8077115" y="3962399"/>
            <a:ext cx="1117600" cy="70802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 panose="0202060305040502030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 panose="0202060305040502030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 panose="0202060305040502030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 panose="0202060305040502030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 panose="0202060305040502030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 panose="0202060305040502030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 panose="0202060305040502030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 panose="0202060305040502030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 panose="0202060305040502030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ru-RU" sz="4000" b="1" dirty="0"/>
              <a:t>&lt;</a:t>
            </a:r>
            <a:r>
              <a:rPr lang="ru-RU" altLang="ru-RU" sz="4000" b="1" dirty="0"/>
              <a:t>1,0</a:t>
            </a:r>
          </a:p>
        </p:txBody>
      </p:sp>
      <p:sp>
        <p:nvSpPr>
          <p:cNvPr id="21" name="TextBox 15"/>
          <p:cNvSpPr txBox="1">
            <a:spLocks noChangeArrowheads="1"/>
          </p:cNvSpPr>
          <p:nvPr/>
        </p:nvSpPr>
        <p:spPr bwMode="auto">
          <a:xfrm>
            <a:off x="5410200" y="3902075"/>
            <a:ext cx="1117600" cy="70802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 panose="0202060305040502030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 panose="0202060305040502030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 panose="0202060305040502030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 panose="0202060305040502030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 panose="0202060305040502030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 panose="0202060305040502030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 panose="0202060305040502030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 panose="0202060305040502030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 panose="0202060305040502030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ru-RU" sz="4000" b="1" dirty="0"/>
              <a:t>&lt;</a:t>
            </a:r>
            <a:r>
              <a:rPr lang="ru-RU" altLang="ru-RU" sz="4000" b="1" dirty="0"/>
              <a:t>1,2</a:t>
            </a:r>
          </a:p>
        </p:txBody>
      </p:sp>
      <p:sp>
        <p:nvSpPr>
          <p:cNvPr id="22" name="TextBox 14"/>
          <p:cNvSpPr txBox="1">
            <a:spLocks noChangeArrowheads="1"/>
          </p:cNvSpPr>
          <p:nvPr/>
        </p:nvSpPr>
        <p:spPr bwMode="auto">
          <a:xfrm>
            <a:off x="3276283" y="3901441"/>
            <a:ext cx="1117600" cy="70802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 panose="0202060305040502030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 panose="0202060305040502030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 panose="0202060305040502030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 panose="0202060305040502030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 panose="0202060305040502030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 panose="0202060305040502030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 panose="0202060305040502030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 panose="0202060305040502030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 panose="0202060305040502030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ru-RU" sz="4000" b="1" dirty="0"/>
              <a:t>&gt;</a:t>
            </a:r>
            <a:r>
              <a:rPr lang="ru-RU" altLang="ru-RU" sz="4000" b="1" dirty="0"/>
              <a:t>1,5</a:t>
            </a:r>
          </a:p>
        </p:txBody>
      </p:sp>
      <p:pic>
        <p:nvPicPr>
          <p:cNvPr id="23" name="Рисунок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71548" y="76200"/>
            <a:ext cx="2442735" cy="1066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20" grpId="0"/>
      <p:bldP spid="21" grpId="0"/>
      <p:bldP spid="2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76200" y="0"/>
            <a:ext cx="12192000" cy="6858000"/>
            <a:chOff x="0" y="0"/>
            <a:chExt cx="12192000" cy="6858000"/>
          </a:xfrm>
        </p:grpSpPr>
        <p:pic>
          <p:nvPicPr>
            <p:cNvPr id="3" name="object 3"/>
            <p:cNvPicPr/>
            <p:nvPr/>
          </p:nvPicPr>
          <p:blipFill>
            <a:blip r:embed="rId1"/>
            <a:srcRect/>
            <a:stretch>
              <a:fillRect/>
            </a:stretch>
          </p:blipFill>
          <p:spPr>
            <a:xfrm>
              <a:off x="0" y="0"/>
              <a:ext cx="12192000" cy="6858000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2"/>
            <a:srcRect/>
            <a:stretch>
              <a:fillRect/>
            </a:stretch>
          </p:blipFill>
          <p:spPr>
            <a:xfrm>
              <a:off x="4019550" y="0"/>
              <a:ext cx="8172450" cy="6858000"/>
            </a:xfrm>
            <a:prstGeom prst="rect">
              <a:avLst/>
            </a:prstGeom>
          </p:spPr>
        </p:pic>
      </p:grpSp>
      <p:sp>
        <p:nvSpPr>
          <p:cNvPr id="5" name="object 5"/>
          <p:cNvSpPr>
            <a:spLocks noGrp="1" noEditPoints="1"/>
          </p:cNvSpPr>
          <p:nvPr>
            <p:ph type="title"/>
          </p:nvPr>
        </p:nvSpPr>
        <p:spPr>
          <a:xfrm>
            <a:off x="3809999" y="381000"/>
            <a:ext cx="3962401" cy="55415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r">
              <a:lnSpc>
                <a:spcPct val="100000"/>
              </a:lnSpc>
              <a:spcBef>
                <a:spcPts val="100"/>
              </a:spcBef>
            </a:pPr>
            <a:r>
              <a:rPr lang="en-US" altLang="ru-RU" spc="-185" dirty="0"/>
              <a:t>Конверсия корма</a:t>
            </a:r>
            <a:r>
              <a:rPr lang="ru-RU" spc="-185" dirty="0"/>
              <a:t> </a:t>
            </a:r>
          </a:p>
        </p:txBody>
      </p:sp>
      <p:sp>
        <p:nvSpPr>
          <p:cNvPr id="7" name="Объект 2"/>
          <p:cNvSpPr>
            <a:spLocks noGrp="1" noEditPoints="1"/>
          </p:cNvSpPr>
          <p:nvPr>
            <p:ph idx="1"/>
          </p:nvPr>
        </p:nvSpPr>
        <p:spPr>
          <a:xfrm>
            <a:off x="1219200" y="1752600"/>
            <a:ext cx="9011285" cy="1477010"/>
          </a:xfrm>
        </p:spPr>
        <p:txBody>
          <a:bodyPr wrap="square"/>
          <a:lstStyle/>
          <a:p>
            <a:pPr marL="285750" indent="-285750">
              <a:buFont typeface="Arial" pitchFamily="34" charset="0" panose="020B0604020202020204"/>
              <a:buChar char="•"/>
            </a:pPr>
            <a:r>
              <a:rPr lang="ru-RU" sz="2400" dirty="0"/>
              <a:t>Средний день в доении</a:t>
            </a:r>
          </a:p>
          <a:p>
            <a:pPr marL="285750" indent="-285750">
              <a:buFont typeface="Arial" pitchFamily="34" charset="0" panose="020B0604020202020204"/>
              <a:buChar char="•"/>
            </a:pPr>
            <a:r>
              <a:rPr lang="ru-RU" sz="2400" dirty="0"/>
              <a:t>% переваримости грубой части рациона</a:t>
            </a:r>
          </a:p>
          <a:p>
            <a:pPr marL="285750" indent="-285750">
              <a:buFont typeface="Arial" pitchFamily="34" charset="0" panose="020B0604020202020204"/>
              <a:buChar char="•"/>
            </a:pPr>
            <a:r>
              <a:rPr lang="ru-RU" sz="2400" dirty="0"/>
              <a:t>Потребление сухого в-</a:t>
            </a:r>
            <a:r>
              <a:rPr lang="ru-RU" sz="2400" dirty="0" err="1"/>
              <a:t>ва</a:t>
            </a:r>
            <a:r>
              <a:rPr lang="ru-RU" sz="2400" dirty="0"/>
              <a:t> дойными коровами (</a:t>
            </a:r>
            <a:r>
              <a:rPr lang="en-US" sz="2400" dirty="0"/>
              <a:t>NDF)</a:t>
            </a:r>
            <a:endParaRPr lang="ru-RU" sz="2400" dirty="0"/>
          </a:p>
          <a:p>
            <a:pPr marL="285750" indent="-285750">
              <a:buFont typeface="Arial" pitchFamily="34" charset="0" panose="020B0604020202020204"/>
              <a:buChar char="•"/>
            </a:pPr>
            <a:r>
              <a:rPr lang="ru-RU" sz="2400" dirty="0"/>
              <a:t>Максимальное использование потенциала рубца</a:t>
            </a:r>
          </a:p>
        </p:txBody>
      </p:sp>
      <p:pic>
        <p:nvPicPr>
          <p:cNvPr id="8" name="Picture 7" descr="pngwing.com-6"/>
          <p:cNvPicPr>
            <a:picLocks noChangeAspect="1"/>
          </p:cNvPicPr>
          <p:nvPr/>
        </p:nvPicPr>
        <p:blipFill>
          <a:blip r:embed="rId3"/>
          <a:srcRect r="10822" b="9469"/>
          <a:stretch/>
        </p:blipFill>
        <p:spPr>
          <a:xfrm>
            <a:off x="7619365" y="2214880"/>
            <a:ext cx="4572635" cy="4643120"/>
          </a:xfrm>
          <a:prstGeom prst="rect">
            <a:avLst/>
          </a:prstGeom>
        </p:spPr>
      </p:pic>
      <p:pic>
        <p:nvPicPr>
          <p:cNvPr id="6" name="Picture 5" descr="pngwing.com-5"/>
          <p:cNvPicPr>
            <a:picLocks noChangeAspect="1"/>
          </p:cNvPicPr>
          <p:nvPr/>
        </p:nvPicPr>
        <p:blipFill>
          <a:blip r:embed="rId4"/>
          <a:srcRect b="3809"/>
          <a:stretch/>
        </p:blipFill>
        <p:spPr>
          <a:xfrm>
            <a:off x="3733800" y="4034790"/>
            <a:ext cx="3362960" cy="2695575"/>
          </a:xfrm>
          <a:prstGeom prst="rect">
            <a:avLst/>
          </a:prstGeom>
        </p:spPr>
      </p:pic>
      <p:pic>
        <p:nvPicPr>
          <p:cNvPr id="9" name="Рисунок 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152400" y="76200"/>
            <a:ext cx="2667000" cy="12192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3" name="object 3"/>
            <p:cNvPicPr/>
            <p:nvPr/>
          </p:nvPicPr>
          <p:blipFill>
            <a:blip r:embed="rId1"/>
            <a:srcRect/>
            <a:stretch>
              <a:fillRect/>
            </a:stretch>
          </p:blipFill>
          <p:spPr>
            <a:xfrm>
              <a:off x="0" y="0"/>
              <a:ext cx="12192000" cy="6858000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2"/>
            <a:srcRect/>
            <a:stretch>
              <a:fillRect/>
            </a:stretch>
          </p:blipFill>
          <p:spPr>
            <a:xfrm>
              <a:off x="4019550" y="0"/>
              <a:ext cx="8172450" cy="6858000"/>
            </a:xfrm>
            <a:prstGeom prst="rect">
              <a:avLst/>
            </a:prstGeom>
          </p:spPr>
        </p:pic>
      </p:grpSp>
      <p:sp>
        <p:nvSpPr>
          <p:cNvPr id="5" name="object 5"/>
          <p:cNvSpPr>
            <a:spLocks noGrp="1" noEditPoints="1"/>
          </p:cNvSpPr>
          <p:nvPr>
            <p:ph type="title"/>
          </p:nvPr>
        </p:nvSpPr>
        <p:spPr>
          <a:xfrm>
            <a:off x="3809999" y="381000"/>
            <a:ext cx="7524750" cy="5664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r">
              <a:lnSpc>
                <a:spcPct val="100000"/>
              </a:lnSpc>
              <a:spcBef>
                <a:spcPts val="100"/>
              </a:spcBef>
            </a:pPr>
            <a:r>
              <a:rPr lang="en-US" spc="-185" dirty="0"/>
              <a:t>NDF</a:t>
            </a:r>
            <a:r>
              <a:rPr lang="ru-RU" altLang="en-US" spc="-185" dirty="0"/>
              <a:t> определяет потребелние СВ </a:t>
            </a:r>
            <a:r>
              <a:rPr lang="en-US" spc="-185" dirty="0"/>
              <a:t> </a:t>
            </a:r>
          </a:p>
        </p:txBody>
      </p:sp>
      <p:sp>
        <p:nvSpPr>
          <p:cNvPr id="7" name="object 6"/>
          <p:cNvSpPr txBox="1"/>
          <p:nvPr/>
        </p:nvSpPr>
        <p:spPr>
          <a:xfrm>
            <a:off x="1066800" y="1411605"/>
            <a:ext cx="5499100" cy="3816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lang="ru-RU" sz="2400" b="1" dirty="0">
                <a:sym typeface="+mn-ea"/>
              </a:rPr>
              <a:t>Потребление </a:t>
            </a:r>
            <a:r>
              <a:rPr lang="en-US" altLang="ru-RU" sz="2400" b="1" dirty="0">
                <a:sym typeface="+mn-ea"/>
              </a:rPr>
              <a:t>NDF = 1,2</a:t>
            </a:r>
            <a:r>
              <a:rPr lang="ru-RU" altLang="en-US" sz="2400" b="1" dirty="0">
                <a:sym typeface="+mn-ea"/>
              </a:rPr>
              <a:t>% от ЖМ</a:t>
            </a:r>
            <a:endParaRPr lang="ru-RU" sz="2400" b="1" dirty="0">
              <a:latin typeface="Trebuchet MS" panose="020B0603020202020204"/>
              <a:cs typeface="Trebuchet MS" panose="020B0603020202020204"/>
            </a:endParaRP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927550" y="2514714"/>
            <a:ext cx="4843096" cy="3099363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6019800" y="2514716"/>
            <a:ext cx="5579306" cy="3099361"/>
          </a:xfrm>
          <a:prstGeom prst="rect">
            <a:avLst/>
          </a:prstGeom>
        </p:spPr>
      </p:pic>
      <p:sp>
        <p:nvSpPr>
          <p:cNvPr id="9" name="object 6"/>
          <p:cNvSpPr txBox="1"/>
          <p:nvPr/>
        </p:nvSpPr>
        <p:spPr>
          <a:xfrm>
            <a:off x="2743200" y="2132965"/>
            <a:ext cx="1302385" cy="3816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lang="ru-RU" sz="2400" b="1" dirty="0">
                <a:cs typeface="+mn-lt"/>
              </a:rPr>
              <a:t>Сенаж 1</a:t>
            </a:r>
          </a:p>
        </p:txBody>
      </p:sp>
      <p:sp>
        <p:nvSpPr>
          <p:cNvPr id="10" name="object 6"/>
          <p:cNvSpPr txBox="1"/>
          <p:nvPr/>
        </p:nvSpPr>
        <p:spPr>
          <a:xfrm>
            <a:off x="8229600" y="2132965"/>
            <a:ext cx="1501775" cy="3816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lang="ru-RU" sz="2400" b="1" dirty="0">
                <a:sym typeface="+mn-ea"/>
              </a:rPr>
              <a:t>Сенаж 2</a:t>
            </a:r>
            <a:endParaRPr lang="ru-RU" sz="2400" b="1" dirty="0">
              <a:latin typeface="Trebuchet MS" panose="020B0603020202020204"/>
              <a:cs typeface="Trebuchet MS" panose="020B0603020202020204"/>
              <a:sym typeface="+mn-ea"/>
            </a:endParaRPr>
          </a:p>
        </p:txBody>
      </p:sp>
      <p:cxnSp>
        <p:nvCxnSpPr>
          <p:cNvPr id="17" name="Прямая со стрелкой 16"/>
          <p:cNvCxnSpPr/>
          <p:nvPr/>
        </p:nvCxnSpPr>
        <p:spPr>
          <a:xfrm flipV="1">
            <a:off x="2133600" y="3236074"/>
            <a:ext cx="3124200" cy="2478926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object 6"/>
          <p:cNvSpPr txBox="1"/>
          <p:nvPr/>
        </p:nvSpPr>
        <p:spPr>
          <a:xfrm>
            <a:off x="1447800" y="5715000"/>
            <a:ext cx="1735455" cy="289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lang="en-US" altLang="ru-RU" b="1" dirty="0">
                <a:sym typeface="+mn-ea"/>
              </a:rPr>
              <a:t>NDF</a:t>
            </a:r>
            <a:r>
              <a:rPr lang="ru-RU" altLang="en-US" b="1" dirty="0">
                <a:sym typeface="+mn-ea"/>
              </a:rPr>
              <a:t> = 426 г/ кг</a:t>
            </a:r>
            <a:endParaRPr lang="ru-RU" altLang="en-US" sz="1800" b="1" dirty="0">
              <a:latin typeface="Trebuchet MS" panose="020B0603020202020204"/>
              <a:cs typeface="Trebuchet MS" panose="020B0603020202020204"/>
              <a:sym typeface="+mn-ea"/>
            </a:endParaRPr>
          </a:p>
        </p:txBody>
      </p:sp>
      <p:cxnSp>
        <p:nvCxnSpPr>
          <p:cNvPr id="19" name="Прямая со стрелкой 18"/>
          <p:cNvCxnSpPr/>
          <p:nvPr/>
        </p:nvCxnSpPr>
        <p:spPr>
          <a:xfrm flipV="1">
            <a:off x="7848600" y="3236074"/>
            <a:ext cx="3048000" cy="2478926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object 6"/>
          <p:cNvSpPr txBox="1"/>
          <p:nvPr/>
        </p:nvSpPr>
        <p:spPr>
          <a:xfrm>
            <a:off x="7086600" y="5715000"/>
            <a:ext cx="1735455" cy="289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lang="en-US" altLang="ru-RU" b="1" dirty="0">
                <a:sym typeface="+mn-ea"/>
              </a:rPr>
              <a:t>NDF</a:t>
            </a:r>
            <a:r>
              <a:rPr lang="ru-RU" altLang="en-US" b="1" dirty="0">
                <a:sym typeface="+mn-ea"/>
              </a:rPr>
              <a:t> = 554 г/ кг</a:t>
            </a:r>
            <a:endParaRPr lang="ru-RU" altLang="en-US" sz="1800" b="1" dirty="0">
              <a:latin typeface="Trebuchet MS" panose="020B0603020202020204"/>
              <a:cs typeface="Trebuchet MS" panose="020B0603020202020204"/>
              <a:sym typeface="+mn-ea"/>
            </a:endParaRPr>
          </a:p>
        </p:txBody>
      </p:sp>
      <p:pic>
        <p:nvPicPr>
          <p:cNvPr id="20" name="Рисунок 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71548" y="76200"/>
            <a:ext cx="2824052" cy="12192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3" name="object 3"/>
            <p:cNvPicPr/>
            <p:nvPr/>
          </p:nvPicPr>
          <p:blipFill>
            <a:blip r:embed="rId1"/>
            <a:srcRect/>
            <a:stretch>
              <a:fillRect/>
            </a:stretch>
          </p:blipFill>
          <p:spPr>
            <a:xfrm>
              <a:off x="0" y="0"/>
              <a:ext cx="12192000" cy="6858000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2"/>
            <a:srcRect/>
            <a:stretch>
              <a:fillRect/>
            </a:stretch>
          </p:blipFill>
          <p:spPr>
            <a:xfrm>
              <a:off x="4019550" y="0"/>
              <a:ext cx="8172450" cy="6858000"/>
            </a:xfrm>
            <a:prstGeom prst="rect">
              <a:avLst/>
            </a:prstGeom>
          </p:spPr>
        </p:pic>
      </p:grpSp>
      <p:sp>
        <p:nvSpPr>
          <p:cNvPr id="6" name="object 6"/>
          <p:cNvSpPr txBox="1"/>
          <p:nvPr/>
        </p:nvSpPr>
        <p:spPr>
          <a:xfrm>
            <a:off x="3124200" y="1448435"/>
            <a:ext cx="6041390" cy="76390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ctr">
              <a:lnSpc>
                <a:spcPct val="100000"/>
              </a:lnSpc>
              <a:spcBef>
                <a:spcPts val="100"/>
              </a:spcBef>
            </a:pPr>
            <a:r>
              <a:rPr lang="ru-RU" sz="2400" b="1" dirty="0">
                <a:cs typeface="+mn-lt"/>
                <a:sym typeface="+mn-ea"/>
              </a:rPr>
              <a:t>Потребление N</a:t>
            </a:r>
            <a:r>
              <a:rPr lang="en-US" altLang="ru-RU" sz="2400" b="1" dirty="0">
                <a:cs typeface="+mn-lt"/>
                <a:sym typeface="+mn-ea"/>
              </a:rPr>
              <a:t>DF = 1,2% </a:t>
            </a:r>
            <a:r>
              <a:rPr lang="ru-RU" altLang="en-US" sz="2400" b="1" dirty="0">
                <a:cs typeface="+mn-lt"/>
                <a:sym typeface="+mn-ea"/>
              </a:rPr>
              <a:t>от ЖМ</a:t>
            </a:r>
          </a:p>
          <a:p>
            <a:pPr marL="12700" marR="5080" algn="ctr">
              <a:lnSpc>
                <a:spcPct val="100000"/>
              </a:lnSpc>
              <a:spcBef>
                <a:spcPts val="100"/>
              </a:spcBef>
            </a:pPr>
            <a:r>
              <a:rPr lang="ru-RU" altLang="en-US" sz="2400" b="1" dirty="0">
                <a:cs typeface="+mn-lt"/>
                <a:sym typeface="+mn-ea"/>
              </a:rPr>
              <a:t>600 кг * 1,2% = 7200 г </a:t>
            </a:r>
            <a:r>
              <a:rPr lang="en-US" altLang="ru-RU" sz="2400" b="1" dirty="0">
                <a:cs typeface="+mn-lt"/>
                <a:sym typeface="+mn-ea"/>
              </a:rPr>
              <a:t>NDF</a:t>
            </a:r>
            <a:endParaRPr lang="ru-RU" sz="2400" dirty="0">
              <a:cs typeface="+mn-lt"/>
            </a:endParaRPr>
          </a:p>
        </p:txBody>
      </p:sp>
      <p:sp>
        <p:nvSpPr>
          <p:cNvPr id="14" name="object 6"/>
          <p:cNvSpPr txBox="1"/>
          <p:nvPr/>
        </p:nvSpPr>
        <p:spPr>
          <a:xfrm>
            <a:off x="4419600" y="4495800"/>
            <a:ext cx="3899535" cy="44323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lang="ru-RU" sz="2800" b="1" dirty="0">
                <a:solidFill>
                  <a:srgbClr val="6F3892"/>
                </a:solidFill>
                <a:cs typeface="+mn-lt"/>
                <a:sym typeface="+mn-ea"/>
              </a:rPr>
              <a:t>Разница в 3,9 кг СВ</a:t>
            </a:r>
          </a:p>
        </p:txBody>
      </p:sp>
      <p:sp>
        <p:nvSpPr>
          <p:cNvPr id="17" name="object 5"/>
          <p:cNvSpPr txBox="1">
            <a:spLocks noGrp="1"/>
          </p:cNvSpPr>
          <p:nvPr/>
        </p:nvSpPr>
        <p:spPr>
          <a:xfrm>
            <a:off x="3962399" y="457200"/>
            <a:ext cx="7239000" cy="55415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>
              <a:defRPr sz="3600" b="1" i="0">
                <a:solidFill>
                  <a:srgbClr val="6F3892"/>
                </a:solidFill>
                <a:latin typeface="Arial" pitchFamily="34" charset="0" panose="020B0604020202020204"/>
                <a:ea typeface="+mj-ea"/>
                <a:cs typeface="Arial" pitchFamily="34" charset="0" panose="020B0604020202020204"/>
              </a:defRPr>
            </a:lvl1pPr>
          </a:lstStyle>
          <a:p>
            <a:pPr marL="12700" algn="r">
              <a:lnSpc>
                <a:spcPct val="100000"/>
              </a:lnSpc>
              <a:spcBef>
                <a:spcPts val="100"/>
              </a:spcBef>
            </a:pPr>
            <a:r>
              <a:rPr lang="en-US" spc="-185" dirty="0"/>
              <a:t>NDF</a:t>
            </a:r>
            <a:r>
              <a:rPr lang="ru-RU" altLang="en-US" spc="-185" dirty="0"/>
              <a:t> определяет потребление СВ </a:t>
            </a:r>
            <a:r>
              <a:rPr lang="en-US" spc="-185" dirty="0"/>
              <a:t> </a:t>
            </a:r>
          </a:p>
        </p:txBody>
      </p:sp>
      <p:graphicFrame>
        <p:nvGraphicFramePr>
          <p:cNvPr id="5" name="Table 4"/>
          <p:cNvGraphicFramePr/>
          <p:nvPr/>
        </p:nvGraphicFramePr>
        <p:xfrm>
          <a:off x="1447800" y="2667000"/>
          <a:ext cx="10039350" cy="1676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19675"/>
                <a:gridCol w="5019675"/>
              </a:tblGrid>
              <a:tr h="828080"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buNone/>
                      </a:pPr>
                      <a:r>
                        <a:rPr lang="ru-RU" sz="2400" dirty="0">
                          <a:cs typeface="+mn-lt"/>
                          <a:sym typeface="+mn-ea"/>
                        </a:rPr>
                        <a:t>Сенаж 1</a:t>
                      </a:r>
                      <a:endParaRPr lang="ru-RU" sz="2400" dirty="0">
                        <a:cs typeface="+mn-lt"/>
                      </a:endParaRPr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buNone/>
                      </a:pPr>
                      <a:r>
                        <a:rPr lang="ru-RU" sz="2400" dirty="0">
                          <a:cs typeface="+mn-lt"/>
                          <a:sym typeface="+mn-ea"/>
                        </a:rPr>
                        <a:t>Сенаж 2</a:t>
                      </a:r>
                    </a:p>
                  </a:txBody>
                  <a:tcPr>
                    <a:solidFill>
                      <a:schemeClr val="accent4"/>
                    </a:solidFill>
                  </a:tcPr>
                </a:tc>
              </a:tr>
              <a:tr h="848320"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buNone/>
                      </a:pPr>
                      <a:r>
                        <a:rPr lang="en-US" sz="2400" dirty="0">
                          <a:cs typeface="+mn-lt"/>
                          <a:sym typeface="+mn-ea"/>
                        </a:rPr>
                        <a:t>7200 </a:t>
                      </a:r>
                      <a:r>
                        <a:rPr lang="ru-RU" sz="2400" dirty="0">
                          <a:cs typeface="+mn-lt"/>
                          <a:sym typeface="+mn-ea"/>
                        </a:rPr>
                        <a:t>г / 426 г= 16,9 кг СВ</a:t>
                      </a:r>
                      <a:endParaRPr lang="en-US" sz="2400" dirty="0">
                        <a:cs typeface="+mn-lt"/>
                        <a:sym typeface="+mn-ea"/>
                      </a:endParaRP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buNone/>
                      </a:pPr>
                      <a:r>
                        <a:rPr lang="ru-RU" sz="2400" dirty="0">
                          <a:cs typeface="+mn-lt"/>
                          <a:sym typeface="+mn-ea"/>
                        </a:rPr>
                        <a:t>7200 г / 554 г = 13,00 кг СВ</a:t>
                      </a:r>
                      <a:endParaRPr lang="en-US" sz="2400" dirty="0">
                        <a:cs typeface="+mn-lt"/>
                        <a:sym typeface="+mn-ea"/>
                      </a:endParaRP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22" name="Рисунок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71548" y="76200"/>
            <a:ext cx="3052652" cy="12192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3" name="object 3"/>
            <p:cNvPicPr/>
            <p:nvPr/>
          </p:nvPicPr>
          <p:blipFill>
            <a:blip r:embed="rId1"/>
            <a:srcRect/>
            <a:stretch>
              <a:fillRect/>
            </a:stretch>
          </p:blipFill>
          <p:spPr>
            <a:xfrm>
              <a:off x="0" y="0"/>
              <a:ext cx="12192000" cy="6858000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2"/>
            <a:srcRect/>
            <a:stretch>
              <a:fillRect/>
            </a:stretch>
          </p:blipFill>
          <p:spPr>
            <a:xfrm>
              <a:off x="4019550" y="0"/>
              <a:ext cx="8172450" cy="6858000"/>
            </a:xfrm>
            <a:prstGeom prst="rect">
              <a:avLst/>
            </a:prstGeom>
          </p:spPr>
        </p:pic>
      </p:grpSp>
      <p:sp>
        <p:nvSpPr>
          <p:cNvPr id="5" name="object 5"/>
          <p:cNvSpPr>
            <a:spLocks noGrp="1" noEditPoints="1"/>
          </p:cNvSpPr>
          <p:nvPr>
            <p:ph type="title"/>
          </p:nvPr>
        </p:nvSpPr>
        <p:spPr>
          <a:xfrm>
            <a:off x="3809999" y="381000"/>
            <a:ext cx="7524750" cy="5664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r">
              <a:lnSpc>
                <a:spcPct val="100000"/>
              </a:lnSpc>
              <a:spcBef>
                <a:spcPts val="100"/>
              </a:spcBef>
            </a:pPr>
            <a:r>
              <a:rPr lang="ru-RU" spc="-185" dirty="0"/>
              <a:t>Относительная кормовая ценность</a:t>
            </a:r>
          </a:p>
        </p:txBody>
      </p:sp>
      <p:sp>
        <p:nvSpPr>
          <p:cNvPr id="7" name="Объект 2"/>
          <p:cNvSpPr>
            <a:spLocks noGrp="1" noEditPoints="1"/>
          </p:cNvSpPr>
          <p:nvPr>
            <p:ph idx="1"/>
          </p:nvPr>
        </p:nvSpPr>
        <p:spPr>
          <a:xfrm>
            <a:off x="1447800" y="1748790"/>
            <a:ext cx="9404985" cy="1107440"/>
          </a:xfrm>
        </p:spPr>
        <p:txBody>
          <a:bodyPr wrap="square"/>
          <a:lstStyle/>
          <a:p>
            <a:pPr algn="ctr"/>
            <a:r>
              <a:rPr lang="en-US" sz="2400" b="1" dirty="0">
                <a:cs typeface="+mn-lt"/>
              </a:rPr>
              <a:t>DDM (</a:t>
            </a:r>
            <a:r>
              <a:rPr lang="ru-RU" sz="2400" b="1" dirty="0">
                <a:cs typeface="+mn-lt"/>
              </a:rPr>
              <a:t>% Переваримого сухого в-</a:t>
            </a:r>
            <a:r>
              <a:rPr lang="ru-RU" sz="2400" b="1" dirty="0" err="1">
                <a:cs typeface="+mn-lt"/>
              </a:rPr>
              <a:t>ва</a:t>
            </a:r>
            <a:r>
              <a:rPr lang="en-US" sz="2400" b="1" dirty="0">
                <a:cs typeface="+mn-lt"/>
              </a:rPr>
              <a:t>)</a:t>
            </a:r>
            <a:r>
              <a:rPr lang="ru-RU" sz="2400" dirty="0">
                <a:cs typeface="+mn-lt"/>
              </a:rPr>
              <a:t> = 88,9 – (0,799</a:t>
            </a:r>
            <a:r>
              <a:rPr lang="en-US" sz="2400" dirty="0">
                <a:cs typeface="+mn-lt"/>
              </a:rPr>
              <a:t> </a:t>
            </a:r>
            <a:r>
              <a:rPr lang="ru-RU" sz="2400" dirty="0">
                <a:cs typeface="+mn-lt"/>
              </a:rPr>
              <a:t>*</a:t>
            </a:r>
            <a:r>
              <a:rPr lang="en-US" sz="2400" dirty="0">
                <a:cs typeface="+mn-lt"/>
              </a:rPr>
              <a:t> </a:t>
            </a:r>
            <a:r>
              <a:rPr lang="ru-RU" sz="2400" dirty="0">
                <a:cs typeface="+mn-lt"/>
              </a:rPr>
              <a:t>%</a:t>
            </a:r>
            <a:r>
              <a:rPr lang="en-US" sz="2400" dirty="0">
                <a:cs typeface="+mn-lt"/>
              </a:rPr>
              <a:t>ADF)</a:t>
            </a:r>
          </a:p>
          <a:p>
            <a:pPr algn="ctr"/>
            <a:r>
              <a:rPr lang="en-US" sz="2400" b="1" dirty="0">
                <a:cs typeface="+mn-lt"/>
              </a:rPr>
              <a:t>DMI (</a:t>
            </a:r>
            <a:r>
              <a:rPr lang="ru-RU" sz="2400" b="1" dirty="0">
                <a:cs typeface="+mn-lt"/>
              </a:rPr>
              <a:t>Потребление СВ</a:t>
            </a:r>
            <a:r>
              <a:rPr lang="en-US" sz="2400" b="1" dirty="0">
                <a:cs typeface="+mn-lt"/>
              </a:rPr>
              <a:t>)</a:t>
            </a:r>
            <a:r>
              <a:rPr lang="ru-RU" sz="2400" b="1" dirty="0">
                <a:cs typeface="+mn-lt"/>
              </a:rPr>
              <a:t> </a:t>
            </a:r>
            <a:r>
              <a:rPr lang="ru-RU" sz="2400" dirty="0">
                <a:cs typeface="+mn-lt"/>
              </a:rPr>
              <a:t>= 120</a:t>
            </a:r>
            <a:r>
              <a:rPr lang="en-US" sz="2400" dirty="0">
                <a:cs typeface="+mn-lt"/>
              </a:rPr>
              <a:t> </a:t>
            </a:r>
            <a:r>
              <a:rPr lang="ru-RU" sz="2400" dirty="0">
                <a:cs typeface="+mn-lt"/>
              </a:rPr>
              <a:t>/</a:t>
            </a:r>
            <a:r>
              <a:rPr lang="en-US" sz="2400" dirty="0">
                <a:cs typeface="+mn-lt"/>
              </a:rPr>
              <a:t> </a:t>
            </a:r>
            <a:r>
              <a:rPr lang="ru-RU" sz="2400" dirty="0">
                <a:cs typeface="+mn-lt"/>
              </a:rPr>
              <a:t>%</a:t>
            </a:r>
            <a:r>
              <a:rPr lang="en-US" sz="2400" dirty="0">
                <a:cs typeface="+mn-lt"/>
              </a:rPr>
              <a:t>NDF</a:t>
            </a:r>
          </a:p>
          <a:p>
            <a:pPr algn="ctr"/>
            <a:r>
              <a:rPr lang="en-US" sz="2400" b="1" dirty="0">
                <a:cs typeface="+mn-lt"/>
              </a:rPr>
              <a:t>RFV (</a:t>
            </a:r>
            <a:r>
              <a:rPr lang="ru-RU" sz="2400" b="1" dirty="0">
                <a:cs typeface="+mn-lt"/>
              </a:rPr>
              <a:t>Относительная кормовая ценность</a:t>
            </a:r>
            <a:r>
              <a:rPr lang="en-US" sz="2400" b="1" dirty="0">
                <a:cs typeface="+mn-lt"/>
              </a:rPr>
              <a:t>)</a:t>
            </a:r>
            <a:r>
              <a:rPr lang="ru-RU" sz="2400" dirty="0">
                <a:cs typeface="+mn-lt"/>
              </a:rPr>
              <a:t> = (</a:t>
            </a:r>
            <a:r>
              <a:rPr lang="en-US" sz="2400" dirty="0">
                <a:cs typeface="+mn-lt"/>
              </a:rPr>
              <a:t>DDM</a:t>
            </a:r>
            <a:r>
              <a:rPr lang="ru-RU" sz="2400" dirty="0">
                <a:cs typeface="+mn-lt"/>
              </a:rPr>
              <a:t> * </a:t>
            </a:r>
            <a:r>
              <a:rPr lang="en-US" sz="2400" dirty="0">
                <a:cs typeface="+mn-lt"/>
              </a:rPr>
              <a:t>DMI</a:t>
            </a:r>
            <a:r>
              <a:rPr lang="ru-RU" sz="2400" dirty="0">
                <a:cs typeface="+mn-lt"/>
              </a:rPr>
              <a:t>) / 1,29</a:t>
            </a:r>
          </a:p>
        </p:txBody>
      </p:sp>
      <p:graphicFrame>
        <p:nvGraphicFramePr>
          <p:cNvPr id="9" name="Table 8"/>
          <p:cNvGraphicFramePr/>
          <p:nvPr/>
        </p:nvGraphicFramePr>
        <p:xfrm>
          <a:off x="1828800" y="3657600"/>
          <a:ext cx="8534400" cy="12096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67200"/>
                <a:gridCol w="4267200"/>
              </a:tblGrid>
              <a:tr h="597535"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buNone/>
                      </a:pPr>
                      <a:r>
                        <a:rPr lang="ru-RU" sz="2400" dirty="0">
                          <a:cs typeface="+mn-lt"/>
                          <a:sym typeface="+mn-ea"/>
                        </a:rPr>
                        <a:t>Сенаж 1</a:t>
                      </a:r>
                      <a:endParaRPr lang="ru-RU" sz="2400" dirty="0">
                        <a:cs typeface="+mn-lt"/>
                      </a:endParaRPr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buNone/>
                      </a:pPr>
                      <a:r>
                        <a:rPr lang="ru-RU" sz="2400" dirty="0">
                          <a:cs typeface="+mn-lt"/>
                          <a:sym typeface="+mn-ea"/>
                        </a:rPr>
                        <a:t>Сенаж 2</a:t>
                      </a:r>
                    </a:p>
                  </a:txBody>
                  <a:tcPr>
                    <a:solidFill>
                      <a:schemeClr val="accent4"/>
                    </a:solidFill>
                  </a:tcPr>
                </a:tc>
              </a:tr>
              <a:tr h="61214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 sz="2400">
                          <a:sym typeface="+mn-ea"/>
                        </a:rPr>
                        <a:t>ОКЦ = 154</a:t>
                      </a:r>
                      <a:endParaRPr lang="en-US" sz="2400" dirty="0">
                        <a:cs typeface="+mn-lt"/>
                        <a:sym typeface="+mn-ea"/>
                      </a:endParaRP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 sz="2400">
                          <a:sym typeface="+mn-ea"/>
                        </a:rPr>
                        <a:t>ОКЦ = 108</a:t>
                      </a:r>
                      <a:endParaRPr lang="en-US" sz="2400" dirty="0">
                        <a:cs typeface="+mn-lt"/>
                        <a:sym typeface="+mn-ea"/>
                      </a:endParaRP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14" name="Рисунок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152400" y="76200"/>
            <a:ext cx="2514600" cy="12096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3" name="object 3"/>
            <p:cNvPicPr/>
            <p:nvPr/>
          </p:nvPicPr>
          <p:blipFill>
            <a:blip r:embed="rId1"/>
            <a:srcRect/>
            <a:stretch>
              <a:fillRect/>
            </a:stretch>
          </p:blipFill>
          <p:spPr>
            <a:xfrm>
              <a:off x="0" y="0"/>
              <a:ext cx="12192000" cy="6858000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2"/>
            <a:srcRect/>
            <a:stretch>
              <a:fillRect/>
            </a:stretch>
          </p:blipFill>
          <p:spPr>
            <a:xfrm>
              <a:off x="4019550" y="0"/>
              <a:ext cx="8172450" cy="6858000"/>
            </a:xfrm>
            <a:prstGeom prst="rect">
              <a:avLst/>
            </a:prstGeom>
          </p:spPr>
        </p:pic>
      </p:grpSp>
      <p:sp>
        <p:nvSpPr>
          <p:cNvPr id="5" name="object 5"/>
          <p:cNvSpPr>
            <a:spLocks noGrp="1" noEditPoints="1"/>
          </p:cNvSpPr>
          <p:nvPr>
            <p:ph type="title"/>
          </p:nvPr>
        </p:nvSpPr>
        <p:spPr>
          <a:xfrm>
            <a:off x="3809999" y="381000"/>
            <a:ext cx="7524750" cy="5664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r">
              <a:lnSpc>
                <a:spcPct val="100000"/>
              </a:lnSpc>
              <a:spcBef>
                <a:spcPts val="100"/>
              </a:spcBef>
            </a:pPr>
            <a:r>
              <a:rPr lang="ru-RU" spc="-185" dirty="0"/>
              <a:t>Конверсия грубых кормов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824986" y="4952783"/>
            <a:ext cx="7421245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>
                <a:solidFill>
                  <a:srgbClr val="6F3892"/>
                </a:solidFill>
                <a:cs typeface="+mn-lt"/>
              </a:rPr>
              <a:t>Разница 0,62 кг молока с 1 кг СВ сенажа</a:t>
            </a:r>
          </a:p>
        </p:txBody>
      </p:sp>
      <p:graphicFrame>
        <p:nvGraphicFramePr>
          <p:cNvPr id="11" name="Table 10"/>
          <p:cNvGraphicFramePr/>
          <p:nvPr/>
        </p:nvGraphicFramePr>
        <p:xfrm>
          <a:off x="2057400" y="1981200"/>
          <a:ext cx="8923020" cy="23475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35985"/>
                <a:gridCol w="2626995"/>
                <a:gridCol w="2860040"/>
              </a:tblGrid>
              <a:tr h="518795">
                <a:tc>
                  <a:txBody>
                    <a:bodyPr/>
                    <a:lstStyle/>
                    <a:p>
                      <a:pPr algn="l">
                        <a:buNone/>
                      </a:pPr>
                      <a:endParaRPr lang="en-US" sz="2400">
                        <a:cs typeface="+mn-lt"/>
                      </a:endParaRPr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 sz="2400">
                          <a:cs typeface="+mn-lt"/>
                        </a:rPr>
                        <a:t>Сенаж 1</a:t>
                      </a:r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 sz="2400">
                          <a:cs typeface="+mn-lt"/>
                        </a:rPr>
                        <a:t>Сенаж 2</a:t>
                      </a:r>
                    </a:p>
                  </a:txBody>
                  <a:tcPr>
                    <a:solidFill>
                      <a:schemeClr val="accent4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ru-RU" sz="2400" dirty="0">
                          <a:cs typeface="+mn-lt"/>
                          <a:sym typeface="+mn-ea"/>
                        </a:rPr>
                        <a:t>Потребление =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sz="2400" dirty="0">
                          <a:cs typeface="+mn-lt"/>
                          <a:sym typeface="+mn-ea"/>
                        </a:rPr>
                        <a:t>16,9 кг СВ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sz="2400" dirty="0">
                          <a:cs typeface="+mn-lt"/>
                          <a:sym typeface="+mn-ea"/>
                        </a:rPr>
                        <a:t>13,00 кг СВ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ru-RU" sz="2400" dirty="0">
                          <a:cs typeface="+mn-lt"/>
                          <a:sym typeface="+mn-ea"/>
                        </a:rPr>
                        <a:t>Молоко из </a:t>
                      </a:r>
                      <a:r>
                        <a:rPr lang="en-US" sz="2400" dirty="0">
                          <a:cs typeface="+mn-lt"/>
                          <a:sym typeface="+mn-ea"/>
                        </a:rPr>
                        <a:t>NEL</a:t>
                      </a:r>
                      <a:r>
                        <a:rPr lang="ru-RU" sz="2400" dirty="0">
                          <a:cs typeface="+mn-lt"/>
                          <a:sym typeface="+mn-ea"/>
                        </a:rPr>
                        <a:t> =</a:t>
                      </a:r>
                      <a:endParaRPr lang="en-US" sz="2400" dirty="0">
                        <a:cs typeface="+mn-lt"/>
                        <a:sym typeface="+mn-ea"/>
                      </a:endParaRP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sz="2400" dirty="0">
                          <a:cs typeface="+mn-lt"/>
                          <a:sym typeface="+mn-ea"/>
                        </a:rPr>
                        <a:t>22,89 кг/гол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sz="2400" dirty="0">
                          <a:cs typeface="+mn-lt"/>
                          <a:sym typeface="+mn-ea"/>
                        </a:rPr>
                        <a:t>9,37 кг/гол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ru-RU" sz="2400" dirty="0">
                          <a:cs typeface="+mn-lt"/>
                          <a:sym typeface="+mn-ea"/>
                        </a:rPr>
                        <a:t>Молоко из </a:t>
                      </a:r>
                      <a:r>
                        <a:rPr lang="en-US" sz="2400" dirty="0" err="1">
                          <a:cs typeface="+mn-lt"/>
                          <a:sym typeface="+mn-ea"/>
                        </a:rPr>
                        <a:t>nXp</a:t>
                      </a:r>
                      <a:r>
                        <a:rPr lang="en-US" sz="2400" dirty="0">
                          <a:cs typeface="+mn-lt"/>
                          <a:sym typeface="+mn-ea"/>
                        </a:rPr>
                        <a:t> =</a:t>
                      </a:r>
                      <a:endParaRPr lang="en-US" sz="2400">
                        <a:cs typeface="+mn-lt"/>
                        <a:sym typeface="+mn-ea"/>
                      </a:endParaRP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sz="2400" dirty="0">
                          <a:cs typeface="+mn-lt"/>
                          <a:sym typeface="+mn-ea"/>
                        </a:rPr>
                        <a:t>22,63 кг/гол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sz="2400" dirty="0">
                          <a:cs typeface="+mn-lt"/>
                          <a:sym typeface="+mn-ea"/>
                        </a:rPr>
                        <a:t>13,16 кг/гол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ru-RU" sz="2400" dirty="0">
                          <a:cs typeface="+mn-lt"/>
                          <a:sym typeface="+mn-ea"/>
                        </a:rPr>
                        <a:t>Молоко из 1 кг СВ =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sz="2400" dirty="0">
                          <a:cs typeface="+mn-lt"/>
                          <a:sym typeface="+mn-ea"/>
                        </a:rPr>
                        <a:t>1,34 кг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sz="2400" dirty="0">
                          <a:cs typeface="+mn-lt"/>
                          <a:sym typeface="+mn-ea"/>
                        </a:rPr>
                        <a:t>0,72 кг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27" name="Рисунок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0" y="76200"/>
            <a:ext cx="3352800" cy="1447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3" name="object 3"/>
            <p:cNvPicPr/>
            <p:nvPr/>
          </p:nvPicPr>
          <p:blipFill>
            <a:blip r:embed="rId1"/>
            <a:srcRect/>
            <a:stretch>
              <a:fillRect/>
            </a:stretch>
          </p:blipFill>
          <p:spPr>
            <a:xfrm>
              <a:off x="0" y="0"/>
              <a:ext cx="12192000" cy="6858000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2"/>
            <a:srcRect/>
            <a:stretch>
              <a:fillRect/>
            </a:stretch>
          </p:blipFill>
          <p:spPr>
            <a:xfrm>
              <a:off x="4019550" y="0"/>
              <a:ext cx="8172450" cy="6858000"/>
            </a:xfrm>
            <a:prstGeom prst="rect">
              <a:avLst/>
            </a:prstGeom>
          </p:spPr>
        </p:pic>
      </p:grpSp>
      <p:sp>
        <p:nvSpPr>
          <p:cNvPr id="5" name="object 5"/>
          <p:cNvSpPr>
            <a:spLocks noGrp="1" noEditPoints="1"/>
          </p:cNvSpPr>
          <p:nvPr>
            <p:ph type="title"/>
          </p:nvPr>
        </p:nvSpPr>
        <p:spPr>
          <a:xfrm>
            <a:off x="2743200" y="381000"/>
            <a:ext cx="8773160" cy="56682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r">
              <a:lnSpc>
                <a:spcPct val="100000"/>
              </a:lnSpc>
              <a:spcBef>
                <a:spcPts val="100"/>
              </a:spcBef>
            </a:pPr>
            <a:r>
              <a:rPr lang="ru-RU" spc="-185" dirty="0"/>
              <a:t>Деградация кормов </a:t>
            </a:r>
          </a:p>
        </p:txBody>
      </p:sp>
      <p:graphicFrame>
        <p:nvGraphicFramePr>
          <p:cNvPr id="8" name="Table 7"/>
          <p:cNvGraphicFramePr/>
          <p:nvPr/>
        </p:nvGraphicFramePr>
        <p:xfrm>
          <a:off x="1066800" y="1328822"/>
          <a:ext cx="10972800" cy="522437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48723"/>
                <a:gridCol w="764883"/>
                <a:gridCol w="909066"/>
                <a:gridCol w="732554"/>
                <a:gridCol w="812082"/>
                <a:gridCol w="843763"/>
                <a:gridCol w="718330"/>
                <a:gridCol w="574793"/>
                <a:gridCol w="891609"/>
                <a:gridCol w="890962"/>
                <a:gridCol w="1018335"/>
                <a:gridCol w="986653"/>
                <a:gridCol w="781047"/>
              </a:tblGrid>
              <a:tr h="545706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200"/>
                        <a:t>дата закладки</a:t>
                      </a:r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200"/>
                        <a:t>СВ</a:t>
                      </a:r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US" sz="1200"/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200"/>
                        <a:t>СП</a:t>
                      </a:r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200"/>
                        <a:t>Аммиак %DM</a:t>
                      </a:r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200"/>
                        <a:t>Лигнин % DM</a:t>
                      </a:r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200"/>
                        <a:t>Зола СВ %</a:t>
                      </a:r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200"/>
                        <a:t>pH </a:t>
                      </a:r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200"/>
                        <a:t>Мол к-та, %СВ</a:t>
                      </a:r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200"/>
                        <a:t>Укс к-та, %СВ</a:t>
                      </a:r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200"/>
                        <a:t>Масл к-та, %СВ</a:t>
                      </a:r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200"/>
                        <a:t>О.Э. (МДж)</a:t>
                      </a:r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200"/>
                        <a:t>ОЦК</a:t>
                      </a:r>
                    </a:p>
                  </a:txBody>
                  <a:tcPr>
                    <a:solidFill>
                      <a:schemeClr val="accent4"/>
                    </a:solidFill>
                  </a:tcPr>
                </a:tc>
              </a:tr>
              <a:tr h="349404">
                <a:tc rowSpan="2"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200"/>
                        <a:t>11/06/2022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200"/>
                        <a:t>31.8%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sz="1200" dirty="0"/>
                        <a:t>бутон</a:t>
                      </a:r>
                      <a:endParaRPr lang="en-US" sz="1200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200"/>
                        <a:t>20.8</a:t>
                      </a: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200"/>
                        <a:t>0.94</a:t>
                      </a: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200"/>
                        <a:t>4.1</a:t>
                      </a: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200"/>
                        <a:t>4.1</a:t>
                      </a: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200"/>
                        <a:t>4.2</a:t>
                      </a: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200"/>
                        <a:t>7.1</a:t>
                      </a: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200"/>
                        <a:t>1.2</a:t>
                      </a: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 sz="1200"/>
                        <a:t>0</a:t>
                      </a:r>
                      <a:r>
                        <a:rPr lang="en-US" altLang="ru-RU" sz="1200"/>
                        <a:t>.0</a:t>
                      </a: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 sz="1200"/>
                        <a:t>11.3</a:t>
                      </a: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200"/>
                        <a:t>138</a:t>
                      </a:r>
                      <a:r>
                        <a:rPr lang="ru-RU" altLang="en-US" sz="1200"/>
                        <a:t>.0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36835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200"/>
                        <a:t>30.6%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sz="1200"/>
                        <a:t>бутон</a:t>
                      </a:r>
                      <a:endParaRPr lang="en-US" sz="120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200"/>
                        <a:t>20.1</a:t>
                      </a: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200"/>
                        <a:t>1.03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200"/>
                        <a:t>4.3</a:t>
                      </a: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200"/>
                        <a:t>4.2</a:t>
                      </a: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200"/>
                        <a:t>4.3</a:t>
                      </a: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200"/>
                        <a:t>6.2</a:t>
                      </a: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200"/>
                        <a:t>1.4</a:t>
                      </a: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200"/>
                        <a:t>0.2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 sz="1200"/>
                        <a:t>11.0</a:t>
                      </a: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200"/>
                        <a:t>120</a:t>
                      </a:r>
                      <a:r>
                        <a:rPr lang="ru-RU" altLang="en-US" sz="1200"/>
                        <a:t>.0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386542">
                <a:tc rowSpan="3"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200"/>
                        <a:t>28/06-4/07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200"/>
                        <a:t>29.4%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200"/>
                        <a:t>начало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200"/>
                        <a:t>9.2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200"/>
                        <a:t>1.22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200"/>
                        <a:t>6.0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200"/>
                        <a:t>4.9</a:t>
                      </a: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200"/>
                        <a:t>4.0</a:t>
                      </a: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200"/>
                        <a:t>5.8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200"/>
                        <a:t>2.7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200"/>
                        <a:t>0.0</a:t>
                      </a: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 sz="1200"/>
                        <a:t>9.3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 sz="1200"/>
                        <a:t>86.0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43277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200"/>
                        <a:t>32%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200"/>
                        <a:t>середина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200"/>
                        <a:t>9.9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200"/>
                        <a:t>0.92</a:t>
                      </a: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200"/>
                        <a:t>5.5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200"/>
                        <a:t>4.3</a:t>
                      </a: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200"/>
                        <a:t>4.2</a:t>
                      </a: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200"/>
                        <a:t>5.1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200"/>
                        <a:t>2.2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200"/>
                        <a:t>0.0</a:t>
                      </a: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 sz="1200"/>
                        <a:t>9.7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 sz="1200"/>
                        <a:t>91.0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40473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200"/>
                        <a:t>31.1%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200"/>
                        <a:t>конец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200"/>
                        <a:t>12.2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200"/>
                        <a:t>0.96</a:t>
                      </a: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200"/>
                        <a:t>5.7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200"/>
                        <a:t>5.0</a:t>
                      </a: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200"/>
                        <a:t>4.1</a:t>
                      </a: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200"/>
                        <a:t>5.9</a:t>
                      </a: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200"/>
                        <a:t>1.5</a:t>
                      </a: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200"/>
                        <a:t>0.0</a:t>
                      </a: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 sz="1200"/>
                        <a:t>9.7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 sz="1200"/>
                        <a:t>97.0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375173">
                <a:tc rowSpan="2"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200"/>
                        <a:t>13/07/2022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200"/>
                        <a:t>27%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200"/>
                        <a:t>начало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200"/>
                        <a:t>10.7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200"/>
                        <a:t>0.91</a:t>
                      </a: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200"/>
                        <a:t>8.6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200"/>
                        <a:t>6.7</a:t>
                      </a: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200" dirty="0"/>
                        <a:t>4.1</a:t>
                      </a: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200"/>
                        <a:t>7.0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200"/>
                        <a:t>2.6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200"/>
                        <a:t>0.0</a:t>
                      </a: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 sz="1200"/>
                        <a:t>8.5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 sz="1200"/>
                        <a:t>90.0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38654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200"/>
                        <a:t>25.6%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200"/>
                        <a:t>конец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200"/>
                        <a:t>11.5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200"/>
                        <a:t>0.92</a:t>
                      </a: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200"/>
                        <a:t>9.7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200"/>
                        <a:t>7.1</a:t>
                      </a: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200"/>
                        <a:t>4.4</a:t>
                      </a: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200"/>
                        <a:t>5.4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200"/>
                        <a:t>2.5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200"/>
                        <a:t>0.0</a:t>
                      </a: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 sz="1200"/>
                        <a:t>8.1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 sz="1200"/>
                        <a:t>85.0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423680">
                <a:tc rowSpan="2"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200"/>
                        <a:t>22/07/2022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200"/>
                        <a:t>32.9%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200"/>
                        <a:t>начало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200"/>
                        <a:t>8.5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200"/>
                        <a:t>0.79</a:t>
                      </a: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200"/>
                        <a:t>7.7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200"/>
                        <a:t>5.9</a:t>
                      </a: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200"/>
                        <a:t>3.8</a:t>
                      </a: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200"/>
                        <a:t>6.7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200"/>
                        <a:t>3.0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200"/>
                        <a:t>0.0</a:t>
                      </a: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 sz="1200"/>
                        <a:t>8.7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 sz="1200"/>
                        <a:t>89.0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42368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200"/>
                        <a:t>42.6%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200"/>
                        <a:t>конец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200"/>
                        <a:t>9.2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200"/>
                        <a:t>0.72</a:t>
                      </a: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200"/>
                        <a:t>8.2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200"/>
                        <a:t>5.1</a:t>
                      </a: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200"/>
                        <a:t>4.3</a:t>
                      </a: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200"/>
                        <a:t>3.9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200"/>
                        <a:t>2.8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200"/>
                        <a:t>0.0</a:t>
                      </a: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 sz="1200"/>
                        <a:t>8.7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 sz="1200"/>
                        <a:t>92.0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428985">
                <a:tc rowSpan="3"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200"/>
                        <a:t>27/07/2022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200"/>
                        <a:t>43%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200"/>
                        <a:t>начало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200"/>
                        <a:t>8.8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200"/>
                        <a:t>0.57</a:t>
                      </a: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200"/>
                        <a:t>8.5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200"/>
                        <a:t>4.6</a:t>
                      </a: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200"/>
                        <a:t>4.3</a:t>
                      </a: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200"/>
                        <a:t>3.2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200"/>
                        <a:t>2.6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200"/>
                        <a:t>0.3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 sz="1200"/>
                        <a:t>8.9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 sz="1200"/>
                        <a:t>93.0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36759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200"/>
                        <a:t>40.1%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200"/>
                        <a:t>середина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200"/>
                        <a:t>8.9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200"/>
                        <a:t>1.01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200"/>
                        <a:t>8.2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200"/>
                        <a:t>4.7</a:t>
                      </a: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200"/>
                        <a:t>4.2</a:t>
                      </a: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200"/>
                        <a:t>2.8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200"/>
                        <a:t>3.2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200"/>
                        <a:t>0.0</a:t>
                      </a: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 sz="1200"/>
                        <a:t>8.6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 sz="1200"/>
                        <a:t>82.0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33121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200"/>
                        <a:t>34.3%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200"/>
                        <a:t>конец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200"/>
                        <a:t>8.7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200"/>
                        <a:t>0.72</a:t>
                      </a: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200"/>
                        <a:t>8.3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200"/>
                        <a:t>5.9</a:t>
                      </a: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200"/>
                        <a:t>4.1</a:t>
                      </a: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200"/>
                        <a:t>4.2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200"/>
                        <a:t>2.7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200"/>
                        <a:t>0.3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 sz="1200"/>
                        <a:t>8.4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 sz="1200" dirty="0"/>
                        <a:t>84.0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178" name="Рисунок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152400" y="76200"/>
            <a:ext cx="2438400" cy="10668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>
            <a:spLocks noGrp="1" noEditPoints="1"/>
          </p:cNvSpPr>
          <p:nvPr>
            <p:ph type="title" idx="4294967295"/>
          </p:nvPr>
        </p:nvSpPr>
        <p:spPr>
          <a:xfrm>
            <a:off x="2743200" y="381000"/>
            <a:ext cx="5715000" cy="3821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r">
              <a:lnSpc>
                <a:spcPct val="100000"/>
              </a:lnSpc>
              <a:spcBef>
                <a:spcPts val="100"/>
              </a:spcBef>
            </a:pPr>
            <a:r>
              <a:rPr lang="ru-RU" sz="2400" spc="-185" dirty="0"/>
              <a:t>С чем должны бороться консерванты?</a:t>
            </a:r>
          </a:p>
        </p:txBody>
      </p:sp>
      <p:graphicFrame>
        <p:nvGraphicFramePr>
          <p:cNvPr id="2" name="Table 1"/>
          <p:cNvGraphicFramePr/>
          <p:nvPr/>
        </p:nvGraphicFramePr>
        <p:xfrm>
          <a:off x="1379855" y="1295400"/>
          <a:ext cx="10507345" cy="52296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55305"/>
                <a:gridCol w="2076061"/>
                <a:gridCol w="1689021"/>
                <a:gridCol w="1704819"/>
                <a:gridCol w="2382139"/>
              </a:tblGrid>
              <a:tr h="1078230"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buNone/>
                      </a:pPr>
                      <a:r>
                        <a:rPr lang="ru-RU" altLang="en-US" sz="2400"/>
                        <a:t>Корма</a:t>
                      </a:r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  <a:buNone/>
                      </a:pPr>
                      <a:r>
                        <a:rPr lang="ru-RU" altLang="en-US" sz="2400"/>
                        <a:t>Плесневые грибы, КОЕ/г</a:t>
                      </a:r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  <a:buNone/>
                      </a:pPr>
                      <a:r>
                        <a:rPr lang="ru-RU" altLang="en-US" sz="2400"/>
                        <a:t>Дрожжи, КОЕ/г</a:t>
                      </a:r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  <a:buNone/>
                      </a:pPr>
                      <a:r>
                        <a:rPr lang="ru-RU" altLang="en-US" sz="2400"/>
                        <a:t>Бациллы, КОЕ/г</a:t>
                      </a:r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  <a:buNone/>
                      </a:pPr>
                      <a:r>
                        <a:rPr lang="ru-RU" altLang="en-US" sz="2400"/>
                        <a:t>Клостридии, НВЧ/г</a:t>
                      </a:r>
                    </a:p>
                  </a:txBody>
                  <a:tcPr>
                    <a:solidFill>
                      <a:schemeClr val="accent4"/>
                    </a:solidFill>
                  </a:tcPr>
                </a:tc>
              </a:tr>
              <a:tr h="640080"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buNone/>
                      </a:pPr>
                      <a:r>
                        <a:rPr lang="ru-RU" altLang="en-US" sz="2400"/>
                        <a:t>Зеленая масса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  <a:buNone/>
                      </a:pPr>
                      <a:r>
                        <a:rPr lang="ru-RU" altLang="en-US" sz="2400"/>
                        <a:t>10</a:t>
                      </a:r>
                      <a:r>
                        <a:rPr lang="ru-RU" altLang="en-US" sz="2400" baseline="30000"/>
                        <a:t>4</a:t>
                      </a:r>
                      <a:r>
                        <a:rPr lang="ru-RU" altLang="en-US" sz="2400"/>
                        <a:t>-10</a:t>
                      </a:r>
                      <a:r>
                        <a:rPr lang="ru-RU" altLang="en-US" sz="2400" baseline="30000"/>
                        <a:t>6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  <a:buNone/>
                      </a:pPr>
                      <a:r>
                        <a:rPr lang="ru-RU" altLang="en-US" sz="2400"/>
                        <a:t>10</a:t>
                      </a:r>
                      <a:r>
                        <a:rPr lang="ru-RU" altLang="en-US" sz="2400" baseline="30000"/>
                        <a:t>2</a:t>
                      </a:r>
                      <a:r>
                        <a:rPr lang="ru-RU" altLang="en-US" sz="2400"/>
                        <a:t>-10</a:t>
                      </a:r>
                      <a:r>
                        <a:rPr lang="ru-RU" altLang="en-US" sz="2400" baseline="30000"/>
                        <a:t>3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  <a:buNone/>
                      </a:pPr>
                      <a:r>
                        <a:rPr lang="ru-RU" altLang="en-US" sz="2400"/>
                        <a:t>10</a:t>
                      </a:r>
                      <a:r>
                        <a:rPr lang="ru-RU" altLang="en-US" sz="2400" baseline="30000"/>
                        <a:t>1</a:t>
                      </a:r>
                      <a:r>
                        <a:rPr lang="ru-RU" altLang="en-US" sz="2400"/>
                        <a:t>-10</a:t>
                      </a:r>
                      <a:r>
                        <a:rPr lang="ru-RU" altLang="en-US" sz="2400" baseline="30000"/>
                        <a:t>3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  <a:buNone/>
                      </a:pPr>
                      <a:r>
                        <a:rPr lang="ru-RU" altLang="en-US" sz="2400" dirty="0">
                          <a:highlight>
                            <a:srgbClr val="FFFF00"/>
                          </a:highlight>
                        </a:rPr>
                        <a:t>10</a:t>
                      </a:r>
                      <a:r>
                        <a:rPr lang="ru-RU" altLang="en-US" sz="2400" baseline="30000" dirty="0">
                          <a:highlight>
                            <a:srgbClr val="FFFF00"/>
                          </a:highlight>
                        </a:rPr>
                        <a:t>2</a:t>
                      </a:r>
                      <a:r>
                        <a:rPr lang="ru-RU" altLang="en-US" sz="2400" dirty="0">
                          <a:highlight>
                            <a:srgbClr val="FFFF00"/>
                          </a:highlight>
                        </a:rPr>
                        <a:t>-10</a:t>
                      </a:r>
                      <a:r>
                        <a:rPr lang="ru-RU" altLang="en-US" sz="2400" baseline="30000" dirty="0">
                          <a:highlight>
                            <a:srgbClr val="FFFF00"/>
                          </a:highlight>
                        </a:rPr>
                        <a:t>4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buNone/>
                      </a:pPr>
                      <a:r>
                        <a:rPr lang="ru-RU" altLang="en-US" sz="2400"/>
                        <a:t>Сенаж 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  <a:buNone/>
                      </a:pPr>
                      <a:r>
                        <a:rPr lang="ru-RU" altLang="en-US" sz="2400"/>
                        <a:t>10</a:t>
                      </a:r>
                      <a:r>
                        <a:rPr lang="ru-RU" altLang="en-US" sz="2400" baseline="30000"/>
                        <a:t>3</a:t>
                      </a:r>
                      <a:r>
                        <a:rPr lang="ru-RU" altLang="en-US" sz="2400"/>
                        <a:t>-10</a:t>
                      </a:r>
                      <a:r>
                        <a:rPr lang="ru-RU" altLang="en-US" sz="2400" baseline="30000"/>
                        <a:t>5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  <a:buNone/>
                      </a:pPr>
                      <a:r>
                        <a:rPr lang="ru-RU" altLang="en-US" sz="2400"/>
                        <a:t>10</a:t>
                      </a:r>
                      <a:r>
                        <a:rPr lang="ru-RU" altLang="en-US" sz="2400" baseline="30000"/>
                        <a:t>4</a:t>
                      </a:r>
                      <a:r>
                        <a:rPr lang="ru-RU" altLang="en-US" sz="2400"/>
                        <a:t>-10</a:t>
                      </a:r>
                      <a:r>
                        <a:rPr lang="ru-RU" altLang="en-US" sz="2400" baseline="30000"/>
                        <a:t>6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  <a:buNone/>
                      </a:pPr>
                      <a:r>
                        <a:rPr lang="ru-RU" altLang="en-US" sz="2400"/>
                        <a:t>10</a:t>
                      </a:r>
                      <a:r>
                        <a:rPr lang="ru-RU" altLang="en-US" sz="2400" baseline="30000"/>
                        <a:t>1</a:t>
                      </a:r>
                      <a:r>
                        <a:rPr lang="ru-RU" altLang="en-US" sz="2400"/>
                        <a:t>-10</a:t>
                      </a:r>
                      <a:r>
                        <a:rPr lang="ru-RU" altLang="en-US" sz="2400" baseline="30000"/>
                        <a:t>3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  <a:buNone/>
                      </a:pPr>
                      <a:r>
                        <a:rPr lang="ru-RU" altLang="en-US" sz="2400"/>
                        <a:t>10</a:t>
                      </a:r>
                      <a:r>
                        <a:rPr lang="ru-RU" altLang="en-US" sz="2400" baseline="30000"/>
                        <a:t>0</a:t>
                      </a:r>
                      <a:r>
                        <a:rPr lang="ru-RU" altLang="en-US" sz="2400"/>
                        <a:t>-10</a:t>
                      </a:r>
                      <a:r>
                        <a:rPr lang="ru-RU" altLang="en-US" sz="2400" baseline="30000"/>
                        <a:t>3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buNone/>
                      </a:pPr>
                      <a:r>
                        <a:rPr lang="ru-RU" altLang="en-US" sz="2400"/>
                        <a:t>Силос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  <a:buNone/>
                      </a:pPr>
                      <a:r>
                        <a:rPr lang="ru-RU" altLang="en-US" sz="2400"/>
                        <a:t>10</a:t>
                      </a:r>
                      <a:r>
                        <a:rPr lang="ru-RU" altLang="en-US" sz="2400" baseline="30000"/>
                        <a:t>2</a:t>
                      </a:r>
                      <a:r>
                        <a:rPr lang="ru-RU" altLang="en-US" sz="2400"/>
                        <a:t>-10</a:t>
                      </a:r>
                      <a:r>
                        <a:rPr lang="ru-RU" altLang="en-US" sz="2400" baseline="30000"/>
                        <a:t>4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  <a:buNone/>
                      </a:pPr>
                      <a:r>
                        <a:rPr lang="ru-RU" altLang="en-US" sz="2400"/>
                        <a:t>10</a:t>
                      </a:r>
                      <a:r>
                        <a:rPr lang="ru-RU" altLang="en-US" sz="2400" baseline="30000"/>
                        <a:t>0</a:t>
                      </a:r>
                      <a:r>
                        <a:rPr lang="ru-RU" altLang="en-US" sz="2400"/>
                        <a:t>-10</a:t>
                      </a:r>
                      <a:r>
                        <a:rPr lang="ru-RU" altLang="en-US" sz="2400" baseline="30000"/>
                        <a:t>2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  <a:buNone/>
                      </a:pPr>
                      <a:r>
                        <a:rPr lang="ru-RU" altLang="en-US" sz="2400"/>
                        <a:t>10</a:t>
                      </a:r>
                      <a:r>
                        <a:rPr lang="ru-RU" altLang="en-US" sz="2400" baseline="30000"/>
                        <a:t>2</a:t>
                      </a:r>
                      <a:r>
                        <a:rPr lang="ru-RU" altLang="en-US" sz="2400"/>
                        <a:t>-10</a:t>
                      </a:r>
                      <a:r>
                        <a:rPr lang="ru-RU" altLang="en-US" sz="2400" baseline="30000"/>
                        <a:t>4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  <a:buNone/>
                      </a:pPr>
                      <a:r>
                        <a:rPr lang="ru-RU" altLang="en-US" sz="2400"/>
                        <a:t>10</a:t>
                      </a:r>
                      <a:r>
                        <a:rPr lang="ru-RU" altLang="en-US" sz="2400" baseline="30000"/>
                        <a:t>3</a:t>
                      </a:r>
                      <a:r>
                        <a:rPr lang="ru-RU" altLang="en-US" sz="2400"/>
                        <a:t>-10</a:t>
                      </a:r>
                      <a:r>
                        <a:rPr lang="ru-RU" altLang="en-US" sz="2400" baseline="30000"/>
                        <a:t>8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buNone/>
                      </a:pPr>
                      <a:r>
                        <a:rPr lang="ru-RU" altLang="en-US" sz="2400"/>
                        <a:t>Дробина пивная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  <a:buNone/>
                      </a:pPr>
                      <a:r>
                        <a:rPr lang="ru-RU" altLang="en-US" sz="2400"/>
                        <a:t>10</a:t>
                      </a:r>
                      <a:r>
                        <a:rPr lang="ru-RU" altLang="en-US" sz="2400" baseline="30000"/>
                        <a:t>4</a:t>
                      </a:r>
                      <a:r>
                        <a:rPr lang="ru-RU" altLang="en-US" sz="2400"/>
                        <a:t>-10</a:t>
                      </a:r>
                      <a:r>
                        <a:rPr lang="ru-RU" altLang="en-US" sz="2400" baseline="30000"/>
                        <a:t>6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  <a:buNone/>
                      </a:pPr>
                      <a:r>
                        <a:rPr lang="ru-RU" altLang="en-US" sz="2400"/>
                        <a:t>10</a:t>
                      </a:r>
                      <a:r>
                        <a:rPr lang="ru-RU" altLang="en-US" sz="2400" baseline="30000"/>
                        <a:t>4</a:t>
                      </a:r>
                      <a:r>
                        <a:rPr lang="ru-RU" altLang="en-US" sz="2400"/>
                        <a:t>-10</a:t>
                      </a:r>
                      <a:r>
                        <a:rPr lang="ru-RU" altLang="en-US" sz="2400" baseline="30000"/>
                        <a:t>7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  <a:buNone/>
                      </a:pPr>
                      <a:r>
                        <a:rPr lang="ru-RU" altLang="en-US" sz="2400"/>
                        <a:t>10</a:t>
                      </a:r>
                      <a:r>
                        <a:rPr lang="ru-RU" altLang="en-US" sz="2400" baseline="30000"/>
                        <a:t>0</a:t>
                      </a:r>
                      <a:r>
                        <a:rPr lang="ru-RU" altLang="en-US" sz="2400"/>
                        <a:t>-10</a:t>
                      </a:r>
                      <a:r>
                        <a:rPr lang="ru-RU" altLang="en-US" sz="2400" baseline="30000"/>
                        <a:t>1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  <a:buNone/>
                      </a:pPr>
                      <a:r>
                        <a:rPr lang="ru-RU" altLang="en-US" sz="2400"/>
                        <a:t>-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buNone/>
                      </a:pPr>
                      <a:r>
                        <a:rPr lang="ru-RU" altLang="en-US" sz="2400"/>
                        <a:t>Шрот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  <a:buNone/>
                      </a:pPr>
                      <a:r>
                        <a:rPr lang="ru-RU" altLang="en-US" sz="2400"/>
                        <a:t>10</a:t>
                      </a:r>
                      <a:r>
                        <a:rPr lang="ru-RU" altLang="en-US" sz="2400" baseline="30000"/>
                        <a:t>3</a:t>
                      </a:r>
                      <a:r>
                        <a:rPr lang="ru-RU" altLang="en-US" sz="2400"/>
                        <a:t>-10</a:t>
                      </a:r>
                      <a:r>
                        <a:rPr lang="ru-RU" altLang="en-US" sz="2400" baseline="30000"/>
                        <a:t>5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  <a:buNone/>
                      </a:pPr>
                      <a:r>
                        <a:rPr lang="ru-RU" altLang="en-US" sz="2400"/>
                        <a:t>10</a:t>
                      </a:r>
                      <a:r>
                        <a:rPr lang="ru-RU" altLang="en-US" sz="2400" baseline="30000"/>
                        <a:t>1</a:t>
                      </a:r>
                      <a:r>
                        <a:rPr lang="ru-RU" altLang="en-US" sz="2400"/>
                        <a:t>-10</a:t>
                      </a:r>
                      <a:r>
                        <a:rPr lang="ru-RU" altLang="en-US" sz="2400" baseline="30000"/>
                        <a:t>3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  <a:buNone/>
                      </a:pPr>
                      <a:r>
                        <a:rPr lang="ru-RU" altLang="en-US" sz="2400"/>
                        <a:t>10</a:t>
                      </a:r>
                      <a:r>
                        <a:rPr lang="ru-RU" altLang="en-US" sz="2400" baseline="30000"/>
                        <a:t>4</a:t>
                      </a:r>
                      <a:r>
                        <a:rPr lang="ru-RU" altLang="en-US" sz="2400"/>
                        <a:t>-10</a:t>
                      </a:r>
                      <a:r>
                        <a:rPr lang="ru-RU" altLang="en-US" sz="2400" baseline="30000"/>
                        <a:t>6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  <a:buNone/>
                      </a:pPr>
                      <a:r>
                        <a:rPr lang="ru-RU" altLang="en-US" sz="2400"/>
                        <a:t>10</a:t>
                      </a:r>
                      <a:r>
                        <a:rPr lang="ru-RU" altLang="en-US" sz="2400" baseline="30000"/>
                        <a:t>2</a:t>
                      </a:r>
                      <a:r>
                        <a:rPr lang="ru-RU" altLang="en-US" sz="2400"/>
                        <a:t>-10</a:t>
                      </a:r>
                      <a:r>
                        <a:rPr lang="ru-RU" altLang="en-US" sz="2400" baseline="30000"/>
                        <a:t>3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640080"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buNone/>
                      </a:pPr>
                      <a:r>
                        <a:rPr lang="ru-RU" altLang="en-US" sz="2400"/>
                        <a:t>Кукуруза плющеная 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  <a:buNone/>
                      </a:pPr>
                      <a:r>
                        <a:rPr lang="ru-RU" altLang="en-US" sz="2400"/>
                        <a:t>10</a:t>
                      </a:r>
                      <a:r>
                        <a:rPr lang="ru-RU" altLang="en-US" sz="2400" baseline="30000"/>
                        <a:t>2</a:t>
                      </a:r>
                      <a:r>
                        <a:rPr lang="ru-RU" altLang="en-US" sz="2400"/>
                        <a:t>-10</a:t>
                      </a:r>
                      <a:r>
                        <a:rPr lang="ru-RU" altLang="en-US" sz="2400" baseline="30000"/>
                        <a:t>4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  <a:buNone/>
                      </a:pPr>
                      <a:r>
                        <a:rPr lang="ru-RU" altLang="en-US" sz="2400"/>
                        <a:t>10</a:t>
                      </a:r>
                      <a:r>
                        <a:rPr lang="ru-RU" altLang="en-US" sz="2400" baseline="30000"/>
                        <a:t>2</a:t>
                      </a:r>
                      <a:r>
                        <a:rPr lang="ru-RU" altLang="en-US" sz="2400"/>
                        <a:t>-10</a:t>
                      </a:r>
                      <a:r>
                        <a:rPr lang="ru-RU" altLang="en-US" sz="2400" baseline="30000"/>
                        <a:t>5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  <a:buNone/>
                      </a:pPr>
                      <a:r>
                        <a:rPr lang="ru-RU" altLang="en-US" sz="2400"/>
                        <a:t>10</a:t>
                      </a:r>
                      <a:r>
                        <a:rPr lang="ru-RU" altLang="en-US" sz="2400" baseline="30000"/>
                        <a:t>4</a:t>
                      </a:r>
                      <a:r>
                        <a:rPr lang="ru-RU" altLang="en-US" sz="2400"/>
                        <a:t>-10</a:t>
                      </a:r>
                      <a:r>
                        <a:rPr lang="ru-RU" altLang="en-US" sz="2400" baseline="30000"/>
                        <a:t>6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  <a:buNone/>
                      </a:pPr>
                      <a:r>
                        <a:rPr lang="ru-RU" altLang="en-US" sz="2400"/>
                        <a:t>10</a:t>
                      </a:r>
                      <a:r>
                        <a:rPr lang="ru-RU" altLang="en-US" sz="2400" baseline="30000"/>
                        <a:t>2</a:t>
                      </a:r>
                      <a:r>
                        <a:rPr lang="ru-RU" altLang="en-US" sz="2400"/>
                        <a:t>-10</a:t>
                      </a:r>
                      <a:r>
                        <a:rPr lang="ru-RU" altLang="en-US" sz="2400" baseline="30000"/>
                        <a:t>3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buNone/>
                      </a:pPr>
                      <a:r>
                        <a:rPr lang="ru-RU" altLang="en-US" sz="2400"/>
                        <a:t>Фураж молотый (ячмень + пшеница)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  <a:buNone/>
                      </a:pPr>
                      <a:r>
                        <a:rPr lang="ru-RU" altLang="en-US" sz="2400"/>
                        <a:t>10</a:t>
                      </a:r>
                      <a:r>
                        <a:rPr lang="ru-RU" altLang="en-US" sz="2400" baseline="30000"/>
                        <a:t>2</a:t>
                      </a:r>
                      <a:r>
                        <a:rPr lang="ru-RU" altLang="en-US" sz="2400"/>
                        <a:t>-10</a:t>
                      </a:r>
                      <a:r>
                        <a:rPr lang="ru-RU" altLang="en-US" sz="2400" baseline="30000"/>
                        <a:t>4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  <a:buNone/>
                      </a:pPr>
                      <a:r>
                        <a:rPr lang="ru-RU" altLang="en-US" sz="2400"/>
                        <a:t>10</a:t>
                      </a:r>
                      <a:r>
                        <a:rPr lang="ru-RU" altLang="en-US" sz="2400" baseline="30000"/>
                        <a:t>1</a:t>
                      </a:r>
                      <a:r>
                        <a:rPr lang="ru-RU" altLang="en-US" sz="2400"/>
                        <a:t>-10</a:t>
                      </a:r>
                      <a:r>
                        <a:rPr lang="ru-RU" altLang="en-US" sz="2400" baseline="30000"/>
                        <a:t>3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  <a:buNone/>
                      </a:pPr>
                      <a:r>
                        <a:rPr lang="ru-RU" altLang="en-US" sz="2400"/>
                        <a:t>10</a:t>
                      </a:r>
                      <a:r>
                        <a:rPr lang="ru-RU" altLang="en-US" sz="2400" baseline="30000"/>
                        <a:t>4</a:t>
                      </a:r>
                      <a:r>
                        <a:rPr lang="ru-RU" altLang="en-US" sz="2400"/>
                        <a:t>-10</a:t>
                      </a:r>
                      <a:r>
                        <a:rPr lang="ru-RU" altLang="en-US" sz="2400" baseline="30000"/>
                        <a:t>6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  <a:buNone/>
                      </a:pPr>
                      <a:r>
                        <a:rPr lang="ru-RU" altLang="en-US" sz="2400" dirty="0"/>
                        <a:t>10</a:t>
                      </a:r>
                      <a:r>
                        <a:rPr lang="ru-RU" altLang="en-US" sz="2400" baseline="30000" dirty="0"/>
                        <a:t>1</a:t>
                      </a:r>
                      <a:r>
                        <a:rPr lang="ru-RU" altLang="en-US" sz="2400" dirty="0"/>
                        <a:t>-10</a:t>
                      </a:r>
                      <a:r>
                        <a:rPr lang="ru-RU" altLang="en-US" sz="2400" baseline="30000" dirty="0"/>
                        <a:t>3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46" name="Рисунок 1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>
          <a:xfrm>
            <a:off x="71549" y="76200"/>
            <a:ext cx="2747851" cy="1143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3" name="object 3"/>
            <p:cNvPicPr/>
            <p:nvPr/>
          </p:nvPicPr>
          <p:blipFill>
            <a:blip r:embed="rId1"/>
            <a:srcRect/>
            <a:stretch>
              <a:fillRect/>
            </a:stretch>
          </p:blipFill>
          <p:spPr>
            <a:xfrm>
              <a:off x="0" y="0"/>
              <a:ext cx="12192000" cy="6858000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2"/>
            <a:srcRect/>
            <a:stretch>
              <a:fillRect/>
            </a:stretch>
          </p:blipFill>
          <p:spPr>
            <a:xfrm>
              <a:off x="4019550" y="0"/>
              <a:ext cx="8172450" cy="6858000"/>
            </a:xfrm>
            <a:prstGeom prst="rect">
              <a:avLst/>
            </a:prstGeom>
          </p:spPr>
        </p:pic>
      </p:grpSp>
      <p:sp>
        <p:nvSpPr>
          <p:cNvPr id="5" name="object 5"/>
          <p:cNvSpPr>
            <a:spLocks noGrp="1" noEditPoints="1"/>
          </p:cNvSpPr>
          <p:nvPr>
            <p:ph type="title"/>
          </p:nvPr>
        </p:nvSpPr>
        <p:spPr>
          <a:xfrm>
            <a:off x="4648200" y="381000"/>
            <a:ext cx="6984365" cy="89852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r">
              <a:lnSpc>
                <a:spcPct val="80000"/>
              </a:lnSpc>
              <a:spcBef>
                <a:spcPts val="100"/>
              </a:spcBef>
            </a:pPr>
            <a:r>
              <a:rPr lang="ru-RU" spc="-185" dirty="0"/>
              <a:t>Количество жизнеспособных микроорганизмов в 1 г или 1 мл</a:t>
            </a:r>
          </a:p>
        </p:txBody>
      </p:sp>
      <p:graphicFrame>
        <p:nvGraphicFramePr>
          <p:cNvPr id="6" name="Table 5"/>
          <p:cNvGraphicFramePr/>
          <p:nvPr/>
        </p:nvGraphicFramePr>
        <p:xfrm>
          <a:off x="1219200" y="1447800"/>
          <a:ext cx="10695940" cy="521081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93165"/>
                <a:gridCol w="867410"/>
                <a:gridCol w="2764155"/>
                <a:gridCol w="2065020"/>
                <a:gridCol w="3806190"/>
              </a:tblGrid>
              <a:tr h="1005840">
                <a:tc gridSpan="3"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 sz="2000"/>
                        <a:t>КОЕ</a:t>
                      </a:r>
                    </a:p>
                  </a:txBody>
                  <a:tcPr>
                    <a:solidFill>
                      <a:schemeClr val="accent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 sz="2000"/>
                        <a:t>Форма консерванта</a:t>
                      </a:r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 sz="2000"/>
                        <a:t>Сколько тонн можно обработать 1 л/кг консерванта</a:t>
                      </a:r>
                    </a:p>
                  </a:txBody>
                  <a:tcPr>
                    <a:solidFill>
                      <a:schemeClr val="accent4"/>
                    </a:solidFill>
                  </a:tcPr>
                </a:tc>
              </a:tr>
              <a:tr h="52133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 sz="2000"/>
                        <a:t>1-10</a:t>
                      </a:r>
                      <a:r>
                        <a:rPr lang="ru-RU" altLang="en-US" sz="2000" baseline="30000"/>
                        <a:t>7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 sz="2000"/>
                        <a:t>-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 sz="2000"/>
                        <a:t>10 000 000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 sz="2000"/>
                        <a:t>Жидкая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 sz="2000"/>
                        <a:t>10-20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43624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 sz="2000"/>
                        <a:t>1-10</a:t>
                      </a:r>
                      <a:r>
                        <a:rPr lang="ru-RU" altLang="en-US" sz="2000" baseline="30000"/>
                        <a:t>8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 sz="2000"/>
                        <a:t>-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 sz="2000">
                          <a:sym typeface="+mn-ea"/>
                        </a:rPr>
                        <a:t>100 000 000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 sz="2000"/>
                        <a:t>100-150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44323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 sz="2000"/>
                        <a:t>1-10</a:t>
                      </a:r>
                      <a:r>
                        <a:rPr lang="ru-RU" altLang="en-US" sz="2000" baseline="30000"/>
                        <a:t>9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 sz="2000"/>
                        <a:t>-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 sz="2000">
                          <a:sym typeface="+mn-ea"/>
                        </a:rPr>
                        <a:t>1000 000 000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 sz="2000"/>
                        <a:t>Сухая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 sz="2000"/>
                        <a:t>200-1000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 sz="2000"/>
                        <a:t>1-10</a:t>
                      </a:r>
                      <a:r>
                        <a:rPr lang="ru-RU" altLang="en-US" sz="2000" baseline="30000"/>
                        <a:t>10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 sz="2000"/>
                        <a:t>-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 sz="2000">
                          <a:sym typeface="+mn-ea"/>
                        </a:rPr>
                        <a:t>10 000 000 000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 sz="2000"/>
                        <a:t>200-1000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 sz="2000"/>
                        <a:t>1-10</a:t>
                      </a:r>
                      <a:r>
                        <a:rPr lang="ru-RU" altLang="en-US" sz="2000" baseline="30000"/>
                        <a:t>11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 sz="2000"/>
                        <a:t>-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 sz="2000"/>
                        <a:t>100 000 000 000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 sz="2000"/>
                        <a:t>400-1000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381000">
                <a:tc gridSpan="5"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 sz="2000"/>
                        <a:t>Консерванты с заявленным титром 2-10</a:t>
                      </a:r>
                      <a:r>
                        <a:rPr lang="ru-RU" altLang="en-US" sz="2000" baseline="30000"/>
                        <a:t>12 </a:t>
                      </a:r>
                      <a:r>
                        <a:rPr lang="ru-RU" altLang="en-US" sz="2000">
                          <a:sym typeface="+mn-ea"/>
                        </a:rPr>
                        <a:t>НЕВОЗМОЖНЫ!</a:t>
                      </a:r>
                      <a:endParaRPr lang="ru-RU" altLang="en-US" sz="2000" baseline="3000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8100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 sz="2000"/>
                        <a:t>1-10</a:t>
                      </a:r>
                      <a:r>
                        <a:rPr lang="ru-RU" altLang="en-US" sz="2000" baseline="30000"/>
                        <a:t>12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 sz="2000"/>
                        <a:t>-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 sz="2000"/>
                        <a:t>2 000 000 000 000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en-US" sz="200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 sz="2000"/>
                        <a:t>Максимальное количество только клеток лактококков без наполнителя и воздуха в 1 г, исходя из их физических размеров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47" name="Рисунок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71548" y="76200"/>
            <a:ext cx="3052652" cy="12954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3" name="object 3"/>
            <p:cNvPicPr/>
            <p:nvPr/>
          </p:nvPicPr>
          <p:blipFill>
            <a:blip r:embed="rId1"/>
            <a:srcRect/>
            <a:stretch>
              <a:fillRect/>
            </a:stretch>
          </p:blipFill>
          <p:spPr>
            <a:xfrm>
              <a:off x="0" y="0"/>
              <a:ext cx="12192000" cy="6858000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2"/>
            <a:srcRect/>
            <a:stretch>
              <a:fillRect/>
            </a:stretch>
          </p:blipFill>
          <p:spPr>
            <a:xfrm>
              <a:off x="4019550" y="0"/>
              <a:ext cx="8172450" cy="6858000"/>
            </a:xfrm>
            <a:prstGeom prst="rect">
              <a:avLst/>
            </a:prstGeom>
          </p:spPr>
        </p:pic>
      </p:grpSp>
      <p:sp>
        <p:nvSpPr>
          <p:cNvPr id="5" name="object 5"/>
          <p:cNvSpPr>
            <a:spLocks noGrp="1" noEditPoints="1"/>
          </p:cNvSpPr>
          <p:nvPr>
            <p:ph type="title"/>
          </p:nvPr>
        </p:nvSpPr>
        <p:spPr>
          <a:xfrm>
            <a:off x="3429000" y="381000"/>
            <a:ext cx="7391400" cy="55415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r">
              <a:lnSpc>
                <a:spcPct val="100000"/>
              </a:lnSpc>
              <a:spcBef>
                <a:spcPts val="100"/>
              </a:spcBef>
            </a:pPr>
            <a:r>
              <a:rPr lang="ru-RU" spc="-185" dirty="0"/>
              <a:t>Условия для работы консерванта</a:t>
            </a:r>
          </a:p>
        </p:txBody>
      </p:sp>
      <p:graphicFrame>
        <p:nvGraphicFramePr>
          <p:cNvPr id="11" name="Таблица 10"/>
          <p:cNvGraphicFramePr>
            <a:graphicFrameLocks noGrp="1"/>
          </p:cNvGraphicFramePr>
          <p:nvPr/>
        </p:nvGraphicFramePr>
        <p:xfrm>
          <a:off x="1143000" y="1143001"/>
          <a:ext cx="10667999" cy="5642090"/>
        </p:xfrm>
        <a:graphic>
          <a:graphicData uri="http://schemas.openxmlformats.org/drawingml/2006/table">
            <a:tbl>
              <a:tblPr firstRow="1" bandRow="1">
                <a:tableStyleId>{1E171933-4619-4E11-9A3F-F7608DF75F80}</a:tableStyleId>
              </a:tblPr>
              <a:tblGrid>
                <a:gridCol w="2609495"/>
                <a:gridCol w="2686168"/>
                <a:gridCol w="2686168"/>
                <a:gridCol w="2686168"/>
              </a:tblGrid>
              <a:tr h="1047995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/>
                        <a:t>Показатель</a:t>
                      </a:r>
                      <a:endParaRPr lang="ru-RU" sz="2000" dirty="0">
                        <a:latin typeface="DinPro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/>
                        <a:t>Биологические консерванты </a:t>
                      </a:r>
                    </a:p>
                    <a:p>
                      <a:pPr algn="ctr"/>
                      <a:r>
                        <a:rPr lang="ru-RU" sz="2000" dirty="0"/>
                        <a:t>(до 2020 года)</a:t>
                      </a:r>
                      <a:endParaRPr lang="ru-RU" sz="2000" dirty="0">
                        <a:solidFill>
                          <a:schemeClr val="bg1"/>
                        </a:solidFill>
                        <a:latin typeface="DinPro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/>
                        <a:t>Химические консерванты</a:t>
                      </a:r>
                      <a:endParaRPr lang="ru-RU" sz="2000" dirty="0">
                        <a:latin typeface="DinPro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/>
                        <a:t>Биологические консерванты </a:t>
                      </a:r>
                    </a:p>
                    <a:p>
                      <a:pPr algn="ctr"/>
                      <a:r>
                        <a:rPr lang="ru-RU" sz="2000" dirty="0"/>
                        <a:t>(с 2020 года)</a:t>
                      </a:r>
                      <a:endParaRPr lang="ru-RU" sz="2000" dirty="0">
                        <a:latin typeface="DinPro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</a:tr>
              <a:tr h="677588">
                <a:tc>
                  <a:txBody>
                    <a:bodyPr/>
                    <a:lstStyle/>
                    <a:p>
                      <a:pPr algn="ctr"/>
                      <a:r>
                        <a:rPr lang="ru-RU" sz="1850" dirty="0"/>
                        <a:t>Температура окружающей  среды</a:t>
                      </a:r>
                      <a:endParaRPr lang="ru-RU" sz="1850" b="1" dirty="0">
                        <a:latin typeface="DinPro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50" dirty="0"/>
                        <a:t>Очень важно (от</a:t>
                      </a:r>
                      <a:r>
                        <a:rPr lang="ru-RU" sz="1850" baseline="0" dirty="0"/>
                        <a:t> плюс 15)</a:t>
                      </a:r>
                      <a:endParaRPr lang="ru-RU" sz="1850" b="1" dirty="0">
                        <a:latin typeface="DinPro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50" dirty="0"/>
                        <a:t>Не важно</a:t>
                      </a:r>
                      <a:endParaRPr lang="ru-RU" sz="1850" b="1" dirty="0">
                        <a:latin typeface="DinPro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50" dirty="0"/>
                        <a:t>Условно важно</a:t>
                      </a:r>
                      <a:endParaRPr lang="ru-RU" sz="1850" b="1" dirty="0">
                        <a:latin typeface="DinPro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677588">
                <a:tc>
                  <a:txBody>
                    <a:bodyPr/>
                    <a:lstStyle/>
                    <a:p>
                      <a:pPr algn="ctr"/>
                      <a:r>
                        <a:rPr lang="ru-RU" sz="1850" dirty="0"/>
                        <a:t>Условия хранения</a:t>
                      </a:r>
                      <a:endParaRPr lang="ru-RU" sz="1850" b="1" dirty="0">
                        <a:latin typeface="DinPro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50" dirty="0"/>
                        <a:t>Очень важно</a:t>
                      </a:r>
                      <a:r>
                        <a:rPr lang="ru-RU" sz="1850" baseline="0" dirty="0"/>
                        <a:t> (от минус 6)</a:t>
                      </a:r>
                      <a:endParaRPr lang="ru-RU" sz="1850" b="1" dirty="0">
                        <a:latin typeface="DinPro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50" dirty="0"/>
                        <a:t>Не важно</a:t>
                      </a:r>
                      <a:endParaRPr lang="ru-RU" sz="1850" b="1" dirty="0">
                        <a:latin typeface="DinPro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50" dirty="0"/>
                        <a:t>Отчасти </a:t>
                      </a:r>
                      <a:endParaRPr lang="ru-RU" sz="1850" b="1" dirty="0">
                        <a:latin typeface="DinPro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677588">
                <a:tc>
                  <a:txBody>
                    <a:bodyPr/>
                    <a:lstStyle/>
                    <a:p>
                      <a:pPr algn="ctr"/>
                      <a:r>
                        <a:rPr lang="ru-RU" sz="1850" dirty="0"/>
                        <a:t>Влажность зеленой массы</a:t>
                      </a:r>
                      <a:endParaRPr lang="ru-RU" sz="1850" b="1" dirty="0">
                        <a:latin typeface="DinPro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50" dirty="0"/>
                        <a:t>Очень важно</a:t>
                      </a:r>
                      <a:endParaRPr lang="ru-RU" sz="1850" b="1" dirty="0">
                        <a:latin typeface="DinPro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50" dirty="0"/>
                        <a:t>Корректируется дозировкой</a:t>
                      </a:r>
                      <a:endParaRPr lang="ru-RU" sz="1850" b="1" dirty="0">
                        <a:latin typeface="DinPro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50" dirty="0"/>
                        <a:t>Корректируется дозировка</a:t>
                      </a:r>
                      <a:endParaRPr lang="ru-RU" sz="1850" b="1" dirty="0">
                        <a:latin typeface="DinPro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677588">
                <a:tc>
                  <a:txBody>
                    <a:bodyPr/>
                    <a:lstStyle/>
                    <a:p>
                      <a:pPr algn="ctr"/>
                      <a:r>
                        <a:rPr lang="ru-RU" sz="1850" dirty="0"/>
                        <a:t>Буферная</a:t>
                      </a:r>
                      <a:r>
                        <a:rPr lang="ru-RU" sz="1850" baseline="0" dirty="0"/>
                        <a:t> емкость</a:t>
                      </a:r>
                      <a:endParaRPr lang="ru-RU" sz="1850" b="1" dirty="0">
                        <a:latin typeface="DinPro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50" dirty="0"/>
                        <a:t>Очень важно</a:t>
                      </a:r>
                      <a:endParaRPr lang="ru-RU" sz="1850" b="1" dirty="0">
                        <a:latin typeface="DinPro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50" dirty="0"/>
                        <a:t>Корректируется дозировкой</a:t>
                      </a:r>
                      <a:endParaRPr lang="ru-RU" sz="1850" b="1" dirty="0">
                        <a:latin typeface="DinPro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50" dirty="0"/>
                        <a:t>Корректируется дозировка</a:t>
                      </a:r>
                      <a:endParaRPr lang="ru-RU" sz="1850" b="1" dirty="0">
                        <a:latin typeface="DinPro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434019">
                <a:tc>
                  <a:txBody>
                    <a:bodyPr/>
                    <a:lstStyle/>
                    <a:p>
                      <a:pPr algn="ctr"/>
                      <a:r>
                        <a:rPr lang="ru-RU" sz="1850" dirty="0"/>
                        <a:t>Содержание сахаров</a:t>
                      </a:r>
                      <a:endParaRPr lang="ru-RU" sz="1850" b="1" dirty="0">
                        <a:latin typeface="DinPro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50" dirty="0"/>
                        <a:t>Очень важно</a:t>
                      </a:r>
                      <a:endParaRPr lang="ru-RU" sz="1850" b="1" dirty="0">
                        <a:latin typeface="DinPro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50" dirty="0"/>
                        <a:t>Не важно</a:t>
                      </a:r>
                      <a:endParaRPr lang="ru-RU" sz="1850" b="1" dirty="0">
                        <a:latin typeface="DinPro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50" dirty="0"/>
                        <a:t>Не важно</a:t>
                      </a:r>
                      <a:endParaRPr lang="ru-RU" sz="1850" b="1" dirty="0">
                        <a:latin typeface="DinPro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677588">
                <a:tc>
                  <a:txBody>
                    <a:bodyPr/>
                    <a:lstStyle/>
                    <a:p>
                      <a:pPr algn="ctr"/>
                      <a:r>
                        <a:rPr lang="ru-RU" sz="1850" dirty="0"/>
                        <a:t>Эпифитная микрофлора</a:t>
                      </a:r>
                      <a:endParaRPr lang="ru-RU" sz="1850" b="1" dirty="0">
                        <a:latin typeface="DinPro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50" dirty="0"/>
                        <a:t>Очень важно</a:t>
                      </a:r>
                      <a:endParaRPr lang="ru-RU" sz="1850" b="1" dirty="0">
                        <a:latin typeface="DinPro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50" dirty="0"/>
                        <a:t>Отчасти</a:t>
                      </a:r>
                      <a:endParaRPr lang="ru-RU" sz="1850" b="1" dirty="0">
                        <a:latin typeface="DinPro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50" dirty="0"/>
                        <a:t>Отчасти </a:t>
                      </a:r>
                      <a:endParaRPr lang="ru-RU" sz="1850" b="1" dirty="0">
                        <a:latin typeface="DinPro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386068">
                <a:tc>
                  <a:txBody>
                    <a:bodyPr/>
                    <a:lstStyle/>
                    <a:p>
                      <a:pPr algn="ctr"/>
                      <a:r>
                        <a:rPr lang="ru-RU" sz="1850" dirty="0"/>
                        <a:t>Распределение в ЗМ</a:t>
                      </a:r>
                      <a:endParaRPr lang="ru-RU" sz="1850" b="1" dirty="0">
                        <a:latin typeface="DinPro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50" dirty="0"/>
                        <a:t>Очень важно</a:t>
                      </a:r>
                      <a:endParaRPr lang="ru-RU" sz="1850" b="1" dirty="0">
                        <a:latin typeface="DinPro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50" dirty="0"/>
                        <a:t>Важно</a:t>
                      </a:r>
                      <a:endParaRPr lang="ru-RU" sz="1850" b="1" dirty="0">
                        <a:latin typeface="DinPro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50" dirty="0"/>
                        <a:t>Важно</a:t>
                      </a:r>
                      <a:endParaRPr lang="ru-RU" sz="1850" b="1" dirty="0">
                        <a:latin typeface="DinPro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386068">
                <a:tc>
                  <a:txBody>
                    <a:bodyPr/>
                    <a:lstStyle/>
                    <a:p>
                      <a:pPr algn="ctr"/>
                      <a:r>
                        <a:rPr lang="ru-RU" sz="1850" dirty="0"/>
                        <a:t>Качество трамбовки</a:t>
                      </a:r>
                      <a:endParaRPr lang="ru-RU" sz="1850" b="1" dirty="0">
                        <a:latin typeface="DinPro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50" dirty="0"/>
                        <a:t>Очень важно</a:t>
                      </a:r>
                      <a:endParaRPr lang="ru-RU" sz="1850" b="1" dirty="0">
                        <a:latin typeface="DinPro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50" dirty="0"/>
                        <a:t>Отчасти</a:t>
                      </a:r>
                      <a:endParaRPr lang="ru-RU" sz="1850" b="1" dirty="0">
                        <a:latin typeface="DinPro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50" dirty="0"/>
                        <a:t>Отчасти </a:t>
                      </a:r>
                      <a:endParaRPr lang="ru-RU" sz="1850" b="1" dirty="0">
                        <a:latin typeface="DinPro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48" name="Рисунок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71548" y="76200"/>
            <a:ext cx="2671652" cy="9906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9050" y="0"/>
            <a:ext cx="12192000" cy="6858000"/>
            <a:chOff x="0" y="0"/>
            <a:chExt cx="12192000" cy="6858000"/>
          </a:xfrm>
        </p:grpSpPr>
        <p:pic>
          <p:nvPicPr>
            <p:cNvPr id="3" name="object 3"/>
            <p:cNvPicPr/>
            <p:nvPr/>
          </p:nvPicPr>
          <p:blipFill>
            <a:blip r:embed="rId1"/>
            <a:srcRect/>
            <a:stretch>
              <a:fillRect/>
            </a:stretch>
          </p:blipFill>
          <p:spPr>
            <a:xfrm>
              <a:off x="0" y="0"/>
              <a:ext cx="12192000" cy="6858000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2"/>
            <a:srcRect/>
            <a:stretch>
              <a:fillRect/>
            </a:stretch>
          </p:blipFill>
          <p:spPr>
            <a:xfrm>
              <a:off x="4019550" y="0"/>
              <a:ext cx="8172450" cy="6858000"/>
            </a:xfrm>
            <a:prstGeom prst="rect">
              <a:avLst/>
            </a:prstGeom>
          </p:spPr>
        </p:pic>
      </p:grpSp>
      <p:sp>
        <p:nvSpPr>
          <p:cNvPr id="5" name="object 5"/>
          <p:cNvSpPr>
            <a:spLocks noGrp="1" noEditPoints="1"/>
          </p:cNvSpPr>
          <p:nvPr>
            <p:ph type="title"/>
          </p:nvPr>
        </p:nvSpPr>
        <p:spPr>
          <a:xfrm>
            <a:off x="5943600" y="381000"/>
            <a:ext cx="5556250" cy="5664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ru-RU" spc="-185" dirty="0"/>
              <a:t>Как выбирают консервант</a:t>
            </a:r>
          </a:p>
        </p:txBody>
      </p:sp>
      <p:pic>
        <p:nvPicPr>
          <p:cNvPr id="7" name="object 6"/>
          <p:cNvPicPr/>
          <p:nvPr/>
        </p:nvPicPr>
        <p:blipFill>
          <a:blip r:embed="rId3"/>
          <a:srcRect/>
          <a:stretch>
            <a:fillRect/>
          </a:stretch>
        </p:blipFill>
        <p:spPr>
          <a:xfrm>
            <a:off x="1219453" y="1447810"/>
            <a:ext cx="4069079" cy="1193291"/>
          </a:xfrm>
          <a:prstGeom prst="rect">
            <a:avLst/>
          </a:prstGeom>
        </p:spPr>
      </p:pic>
      <p:pic>
        <p:nvPicPr>
          <p:cNvPr id="8" name="object 7"/>
          <p:cNvPicPr/>
          <p:nvPr/>
        </p:nvPicPr>
        <p:blipFill>
          <a:blip r:embed="rId4"/>
          <a:srcRect/>
          <a:stretch>
            <a:fillRect/>
          </a:stretch>
        </p:blipFill>
        <p:spPr>
          <a:xfrm>
            <a:off x="6400800" y="1218892"/>
            <a:ext cx="4320540" cy="821793"/>
          </a:xfrm>
          <a:prstGeom prst="rect">
            <a:avLst/>
          </a:prstGeom>
        </p:spPr>
      </p:pic>
      <p:pic>
        <p:nvPicPr>
          <p:cNvPr id="9" name="object 2"/>
          <p:cNvPicPr/>
          <p:nvPr/>
        </p:nvPicPr>
        <p:blipFill>
          <a:blip r:embed="rId5"/>
          <a:srcRect/>
          <a:stretch>
            <a:fillRect/>
          </a:stretch>
        </p:blipFill>
        <p:spPr>
          <a:xfrm>
            <a:off x="1066800" y="2971800"/>
            <a:ext cx="5175885" cy="3352800"/>
          </a:xfrm>
          <a:prstGeom prst="rect">
            <a:avLst/>
          </a:prstGeom>
        </p:spPr>
      </p:pic>
      <p:pic>
        <p:nvPicPr>
          <p:cNvPr id="10" name="object 3"/>
          <p:cNvPicPr/>
          <p:nvPr/>
        </p:nvPicPr>
        <p:blipFill>
          <a:blip r:embed="rId6"/>
          <a:srcRect/>
          <a:stretch>
            <a:fillRect/>
          </a:stretch>
        </p:blipFill>
        <p:spPr>
          <a:xfrm>
            <a:off x="6553200" y="2971800"/>
            <a:ext cx="5198110" cy="3352800"/>
          </a:xfrm>
          <a:prstGeom prst="rect">
            <a:avLst/>
          </a:prstGeom>
        </p:spPr>
      </p:pic>
      <p:pic>
        <p:nvPicPr>
          <p:cNvPr id="11" name="Рисунок 1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>
          <a:xfrm>
            <a:off x="152400" y="76200"/>
            <a:ext cx="2667000" cy="12192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1159763" y="1828164"/>
            <a:ext cx="10764012" cy="75057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algn="ctr">
              <a:lnSpc>
                <a:spcPct val="100000"/>
              </a:lnSpc>
              <a:spcBef>
                <a:spcPts val="95"/>
              </a:spcBef>
            </a:pPr>
            <a:r>
              <a:rPr sz="2400" b="1" spc="-85" dirty="0">
                <a:solidFill>
                  <a:srgbClr val="6F2F9F"/>
                </a:solidFill>
                <a:cs typeface="+mn-lt"/>
              </a:rPr>
              <a:t>Эффективность</a:t>
            </a:r>
            <a:r>
              <a:rPr sz="2400" b="1" spc="80" dirty="0">
                <a:solidFill>
                  <a:srgbClr val="6F2F9F"/>
                </a:solidFill>
                <a:cs typeface="+mn-lt"/>
              </a:rPr>
              <a:t> </a:t>
            </a:r>
            <a:r>
              <a:rPr sz="2400" b="1" spc="-55" dirty="0">
                <a:solidFill>
                  <a:srgbClr val="6F2F9F"/>
                </a:solidFill>
                <a:cs typeface="+mn-lt"/>
              </a:rPr>
              <a:t>биоконсервантов</a:t>
            </a:r>
            <a:r>
              <a:rPr sz="2400" b="1" spc="85" dirty="0">
                <a:solidFill>
                  <a:srgbClr val="6F2F9F"/>
                </a:solidFill>
                <a:cs typeface="+mn-lt"/>
              </a:rPr>
              <a:t> </a:t>
            </a:r>
            <a:r>
              <a:rPr sz="2400" b="1" spc="-65" dirty="0">
                <a:solidFill>
                  <a:srgbClr val="6F2F9F"/>
                </a:solidFill>
                <a:cs typeface="+mn-lt"/>
              </a:rPr>
              <a:t>доказана</a:t>
            </a:r>
            <a:r>
              <a:rPr sz="2400" b="1" spc="85" dirty="0">
                <a:solidFill>
                  <a:srgbClr val="6F2F9F"/>
                </a:solidFill>
                <a:cs typeface="+mn-lt"/>
              </a:rPr>
              <a:t> </a:t>
            </a:r>
            <a:r>
              <a:rPr sz="2400" b="1" spc="-90" dirty="0">
                <a:solidFill>
                  <a:srgbClr val="6F2F9F"/>
                </a:solidFill>
                <a:cs typeface="+mn-lt"/>
              </a:rPr>
              <a:t>на</a:t>
            </a:r>
            <a:r>
              <a:rPr sz="2400" b="1" spc="80" dirty="0">
                <a:solidFill>
                  <a:srgbClr val="6F2F9F"/>
                </a:solidFill>
                <a:cs typeface="+mn-lt"/>
              </a:rPr>
              <a:t> </a:t>
            </a:r>
            <a:r>
              <a:rPr sz="2400" b="1" spc="-75" dirty="0">
                <a:solidFill>
                  <a:srgbClr val="6F2F9F"/>
                </a:solidFill>
                <a:cs typeface="+mn-lt"/>
              </a:rPr>
              <a:t>практике</a:t>
            </a:r>
            <a:r>
              <a:rPr sz="2400" b="1" spc="85" dirty="0">
                <a:solidFill>
                  <a:srgbClr val="6F2F9F"/>
                </a:solidFill>
                <a:cs typeface="+mn-lt"/>
              </a:rPr>
              <a:t> </a:t>
            </a:r>
            <a:r>
              <a:rPr sz="2400" b="1" spc="-100" dirty="0">
                <a:solidFill>
                  <a:srgbClr val="6F2F9F"/>
                </a:solidFill>
                <a:cs typeface="+mn-lt"/>
              </a:rPr>
              <a:t>и</a:t>
            </a:r>
            <a:r>
              <a:rPr sz="2400" b="1" spc="85" dirty="0">
                <a:solidFill>
                  <a:srgbClr val="6F2F9F"/>
                </a:solidFill>
                <a:cs typeface="+mn-lt"/>
              </a:rPr>
              <a:t> </a:t>
            </a:r>
            <a:r>
              <a:rPr sz="2400" b="1" spc="-65" dirty="0">
                <a:solidFill>
                  <a:srgbClr val="6F2F9F"/>
                </a:solidFill>
                <a:cs typeface="+mn-lt"/>
              </a:rPr>
              <a:t>имеет</a:t>
            </a:r>
            <a:r>
              <a:rPr sz="2400" b="1" spc="80" dirty="0">
                <a:solidFill>
                  <a:srgbClr val="6F2F9F"/>
                </a:solidFill>
                <a:cs typeface="+mn-lt"/>
              </a:rPr>
              <a:t> </a:t>
            </a:r>
            <a:r>
              <a:rPr sz="2400" b="1" spc="-60" dirty="0">
                <a:solidFill>
                  <a:srgbClr val="6F2F9F"/>
                </a:solidFill>
                <a:cs typeface="+mn-lt"/>
              </a:rPr>
              <a:t>множество</a:t>
            </a:r>
            <a:r>
              <a:rPr sz="2400" b="1" spc="85" dirty="0">
                <a:solidFill>
                  <a:srgbClr val="6F2F9F"/>
                </a:solidFill>
                <a:cs typeface="+mn-lt"/>
              </a:rPr>
              <a:t> </a:t>
            </a:r>
            <a:r>
              <a:rPr sz="2400" b="1" spc="-80" dirty="0">
                <a:solidFill>
                  <a:srgbClr val="6F2F9F"/>
                </a:solidFill>
                <a:cs typeface="+mn-lt"/>
              </a:rPr>
              <a:t>наград</a:t>
            </a:r>
            <a:r>
              <a:rPr sz="2400" b="1" spc="85" dirty="0">
                <a:solidFill>
                  <a:srgbClr val="6F2F9F"/>
                </a:solidFill>
                <a:cs typeface="+mn-lt"/>
              </a:rPr>
              <a:t> </a:t>
            </a:r>
            <a:r>
              <a:rPr sz="2400" b="1" spc="-90" dirty="0">
                <a:solidFill>
                  <a:srgbClr val="6F2F9F"/>
                </a:solidFill>
                <a:cs typeface="+mn-lt"/>
              </a:rPr>
              <a:t>в</a:t>
            </a:r>
            <a:r>
              <a:rPr sz="2400" b="1" spc="80" dirty="0">
                <a:solidFill>
                  <a:srgbClr val="6F2F9F"/>
                </a:solidFill>
                <a:cs typeface="+mn-lt"/>
              </a:rPr>
              <a:t> </a:t>
            </a:r>
            <a:r>
              <a:rPr sz="2400" b="1" spc="-90" dirty="0">
                <a:solidFill>
                  <a:srgbClr val="6F2F9F"/>
                </a:solidFill>
                <a:cs typeface="+mn-lt"/>
              </a:rPr>
              <a:t>различных </a:t>
            </a:r>
            <a:r>
              <a:rPr sz="2400" b="1" spc="-450" dirty="0">
                <a:solidFill>
                  <a:srgbClr val="6F2F9F"/>
                </a:solidFill>
                <a:cs typeface="+mn-lt"/>
              </a:rPr>
              <a:t> </a:t>
            </a:r>
            <a:r>
              <a:rPr sz="2400" b="1" spc="-55" dirty="0">
                <a:solidFill>
                  <a:srgbClr val="6F2F9F"/>
                </a:solidFill>
                <a:cs typeface="+mn-lt"/>
              </a:rPr>
              <a:t>конкурсах.</a:t>
            </a:r>
            <a:endParaRPr sz="2400" dirty="0">
              <a:cs typeface="+mn-lt"/>
            </a:endParaRPr>
          </a:p>
        </p:txBody>
      </p:sp>
      <p:pic>
        <p:nvPicPr>
          <p:cNvPr id="4" name="object 4"/>
          <p:cNvPicPr/>
          <p:nvPr/>
        </p:nvPicPr>
        <p:blipFill>
          <a:blip r:embed="rId1"/>
          <a:srcRect/>
          <a:stretch>
            <a:fillRect/>
          </a:stretch>
        </p:blipFill>
        <p:spPr>
          <a:xfrm>
            <a:off x="1132332" y="3037332"/>
            <a:ext cx="1920239" cy="2938272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2"/>
          <a:srcRect/>
          <a:stretch>
            <a:fillRect/>
          </a:stretch>
        </p:blipFill>
        <p:spPr>
          <a:xfrm>
            <a:off x="3319271" y="3028188"/>
            <a:ext cx="2938272" cy="2938272"/>
          </a:xfrm>
          <a:prstGeom prst="rect">
            <a:avLst/>
          </a:prstGeom>
        </p:spPr>
      </p:pic>
      <p:pic>
        <p:nvPicPr>
          <p:cNvPr id="6" name="object 6"/>
          <p:cNvPicPr/>
          <p:nvPr/>
        </p:nvPicPr>
        <p:blipFill>
          <a:blip r:embed="rId3"/>
          <a:srcRect/>
          <a:stretch>
            <a:fillRect/>
          </a:stretch>
        </p:blipFill>
        <p:spPr>
          <a:xfrm>
            <a:off x="6449567" y="3037332"/>
            <a:ext cx="2938272" cy="2938272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4"/>
          <a:srcRect/>
          <a:stretch>
            <a:fillRect/>
          </a:stretch>
        </p:blipFill>
        <p:spPr>
          <a:xfrm>
            <a:off x="9553956" y="3037332"/>
            <a:ext cx="2135124" cy="2938272"/>
          </a:xfrm>
          <a:prstGeom prst="rect">
            <a:avLst/>
          </a:prstGeom>
        </p:spPr>
      </p:pic>
      <p:sp>
        <p:nvSpPr>
          <p:cNvPr id="2" name="object 5"/>
          <p:cNvSpPr>
            <a:spLocks noGrp="1" noEditPoints="1"/>
          </p:cNvSpPr>
          <p:nvPr>
            <p:ph type="title" idx="4294967295"/>
          </p:nvPr>
        </p:nvSpPr>
        <p:spPr>
          <a:xfrm>
            <a:off x="4646930" y="381000"/>
            <a:ext cx="6955155" cy="11201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r">
              <a:lnSpc>
                <a:spcPct val="100000"/>
              </a:lnSpc>
              <a:spcBef>
                <a:spcPts val="100"/>
              </a:spcBef>
            </a:pPr>
            <a:r>
              <a:rPr lang="ru-RU" spc="-185" dirty="0"/>
              <a:t>Биоконсерванты - когда точно будет результат?  </a:t>
            </a:r>
            <a:endParaRPr lang="ru-RU" spc="-80" dirty="0"/>
          </a:p>
        </p:txBody>
      </p:sp>
      <p:pic>
        <p:nvPicPr>
          <p:cNvPr id="8" name="Рисунок 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71548" y="76200"/>
            <a:ext cx="2900252" cy="13716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9050" y="0"/>
            <a:ext cx="12192000" cy="6858000"/>
            <a:chOff x="0" y="0"/>
            <a:chExt cx="12192000" cy="6858000"/>
          </a:xfrm>
        </p:grpSpPr>
        <p:pic>
          <p:nvPicPr>
            <p:cNvPr id="3" name="object 3"/>
            <p:cNvPicPr/>
            <p:nvPr/>
          </p:nvPicPr>
          <p:blipFill>
            <a:blip r:embed="rId1"/>
            <a:srcRect/>
            <a:stretch>
              <a:fillRect/>
            </a:stretch>
          </p:blipFill>
          <p:spPr>
            <a:xfrm>
              <a:off x="0" y="0"/>
              <a:ext cx="12192000" cy="6858000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2"/>
            <a:srcRect/>
            <a:stretch>
              <a:fillRect/>
            </a:stretch>
          </p:blipFill>
          <p:spPr>
            <a:xfrm>
              <a:off x="4019550" y="0"/>
              <a:ext cx="8172450" cy="6858000"/>
            </a:xfrm>
            <a:prstGeom prst="rect">
              <a:avLst/>
            </a:prstGeom>
          </p:spPr>
        </p:pic>
      </p:grpSp>
      <p:sp>
        <p:nvSpPr>
          <p:cNvPr id="5" name="object 5"/>
          <p:cNvSpPr>
            <a:spLocks noGrp="1" noEditPoints="1"/>
          </p:cNvSpPr>
          <p:nvPr>
            <p:ph type="title"/>
          </p:nvPr>
        </p:nvSpPr>
        <p:spPr>
          <a:xfrm>
            <a:off x="3505200" y="381000"/>
            <a:ext cx="4343400" cy="55415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r">
              <a:lnSpc>
                <a:spcPct val="100000"/>
              </a:lnSpc>
              <a:spcBef>
                <a:spcPts val="100"/>
              </a:spcBef>
            </a:pPr>
            <a:r>
              <a:rPr lang="ru-RU" altLang="en-US" spc="-185" dirty="0"/>
              <a:t>Сенаж люцерны</a:t>
            </a:r>
          </a:p>
        </p:txBody>
      </p:sp>
      <p:pic>
        <p:nvPicPr>
          <p:cNvPr id="6" name="object 3"/>
          <p:cNvPicPr/>
          <p:nvPr/>
        </p:nvPicPr>
        <p:blipFill>
          <a:blip r:embed="rId3"/>
          <a:srcRect/>
          <a:stretch>
            <a:fillRect/>
          </a:stretch>
        </p:blipFill>
        <p:spPr>
          <a:xfrm>
            <a:off x="1143000" y="1066800"/>
            <a:ext cx="10668000" cy="5638800"/>
          </a:xfrm>
          <a:prstGeom prst="rect">
            <a:avLst/>
          </a:prstGeom>
        </p:spPr>
      </p:pic>
      <p:pic>
        <p:nvPicPr>
          <p:cNvPr id="7" name="Рисунок 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19050" y="76200"/>
            <a:ext cx="2571750" cy="10668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3" name="object 3"/>
            <p:cNvPicPr/>
            <p:nvPr/>
          </p:nvPicPr>
          <p:blipFill>
            <a:blip r:embed="rId1"/>
            <a:srcRect/>
            <a:stretch>
              <a:fillRect/>
            </a:stretch>
          </p:blipFill>
          <p:spPr>
            <a:xfrm>
              <a:off x="0" y="0"/>
              <a:ext cx="12192000" cy="6858000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2"/>
            <a:srcRect/>
            <a:stretch>
              <a:fillRect/>
            </a:stretch>
          </p:blipFill>
          <p:spPr>
            <a:xfrm>
              <a:off x="4019550" y="0"/>
              <a:ext cx="8172450" cy="6858000"/>
            </a:xfrm>
            <a:prstGeom prst="rect">
              <a:avLst/>
            </a:prstGeom>
          </p:spPr>
        </p:pic>
      </p:grpSp>
      <p:sp>
        <p:nvSpPr>
          <p:cNvPr id="5" name="object 5"/>
          <p:cNvSpPr>
            <a:spLocks noGrp="1" noEditPoints="1"/>
          </p:cNvSpPr>
          <p:nvPr>
            <p:ph type="title"/>
          </p:nvPr>
        </p:nvSpPr>
        <p:spPr>
          <a:xfrm>
            <a:off x="3657600" y="381000"/>
            <a:ext cx="4419600" cy="55415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r">
              <a:lnSpc>
                <a:spcPct val="100000"/>
              </a:lnSpc>
              <a:spcBef>
                <a:spcPts val="100"/>
              </a:spcBef>
            </a:pPr>
            <a:r>
              <a:rPr lang="ru-RU" altLang="en-US" spc="-185" dirty="0"/>
              <a:t>Сенаж люцерны</a:t>
            </a:r>
          </a:p>
        </p:txBody>
      </p:sp>
      <p:pic>
        <p:nvPicPr>
          <p:cNvPr id="7" name="object 3"/>
          <p:cNvPicPr/>
          <p:nvPr/>
        </p:nvPicPr>
        <p:blipFill>
          <a:blip r:embed="rId3"/>
          <a:srcRect/>
          <a:stretch>
            <a:fillRect/>
          </a:stretch>
        </p:blipFill>
        <p:spPr>
          <a:xfrm>
            <a:off x="914400" y="1219200"/>
            <a:ext cx="11125200" cy="5562600"/>
          </a:xfrm>
          <a:prstGeom prst="rect">
            <a:avLst/>
          </a:prstGeom>
        </p:spPr>
      </p:pic>
      <p:pic>
        <p:nvPicPr>
          <p:cNvPr id="8" name="Рисунок 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71548" y="76200"/>
            <a:ext cx="2443052" cy="10668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9050" y="0"/>
            <a:ext cx="12192000" cy="6858000"/>
            <a:chOff x="0" y="0"/>
            <a:chExt cx="12192000" cy="6858000"/>
          </a:xfrm>
        </p:grpSpPr>
        <p:pic>
          <p:nvPicPr>
            <p:cNvPr id="3" name="object 3"/>
            <p:cNvPicPr/>
            <p:nvPr/>
          </p:nvPicPr>
          <p:blipFill>
            <a:blip r:embed="rId1"/>
            <a:srcRect/>
            <a:stretch>
              <a:fillRect/>
            </a:stretch>
          </p:blipFill>
          <p:spPr>
            <a:xfrm>
              <a:off x="0" y="0"/>
              <a:ext cx="12192000" cy="6858000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2"/>
            <a:srcRect/>
            <a:stretch>
              <a:fillRect/>
            </a:stretch>
          </p:blipFill>
          <p:spPr>
            <a:xfrm>
              <a:off x="4019550" y="0"/>
              <a:ext cx="8172450" cy="6858000"/>
            </a:xfrm>
            <a:prstGeom prst="rect">
              <a:avLst/>
            </a:prstGeom>
          </p:spPr>
        </p:pic>
      </p:grpSp>
      <p:sp>
        <p:nvSpPr>
          <p:cNvPr id="5" name="object 5"/>
          <p:cNvSpPr>
            <a:spLocks noGrp="1" noEditPoints="1"/>
          </p:cNvSpPr>
          <p:nvPr>
            <p:ph type="title"/>
          </p:nvPr>
        </p:nvSpPr>
        <p:spPr>
          <a:xfrm>
            <a:off x="3048000" y="381000"/>
            <a:ext cx="5715001" cy="55415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r">
              <a:lnSpc>
                <a:spcPct val="100000"/>
              </a:lnSpc>
              <a:spcBef>
                <a:spcPts val="100"/>
              </a:spcBef>
            </a:pPr>
            <a:r>
              <a:rPr lang="ru-RU" altLang="en-US" spc="-185" dirty="0"/>
              <a:t>Сенаж злаковых трав</a:t>
            </a:r>
          </a:p>
        </p:txBody>
      </p:sp>
      <p:pic>
        <p:nvPicPr>
          <p:cNvPr id="6" name="object 3"/>
          <p:cNvPicPr/>
          <p:nvPr/>
        </p:nvPicPr>
        <p:blipFill>
          <a:blip r:embed="rId3"/>
          <a:srcRect/>
          <a:stretch>
            <a:fillRect/>
          </a:stretch>
        </p:blipFill>
        <p:spPr>
          <a:xfrm>
            <a:off x="1143000" y="947420"/>
            <a:ext cx="10820400" cy="5834380"/>
          </a:xfrm>
          <a:prstGeom prst="rect">
            <a:avLst/>
          </a:prstGeom>
        </p:spPr>
      </p:pic>
      <p:pic>
        <p:nvPicPr>
          <p:cNvPr id="7" name="Рисунок 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71549" y="76200"/>
            <a:ext cx="2519251" cy="9906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9050" y="0"/>
            <a:ext cx="12192000" cy="6858000"/>
            <a:chOff x="0" y="0"/>
            <a:chExt cx="12192000" cy="6858000"/>
          </a:xfrm>
        </p:grpSpPr>
        <p:pic>
          <p:nvPicPr>
            <p:cNvPr id="3" name="object 3"/>
            <p:cNvPicPr/>
            <p:nvPr/>
          </p:nvPicPr>
          <p:blipFill>
            <a:blip r:embed="rId1"/>
            <a:srcRect/>
            <a:stretch>
              <a:fillRect/>
            </a:stretch>
          </p:blipFill>
          <p:spPr>
            <a:xfrm>
              <a:off x="0" y="0"/>
              <a:ext cx="12192000" cy="6858000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2"/>
            <a:srcRect/>
            <a:stretch>
              <a:fillRect/>
            </a:stretch>
          </p:blipFill>
          <p:spPr>
            <a:xfrm>
              <a:off x="4019550" y="0"/>
              <a:ext cx="8172450" cy="6858000"/>
            </a:xfrm>
            <a:prstGeom prst="rect">
              <a:avLst/>
            </a:prstGeom>
          </p:spPr>
        </p:pic>
      </p:grpSp>
      <p:sp>
        <p:nvSpPr>
          <p:cNvPr id="5" name="object 5"/>
          <p:cNvSpPr>
            <a:spLocks noGrp="1" noEditPoints="1"/>
          </p:cNvSpPr>
          <p:nvPr>
            <p:ph type="title"/>
          </p:nvPr>
        </p:nvSpPr>
        <p:spPr>
          <a:xfrm>
            <a:off x="5943600" y="381000"/>
            <a:ext cx="5556250" cy="5664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r">
              <a:lnSpc>
                <a:spcPct val="100000"/>
              </a:lnSpc>
              <a:spcBef>
                <a:spcPts val="100"/>
              </a:spcBef>
            </a:pPr>
            <a:r>
              <a:rPr lang="ru-RU" altLang="en-US" spc="-185" dirty="0"/>
              <a:t>Сенажи злаковых трав</a:t>
            </a:r>
          </a:p>
        </p:txBody>
      </p:sp>
      <p:sp>
        <p:nvSpPr>
          <p:cNvPr id="6" name="object 4"/>
          <p:cNvSpPr txBox="1"/>
          <p:nvPr/>
        </p:nvSpPr>
        <p:spPr>
          <a:xfrm>
            <a:off x="1143000" y="1447800"/>
            <a:ext cx="10800080" cy="37984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spc="-15" dirty="0">
                <a:solidFill>
                  <a:srgbClr val="454545"/>
                </a:solidFill>
                <a:cs typeface="+mn-lt"/>
              </a:rPr>
              <a:t>Аудит</a:t>
            </a:r>
            <a:r>
              <a:rPr sz="2400" b="1" spc="5" dirty="0">
                <a:solidFill>
                  <a:srgbClr val="454545"/>
                </a:solidFill>
                <a:cs typeface="+mn-lt"/>
              </a:rPr>
              <a:t> </a:t>
            </a:r>
            <a:r>
              <a:rPr sz="2400" b="1" spc="-5" dirty="0">
                <a:solidFill>
                  <a:srgbClr val="454545"/>
                </a:solidFill>
                <a:cs typeface="+mn-lt"/>
              </a:rPr>
              <a:t>сенажей</a:t>
            </a:r>
            <a:r>
              <a:rPr sz="2400" b="1" spc="20" dirty="0">
                <a:solidFill>
                  <a:srgbClr val="454545"/>
                </a:solidFill>
                <a:cs typeface="+mn-lt"/>
              </a:rPr>
              <a:t> </a:t>
            </a:r>
            <a:r>
              <a:rPr sz="2400" b="1" dirty="0">
                <a:solidFill>
                  <a:srgbClr val="454545"/>
                </a:solidFill>
                <a:cs typeface="+mn-lt"/>
              </a:rPr>
              <a:t>из</a:t>
            </a:r>
            <a:r>
              <a:rPr sz="2400" b="1" spc="-15" dirty="0">
                <a:solidFill>
                  <a:srgbClr val="454545"/>
                </a:solidFill>
                <a:cs typeface="+mn-lt"/>
              </a:rPr>
              <a:t> </a:t>
            </a:r>
            <a:r>
              <a:rPr sz="2400" b="1" spc="-10" dirty="0">
                <a:solidFill>
                  <a:srgbClr val="454545"/>
                </a:solidFill>
                <a:cs typeface="+mn-lt"/>
              </a:rPr>
              <a:t>хозяйства</a:t>
            </a:r>
            <a:r>
              <a:rPr sz="2400" b="1" dirty="0">
                <a:solidFill>
                  <a:srgbClr val="454545"/>
                </a:solidFill>
                <a:cs typeface="+mn-lt"/>
              </a:rPr>
              <a:t> </a:t>
            </a:r>
            <a:r>
              <a:rPr lang="ru-RU" sz="2400" b="1" dirty="0">
                <a:solidFill>
                  <a:srgbClr val="454545"/>
                </a:solidFill>
                <a:cs typeface="+mn-lt"/>
              </a:rPr>
              <a:t>-----------------</a:t>
            </a:r>
            <a:r>
              <a:rPr sz="2400" b="1" spc="-5" dirty="0">
                <a:solidFill>
                  <a:srgbClr val="454545"/>
                </a:solidFill>
                <a:cs typeface="+mn-lt"/>
              </a:rPr>
              <a:t> </a:t>
            </a:r>
            <a:r>
              <a:rPr sz="2400" b="1" spc="-10" dirty="0">
                <a:solidFill>
                  <a:srgbClr val="454545"/>
                </a:solidFill>
                <a:cs typeface="+mn-lt"/>
              </a:rPr>
              <a:t>области</a:t>
            </a:r>
            <a:r>
              <a:rPr sz="2400" b="1" spc="10" dirty="0">
                <a:solidFill>
                  <a:srgbClr val="454545"/>
                </a:solidFill>
                <a:cs typeface="+mn-lt"/>
              </a:rPr>
              <a:t> </a:t>
            </a:r>
            <a:r>
              <a:rPr sz="2400" b="1" dirty="0">
                <a:solidFill>
                  <a:srgbClr val="454545"/>
                </a:solidFill>
                <a:cs typeface="+mn-lt"/>
              </a:rPr>
              <a:t>по </a:t>
            </a:r>
            <a:r>
              <a:rPr sz="2400" b="1" spc="-10" dirty="0">
                <a:solidFill>
                  <a:srgbClr val="454545"/>
                </a:solidFill>
                <a:cs typeface="+mn-lt"/>
              </a:rPr>
              <a:t>итогам</a:t>
            </a:r>
            <a:r>
              <a:rPr sz="2400" b="1" spc="15" dirty="0">
                <a:solidFill>
                  <a:srgbClr val="454545"/>
                </a:solidFill>
                <a:cs typeface="+mn-lt"/>
              </a:rPr>
              <a:t> </a:t>
            </a:r>
            <a:r>
              <a:rPr sz="2400" b="1" spc="-10" dirty="0">
                <a:solidFill>
                  <a:srgbClr val="454545"/>
                </a:solidFill>
                <a:cs typeface="+mn-lt"/>
              </a:rPr>
              <a:t>2022г</a:t>
            </a:r>
            <a:endParaRPr sz="2400">
              <a:cs typeface="+mn-lt"/>
            </a:endParaRPr>
          </a:p>
        </p:txBody>
      </p:sp>
      <p:graphicFrame>
        <p:nvGraphicFramePr>
          <p:cNvPr id="8" name="object 3"/>
          <p:cNvGraphicFramePr>
            <a:graphicFrameLocks noGrp="1"/>
          </p:cNvGraphicFramePr>
          <p:nvPr/>
        </p:nvGraphicFramePr>
        <p:xfrm>
          <a:off x="1067053" y="2133726"/>
          <a:ext cx="10786109" cy="449567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786380"/>
                <a:gridCol w="1349375"/>
                <a:gridCol w="1006474"/>
                <a:gridCol w="1410970"/>
                <a:gridCol w="1410970"/>
                <a:gridCol w="1410970"/>
                <a:gridCol w="1410970"/>
              </a:tblGrid>
              <a:tr h="403603">
                <a:tc>
                  <a:txBody>
                    <a:bodyPr lIns="0" tIns="40005" rIns="0" bIns="0"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1800" spc="-10" dirty="0">
                          <a:cs typeface="+mn-lt"/>
                        </a:rPr>
                        <a:t>С</a:t>
                      </a:r>
                      <a:r>
                        <a:rPr sz="1800" spc="-20" dirty="0">
                          <a:cs typeface="+mn-lt"/>
                        </a:rPr>
                        <a:t>у</a:t>
                      </a:r>
                      <a:r>
                        <a:rPr sz="1800" spc="-35" dirty="0">
                          <a:cs typeface="+mn-lt"/>
                        </a:rPr>
                        <a:t>х</a:t>
                      </a:r>
                      <a:r>
                        <a:rPr sz="1800" spc="-5" dirty="0">
                          <a:cs typeface="+mn-lt"/>
                        </a:rPr>
                        <a:t>о</a:t>
                      </a:r>
                      <a:r>
                        <a:rPr sz="1800" dirty="0">
                          <a:cs typeface="+mn-lt"/>
                        </a:rPr>
                        <a:t>е</a:t>
                      </a:r>
                      <a:r>
                        <a:rPr sz="1800" spc="10" dirty="0">
                          <a:cs typeface="+mn-lt"/>
                        </a:rPr>
                        <a:t> </a:t>
                      </a:r>
                      <a:r>
                        <a:rPr sz="1800" spc="-20" dirty="0">
                          <a:cs typeface="+mn-lt"/>
                        </a:rPr>
                        <a:t>в</a:t>
                      </a:r>
                      <a:r>
                        <a:rPr sz="1800" spc="-5" dirty="0">
                          <a:cs typeface="+mn-lt"/>
                        </a:rPr>
                        <a:t>е</a:t>
                      </a:r>
                      <a:r>
                        <a:rPr sz="1800" spc="-20" dirty="0">
                          <a:cs typeface="+mn-lt"/>
                        </a:rPr>
                        <a:t>щ</a:t>
                      </a:r>
                      <a:r>
                        <a:rPr sz="1800" spc="-5" dirty="0">
                          <a:cs typeface="+mn-lt"/>
                        </a:rPr>
                        <a:t>ес</a:t>
                      </a:r>
                      <a:r>
                        <a:rPr sz="1800" spc="5" dirty="0">
                          <a:cs typeface="+mn-lt"/>
                        </a:rPr>
                        <a:t>т</a:t>
                      </a:r>
                      <a:r>
                        <a:rPr sz="1800" spc="-20" dirty="0">
                          <a:cs typeface="+mn-lt"/>
                        </a:rPr>
                        <a:t>в</a:t>
                      </a:r>
                      <a:r>
                        <a:rPr sz="1800" spc="-5" dirty="0">
                          <a:cs typeface="+mn-lt"/>
                        </a:rPr>
                        <a:t>о</a:t>
                      </a:r>
                      <a:r>
                        <a:rPr sz="1800" dirty="0">
                          <a:cs typeface="+mn-lt"/>
                        </a:rPr>
                        <a:t>,</a:t>
                      </a:r>
                      <a:r>
                        <a:rPr sz="1800" spc="-40" dirty="0">
                          <a:cs typeface="+mn-lt"/>
                        </a:rPr>
                        <a:t> </a:t>
                      </a:r>
                      <a:r>
                        <a:rPr sz="1800" dirty="0">
                          <a:cs typeface="+mn-lt"/>
                        </a:rPr>
                        <a:t>г</a:t>
                      </a:r>
                      <a:r>
                        <a:rPr sz="1800" spc="5" dirty="0">
                          <a:cs typeface="+mn-lt"/>
                        </a:rPr>
                        <a:t>/</a:t>
                      </a:r>
                      <a:r>
                        <a:rPr sz="1800" dirty="0">
                          <a:cs typeface="+mn-lt"/>
                        </a:rPr>
                        <a:t>кг</a:t>
                      </a:r>
                    </a:p>
                  </a:txBody>
                  <a:tcPr marL="0" marR="0" marT="400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 lIns="0" tIns="40005" rIns="0" bIns="0"/>
                    <a:lstStyle/>
                    <a:p>
                      <a:pPr marR="508635" algn="ctr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1800" spc="-10" dirty="0">
                          <a:solidFill>
                            <a:schemeClr val="tx1"/>
                          </a:solidFill>
                          <a:cs typeface="+mn-lt"/>
                        </a:rPr>
                        <a:t>410</a:t>
                      </a:r>
                    </a:p>
                  </a:txBody>
                  <a:tcPr marL="0" marR="0" marT="400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 lIns="0" tIns="40005" rIns="0" bIns="0"/>
                    <a:lstStyle/>
                    <a:p>
                      <a:pPr marR="507365" algn="ctr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1800" spc="-10" dirty="0">
                          <a:cs typeface="+mn-lt"/>
                        </a:rPr>
                        <a:t>360</a:t>
                      </a:r>
                    </a:p>
                  </a:txBody>
                  <a:tcPr marL="0" marR="0" marT="400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 lIns="0" tIns="40005" rIns="0" bIns="0"/>
                    <a:lstStyle/>
                    <a:p>
                      <a:pPr marR="507365" algn="ctr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1800" spc="-10" dirty="0">
                          <a:cs typeface="+mn-lt"/>
                        </a:rPr>
                        <a:t>312</a:t>
                      </a:r>
                    </a:p>
                  </a:txBody>
                  <a:tcPr marL="0" marR="0" marT="400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 lIns="0" tIns="40005" rIns="0" bIns="0"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1800" spc="-10" dirty="0">
                          <a:cs typeface="+mn-lt"/>
                        </a:rPr>
                        <a:t>363</a:t>
                      </a:r>
                    </a:p>
                  </a:txBody>
                  <a:tcPr marL="0" marR="0" marT="400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 lIns="0" tIns="40005" rIns="0" bIns="0"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1800" spc="-10" dirty="0">
                          <a:cs typeface="+mn-lt"/>
                        </a:rPr>
                        <a:t>414</a:t>
                      </a:r>
                    </a:p>
                  </a:txBody>
                  <a:tcPr marL="0" marR="0" marT="400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 lIns="0" tIns="40005" rIns="0" bIns="0"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1800" spc="-10" dirty="0">
                          <a:solidFill>
                            <a:schemeClr val="tx1"/>
                          </a:solidFill>
                          <a:cs typeface="+mn-lt"/>
                        </a:rPr>
                        <a:t>362</a:t>
                      </a:r>
                    </a:p>
                  </a:txBody>
                  <a:tcPr marL="0" marR="0" marT="400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409208">
                <a:tc>
                  <a:txBody>
                    <a:bodyPr lIns="0" tIns="40640" rIns="0" bIns="0"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sz="1800" spc="-10" dirty="0">
                          <a:cs typeface="+mn-lt"/>
                        </a:rPr>
                        <a:t>С</a:t>
                      </a:r>
                      <a:r>
                        <a:rPr sz="1800" dirty="0">
                          <a:cs typeface="+mn-lt"/>
                        </a:rPr>
                        <a:t>ырая</a:t>
                      </a:r>
                      <a:r>
                        <a:rPr sz="1800" spc="-5" dirty="0">
                          <a:cs typeface="+mn-lt"/>
                        </a:rPr>
                        <a:t> </a:t>
                      </a:r>
                      <a:r>
                        <a:rPr sz="1800" spc="-10" dirty="0">
                          <a:cs typeface="+mn-lt"/>
                        </a:rPr>
                        <a:t>з</a:t>
                      </a:r>
                      <a:r>
                        <a:rPr sz="1800" spc="-40" dirty="0">
                          <a:cs typeface="+mn-lt"/>
                        </a:rPr>
                        <a:t>о</a:t>
                      </a:r>
                      <a:r>
                        <a:rPr sz="1800" spc="-5" dirty="0">
                          <a:cs typeface="+mn-lt"/>
                        </a:rPr>
                        <a:t>ла</a:t>
                      </a:r>
                      <a:r>
                        <a:rPr sz="1800" dirty="0">
                          <a:cs typeface="+mn-lt"/>
                        </a:rPr>
                        <a:t>,</a:t>
                      </a:r>
                      <a:r>
                        <a:rPr sz="1800" spc="-40" dirty="0">
                          <a:cs typeface="+mn-lt"/>
                        </a:rPr>
                        <a:t> </a:t>
                      </a:r>
                      <a:r>
                        <a:rPr sz="1800" dirty="0">
                          <a:cs typeface="+mn-lt"/>
                        </a:rPr>
                        <a:t>г</a:t>
                      </a:r>
                      <a:r>
                        <a:rPr sz="1800" spc="5" dirty="0">
                          <a:cs typeface="+mn-lt"/>
                        </a:rPr>
                        <a:t>/</a:t>
                      </a:r>
                      <a:r>
                        <a:rPr sz="1800" dirty="0">
                          <a:cs typeface="+mn-lt"/>
                        </a:rPr>
                        <a:t>кг</a:t>
                      </a:r>
                      <a:r>
                        <a:rPr sz="1800" spc="-20" dirty="0">
                          <a:cs typeface="+mn-lt"/>
                        </a:rPr>
                        <a:t> </a:t>
                      </a:r>
                      <a:r>
                        <a:rPr sz="1800" spc="-10" dirty="0">
                          <a:cs typeface="+mn-lt"/>
                        </a:rPr>
                        <a:t>С</a:t>
                      </a:r>
                      <a:r>
                        <a:rPr sz="1800" dirty="0">
                          <a:cs typeface="+mn-lt"/>
                        </a:rPr>
                        <a:t>В</a:t>
                      </a:r>
                    </a:p>
                  </a:txBody>
                  <a:tcPr marL="0" marR="0" marT="4064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 lIns="0" tIns="40005" rIns="0" bIns="0"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1800" spc="-10" dirty="0">
                          <a:solidFill>
                            <a:schemeClr val="tx1"/>
                          </a:solidFill>
                          <a:cs typeface="+mn-lt"/>
                        </a:rPr>
                        <a:t>91</a:t>
                      </a:r>
                    </a:p>
                  </a:txBody>
                  <a:tcPr marL="0" marR="0" marT="400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 lIns="0" tIns="40005" rIns="0" bIns="0"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1800" spc="-10" dirty="0">
                          <a:cs typeface="+mn-lt"/>
                        </a:rPr>
                        <a:t>82</a:t>
                      </a:r>
                    </a:p>
                  </a:txBody>
                  <a:tcPr marL="0" marR="0" marT="400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 lIns="0" tIns="40005" rIns="0" bIns="0"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1800" spc="-10" dirty="0">
                          <a:cs typeface="+mn-lt"/>
                        </a:rPr>
                        <a:t>73</a:t>
                      </a:r>
                    </a:p>
                  </a:txBody>
                  <a:tcPr marL="0" marR="0" marT="400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 lIns="0" tIns="40005" rIns="0" bIns="0"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1800" spc="-10" dirty="0">
                          <a:cs typeface="+mn-lt"/>
                        </a:rPr>
                        <a:t>109</a:t>
                      </a:r>
                    </a:p>
                  </a:txBody>
                  <a:tcPr marL="0" marR="0" marT="400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 lIns="0" tIns="40005" rIns="0" bIns="0"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1800" spc="-10" dirty="0">
                          <a:cs typeface="+mn-lt"/>
                        </a:rPr>
                        <a:t>75</a:t>
                      </a:r>
                    </a:p>
                  </a:txBody>
                  <a:tcPr marL="0" marR="0" marT="400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 lIns="0" tIns="40005" rIns="0" bIns="0"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1800" spc="-10" dirty="0">
                          <a:solidFill>
                            <a:schemeClr val="tx1"/>
                          </a:solidFill>
                          <a:cs typeface="+mn-lt"/>
                        </a:rPr>
                        <a:t>87</a:t>
                      </a:r>
                    </a:p>
                  </a:txBody>
                  <a:tcPr marL="0" marR="0" marT="400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409209">
                <a:tc>
                  <a:txBody>
                    <a:bodyPr lIns="0" tIns="40640" rIns="0" bIns="0"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sz="1800" spc="-5" dirty="0">
                          <a:cs typeface="+mn-lt"/>
                        </a:rPr>
                        <a:t>VEM</a:t>
                      </a:r>
                    </a:p>
                  </a:txBody>
                  <a:tcPr marL="0" marR="0" marT="4064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 lIns="0" tIns="40005" rIns="0" bIns="0"/>
                    <a:lstStyle/>
                    <a:p>
                      <a:pPr marR="445135" algn="ctr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1800" spc="-10" dirty="0">
                          <a:solidFill>
                            <a:schemeClr val="tx1"/>
                          </a:solidFill>
                          <a:cs typeface="+mn-lt"/>
                        </a:rPr>
                        <a:t>1009</a:t>
                      </a:r>
                    </a:p>
                  </a:txBody>
                  <a:tcPr marL="0" marR="0" marT="400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 lIns="0" tIns="40005" rIns="0" bIns="0"/>
                    <a:lstStyle/>
                    <a:p>
                      <a:pPr marR="507365" algn="ctr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1800" spc="-10" dirty="0">
                          <a:cs typeface="+mn-lt"/>
                        </a:rPr>
                        <a:t>985</a:t>
                      </a:r>
                    </a:p>
                  </a:txBody>
                  <a:tcPr marL="0" marR="0" marT="400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 lIns="0" tIns="40005" rIns="0" bIns="0"/>
                    <a:lstStyle/>
                    <a:p>
                      <a:pPr marR="507365" algn="ctr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1800" spc="-10" dirty="0">
                          <a:cs typeface="+mn-lt"/>
                        </a:rPr>
                        <a:t>945</a:t>
                      </a:r>
                    </a:p>
                  </a:txBody>
                  <a:tcPr marL="0" marR="0" marT="400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 lIns="0" tIns="40005" rIns="0" bIns="0"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1800" spc="-10" dirty="0">
                          <a:cs typeface="+mn-lt"/>
                        </a:rPr>
                        <a:t>955</a:t>
                      </a:r>
                    </a:p>
                  </a:txBody>
                  <a:tcPr marL="0" marR="0" marT="400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 lIns="0" tIns="40005" rIns="0" bIns="0"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1800" spc="-10" dirty="0">
                          <a:cs typeface="+mn-lt"/>
                        </a:rPr>
                        <a:t>1004</a:t>
                      </a:r>
                    </a:p>
                  </a:txBody>
                  <a:tcPr marL="0" marR="0" marT="400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 lIns="0" tIns="40005" rIns="0" bIns="0"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1800" spc="-10" dirty="0">
                          <a:solidFill>
                            <a:schemeClr val="tx1"/>
                          </a:solidFill>
                          <a:cs typeface="+mn-lt"/>
                        </a:rPr>
                        <a:t>939</a:t>
                      </a:r>
                    </a:p>
                  </a:txBody>
                  <a:tcPr marL="0" marR="0" marT="400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409208">
                <a:tc>
                  <a:txBody>
                    <a:bodyPr lIns="0" tIns="40640" rIns="0" bIns="0"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sz="1800" dirty="0">
                          <a:cs typeface="+mn-lt"/>
                        </a:rPr>
                        <a:t>Пере</a:t>
                      </a:r>
                      <a:r>
                        <a:rPr sz="1800" spc="-20" dirty="0">
                          <a:cs typeface="+mn-lt"/>
                        </a:rPr>
                        <a:t>в</a:t>
                      </a:r>
                      <a:r>
                        <a:rPr sz="1800" spc="-5" dirty="0">
                          <a:cs typeface="+mn-lt"/>
                        </a:rPr>
                        <a:t>ар</a:t>
                      </a:r>
                      <a:r>
                        <a:rPr sz="1800" spc="-10" dirty="0">
                          <a:cs typeface="+mn-lt"/>
                        </a:rPr>
                        <a:t>и</a:t>
                      </a:r>
                      <a:r>
                        <a:rPr sz="1800" spc="-5" dirty="0">
                          <a:cs typeface="+mn-lt"/>
                        </a:rPr>
                        <a:t>мо</a:t>
                      </a:r>
                      <a:r>
                        <a:rPr sz="1800" dirty="0">
                          <a:cs typeface="+mn-lt"/>
                        </a:rPr>
                        <a:t>сть</a:t>
                      </a:r>
                      <a:r>
                        <a:rPr sz="1800" spc="-45" dirty="0">
                          <a:cs typeface="+mn-lt"/>
                        </a:rPr>
                        <a:t> </a:t>
                      </a:r>
                      <a:r>
                        <a:rPr sz="1800" dirty="0">
                          <a:cs typeface="+mn-lt"/>
                        </a:rPr>
                        <a:t>ОВ</a:t>
                      </a:r>
                      <a:r>
                        <a:rPr sz="1800" spc="-10" dirty="0">
                          <a:cs typeface="+mn-lt"/>
                        </a:rPr>
                        <a:t> </a:t>
                      </a:r>
                      <a:r>
                        <a:rPr sz="1800" dirty="0">
                          <a:cs typeface="+mn-lt"/>
                        </a:rPr>
                        <a:t>(%)</a:t>
                      </a:r>
                    </a:p>
                  </a:txBody>
                  <a:tcPr marL="0" marR="0" marT="4064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 lIns="0" tIns="40640" rIns="0" bIns="0"/>
                    <a:lstStyle/>
                    <a:p>
                      <a:pPr marR="475615" algn="ctr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sz="1800" spc="-5" dirty="0">
                          <a:solidFill>
                            <a:schemeClr val="tx1"/>
                          </a:solidFill>
                          <a:cs typeface="+mn-lt"/>
                        </a:rPr>
                        <a:t>82,5</a:t>
                      </a:r>
                    </a:p>
                  </a:txBody>
                  <a:tcPr marL="0" marR="0" marT="4064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 lIns="0" tIns="40640" rIns="0" bIns="0"/>
                    <a:lstStyle/>
                    <a:p>
                      <a:pPr marR="475615" algn="ctr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sz="1800" spc="-5" dirty="0">
                          <a:cs typeface="+mn-lt"/>
                        </a:rPr>
                        <a:t>80,3</a:t>
                      </a:r>
                    </a:p>
                  </a:txBody>
                  <a:tcPr marL="0" marR="0" marT="4064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 lIns="0" tIns="40640" rIns="0" bIns="0"/>
                    <a:lstStyle/>
                    <a:p>
                      <a:pPr marR="474980" algn="ctr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sz="1800" spc="-5" dirty="0">
                          <a:cs typeface="+mn-lt"/>
                        </a:rPr>
                        <a:t>77,1</a:t>
                      </a:r>
                    </a:p>
                  </a:txBody>
                  <a:tcPr marL="0" marR="0" marT="4064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 lIns="0" tIns="40640" rIns="0" bIns="0"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sz="1800" spc="-5" dirty="0">
                          <a:cs typeface="+mn-lt"/>
                        </a:rPr>
                        <a:t>79,6</a:t>
                      </a:r>
                    </a:p>
                  </a:txBody>
                  <a:tcPr marL="0" marR="0" marT="4064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 lIns="0" tIns="40640" rIns="0" bIns="0"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sz="1800" spc="-5" dirty="0">
                          <a:cs typeface="+mn-lt"/>
                        </a:rPr>
                        <a:t>81,4</a:t>
                      </a:r>
                    </a:p>
                  </a:txBody>
                  <a:tcPr marL="0" marR="0" marT="4064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 lIns="0" tIns="40640" rIns="0" bIns="0"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sz="1800" spc="-5" dirty="0">
                          <a:solidFill>
                            <a:schemeClr val="tx1"/>
                          </a:solidFill>
                          <a:cs typeface="+mn-lt"/>
                        </a:rPr>
                        <a:t>77,6</a:t>
                      </a:r>
                    </a:p>
                  </a:txBody>
                  <a:tcPr marL="0" marR="0" marT="4064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409208">
                <a:tc>
                  <a:txBody>
                    <a:bodyPr lIns="0" tIns="40640" rIns="0" bIns="0"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sz="1800" spc="-10" dirty="0">
                          <a:cs typeface="+mn-lt"/>
                        </a:rPr>
                        <a:t>NH</a:t>
                      </a:r>
                      <a:r>
                        <a:rPr sz="1800" dirty="0">
                          <a:cs typeface="+mn-lt"/>
                        </a:rPr>
                        <a:t>3 ф</a:t>
                      </a:r>
                      <a:r>
                        <a:rPr sz="1800" spc="-5" dirty="0">
                          <a:cs typeface="+mn-lt"/>
                        </a:rPr>
                        <a:t>ра</a:t>
                      </a:r>
                      <a:r>
                        <a:rPr sz="1800" spc="-10" dirty="0">
                          <a:cs typeface="+mn-lt"/>
                        </a:rPr>
                        <a:t>к</a:t>
                      </a:r>
                      <a:r>
                        <a:rPr sz="1800" dirty="0">
                          <a:cs typeface="+mn-lt"/>
                        </a:rPr>
                        <a:t>ц</a:t>
                      </a:r>
                      <a:r>
                        <a:rPr sz="1800" spc="-10" dirty="0">
                          <a:cs typeface="+mn-lt"/>
                        </a:rPr>
                        <a:t>и</a:t>
                      </a:r>
                      <a:r>
                        <a:rPr sz="1800" dirty="0">
                          <a:cs typeface="+mn-lt"/>
                        </a:rPr>
                        <a:t>я</a:t>
                      </a:r>
                      <a:r>
                        <a:rPr sz="1800" spc="-10" dirty="0">
                          <a:cs typeface="+mn-lt"/>
                        </a:rPr>
                        <a:t> </a:t>
                      </a:r>
                      <a:r>
                        <a:rPr sz="1800" dirty="0">
                          <a:cs typeface="+mn-lt"/>
                        </a:rPr>
                        <a:t>(%)</a:t>
                      </a:r>
                    </a:p>
                  </a:txBody>
                  <a:tcPr marL="0" marR="0" marT="4064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 lIns="0" tIns="40640" rIns="0" bIns="0"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sz="1800" dirty="0">
                          <a:solidFill>
                            <a:schemeClr val="tx1"/>
                          </a:solidFill>
                          <a:cs typeface="+mn-lt"/>
                        </a:rPr>
                        <a:t>5</a:t>
                      </a:r>
                    </a:p>
                  </a:txBody>
                  <a:tcPr marL="0" marR="0" marT="4064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 lIns="0" tIns="40640" rIns="0" bIns="0"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sz="1800" dirty="0">
                          <a:cs typeface="+mn-lt"/>
                        </a:rPr>
                        <a:t>7</a:t>
                      </a:r>
                    </a:p>
                  </a:txBody>
                  <a:tcPr marL="0" marR="0" marT="4064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 lIns="0" tIns="40640" rIns="0" bIns="0"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sz="1800" dirty="0">
                          <a:cs typeface="+mn-lt"/>
                        </a:rPr>
                        <a:t>7</a:t>
                      </a:r>
                    </a:p>
                  </a:txBody>
                  <a:tcPr marL="0" marR="0" marT="4064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 lIns="0" tIns="40640" rIns="0" bIns="0"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sz="1800" dirty="0">
                          <a:cs typeface="+mn-lt"/>
                        </a:rPr>
                        <a:t>6</a:t>
                      </a:r>
                    </a:p>
                  </a:txBody>
                  <a:tcPr marL="0" marR="0" marT="4064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 lIns="0" tIns="40640" rIns="0" bIns="0"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sz="1800" dirty="0">
                          <a:cs typeface="+mn-lt"/>
                        </a:rPr>
                        <a:t>6</a:t>
                      </a:r>
                    </a:p>
                  </a:txBody>
                  <a:tcPr marL="0" marR="0" marT="4064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 lIns="0" tIns="40640" rIns="0" bIns="0"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sz="1800" dirty="0">
                          <a:solidFill>
                            <a:schemeClr val="tx1"/>
                          </a:solidFill>
                          <a:cs typeface="+mn-lt"/>
                        </a:rPr>
                        <a:t>8</a:t>
                      </a:r>
                    </a:p>
                  </a:txBody>
                  <a:tcPr marL="0" marR="0" marT="4064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409208">
                <a:tc>
                  <a:txBody>
                    <a:bodyPr lIns="0" tIns="40640" rIns="0" bIns="0"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sz="1800" dirty="0">
                          <a:cs typeface="+mn-lt"/>
                        </a:rPr>
                        <a:t>Об</a:t>
                      </a:r>
                      <a:r>
                        <a:rPr sz="1800" spc="-5" dirty="0">
                          <a:cs typeface="+mn-lt"/>
                        </a:rPr>
                        <a:t>щи</a:t>
                      </a:r>
                      <a:r>
                        <a:rPr sz="1800" dirty="0">
                          <a:cs typeface="+mn-lt"/>
                        </a:rPr>
                        <a:t>й </a:t>
                      </a:r>
                      <a:r>
                        <a:rPr sz="1800" spc="-10" dirty="0">
                          <a:cs typeface="+mn-lt"/>
                        </a:rPr>
                        <a:t>С</a:t>
                      </a:r>
                      <a:r>
                        <a:rPr sz="1800" dirty="0">
                          <a:cs typeface="+mn-lt"/>
                        </a:rPr>
                        <a:t>П,</a:t>
                      </a:r>
                      <a:r>
                        <a:rPr sz="1800" spc="-5" dirty="0">
                          <a:cs typeface="+mn-lt"/>
                        </a:rPr>
                        <a:t> </a:t>
                      </a:r>
                      <a:r>
                        <a:rPr sz="1800" dirty="0">
                          <a:cs typeface="+mn-lt"/>
                        </a:rPr>
                        <a:t>г</a:t>
                      </a:r>
                      <a:r>
                        <a:rPr sz="1800" spc="5" dirty="0">
                          <a:cs typeface="+mn-lt"/>
                        </a:rPr>
                        <a:t>/</a:t>
                      </a:r>
                      <a:r>
                        <a:rPr sz="1800" dirty="0">
                          <a:cs typeface="+mn-lt"/>
                        </a:rPr>
                        <a:t>кг</a:t>
                      </a:r>
                      <a:r>
                        <a:rPr sz="1800" spc="-20" dirty="0">
                          <a:cs typeface="+mn-lt"/>
                        </a:rPr>
                        <a:t> </a:t>
                      </a:r>
                      <a:r>
                        <a:rPr sz="1800" spc="-10" dirty="0">
                          <a:cs typeface="+mn-lt"/>
                        </a:rPr>
                        <a:t>С</a:t>
                      </a:r>
                      <a:r>
                        <a:rPr sz="1800" dirty="0">
                          <a:cs typeface="+mn-lt"/>
                        </a:rPr>
                        <a:t>В</a:t>
                      </a:r>
                    </a:p>
                  </a:txBody>
                  <a:tcPr marL="0" marR="0" marT="4064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 lIns="0" tIns="40005" rIns="0" bIns="0"/>
                    <a:lstStyle/>
                    <a:p>
                      <a:pPr marR="508635" algn="ctr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1800" spc="-10" dirty="0">
                          <a:solidFill>
                            <a:schemeClr val="tx1"/>
                          </a:solidFill>
                          <a:cs typeface="+mn-lt"/>
                        </a:rPr>
                        <a:t>186</a:t>
                      </a:r>
                    </a:p>
                  </a:txBody>
                  <a:tcPr marL="0" marR="0" marT="400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 lIns="0" tIns="40005" rIns="0" bIns="0"/>
                    <a:lstStyle/>
                    <a:p>
                      <a:pPr marR="507365" algn="ctr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1800" spc="-10" dirty="0">
                          <a:cs typeface="+mn-lt"/>
                        </a:rPr>
                        <a:t>200</a:t>
                      </a:r>
                    </a:p>
                  </a:txBody>
                  <a:tcPr marL="0" marR="0" marT="400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 lIns="0" tIns="40005" rIns="0" bIns="0"/>
                    <a:lstStyle/>
                    <a:p>
                      <a:pPr marR="507365" algn="ctr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1800" spc="-10" dirty="0">
                          <a:cs typeface="+mn-lt"/>
                        </a:rPr>
                        <a:t>167</a:t>
                      </a:r>
                    </a:p>
                  </a:txBody>
                  <a:tcPr marL="0" marR="0" marT="400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 lIns="0" tIns="40005" rIns="0" bIns="0"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1800" spc="-10" dirty="0">
                          <a:cs typeface="+mn-lt"/>
                        </a:rPr>
                        <a:t>205</a:t>
                      </a:r>
                    </a:p>
                  </a:txBody>
                  <a:tcPr marL="0" marR="0" marT="400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 lIns="0" tIns="40005" rIns="0" bIns="0"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1800" spc="-10" dirty="0">
                          <a:cs typeface="+mn-lt"/>
                        </a:rPr>
                        <a:t>191</a:t>
                      </a:r>
                    </a:p>
                  </a:txBody>
                  <a:tcPr marL="0" marR="0" marT="400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 lIns="0" tIns="40005" rIns="0" bIns="0"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1800" spc="-10" dirty="0">
                          <a:solidFill>
                            <a:schemeClr val="tx1"/>
                          </a:solidFill>
                          <a:cs typeface="+mn-lt"/>
                        </a:rPr>
                        <a:t>196</a:t>
                      </a:r>
                    </a:p>
                  </a:txBody>
                  <a:tcPr marL="0" marR="0" marT="400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409209">
                <a:tc>
                  <a:txBody>
                    <a:bodyPr lIns="0" tIns="40640" rIns="0" bIns="0"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sz="1800" spc="-10" dirty="0">
                          <a:cs typeface="+mn-lt"/>
                        </a:rPr>
                        <a:t>N</a:t>
                      </a:r>
                      <a:r>
                        <a:rPr sz="1800" dirty="0">
                          <a:cs typeface="+mn-lt"/>
                        </a:rPr>
                        <a:t>E</a:t>
                      </a:r>
                      <a:r>
                        <a:rPr sz="1800" spc="-5" dirty="0">
                          <a:cs typeface="+mn-lt"/>
                        </a:rPr>
                        <a:t>L</a:t>
                      </a:r>
                      <a:r>
                        <a:rPr sz="1800" dirty="0">
                          <a:cs typeface="+mn-lt"/>
                        </a:rPr>
                        <a:t>-</a:t>
                      </a:r>
                      <a:r>
                        <a:rPr sz="1800" spc="-5" dirty="0">
                          <a:cs typeface="+mn-lt"/>
                        </a:rPr>
                        <a:t>VC</a:t>
                      </a:r>
                      <a:r>
                        <a:rPr sz="1800" dirty="0">
                          <a:cs typeface="+mn-lt"/>
                        </a:rPr>
                        <a:t>, </a:t>
                      </a:r>
                      <a:r>
                        <a:rPr sz="1800" spc="-10" dirty="0">
                          <a:cs typeface="+mn-lt"/>
                        </a:rPr>
                        <a:t>М</a:t>
                      </a:r>
                      <a:r>
                        <a:rPr sz="1800" spc="-5" dirty="0">
                          <a:cs typeface="+mn-lt"/>
                        </a:rPr>
                        <a:t>Д</a:t>
                      </a:r>
                      <a:r>
                        <a:rPr sz="1800" spc="-10" dirty="0">
                          <a:cs typeface="+mn-lt"/>
                        </a:rPr>
                        <a:t>ж</a:t>
                      </a:r>
                      <a:r>
                        <a:rPr sz="1800" dirty="0">
                          <a:cs typeface="+mn-lt"/>
                        </a:rPr>
                        <a:t>/кг</a:t>
                      </a:r>
                      <a:r>
                        <a:rPr sz="1800" spc="-20" dirty="0">
                          <a:cs typeface="+mn-lt"/>
                        </a:rPr>
                        <a:t> </a:t>
                      </a:r>
                      <a:r>
                        <a:rPr sz="1800" spc="-10" dirty="0">
                          <a:cs typeface="+mn-lt"/>
                        </a:rPr>
                        <a:t>С</a:t>
                      </a:r>
                      <a:r>
                        <a:rPr sz="1800" dirty="0">
                          <a:cs typeface="+mn-lt"/>
                        </a:rPr>
                        <a:t>В</a:t>
                      </a:r>
                    </a:p>
                  </a:txBody>
                  <a:tcPr marL="0" marR="0" marT="4064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 lIns="0" tIns="40005" rIns="0" bIns="0"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1800" spc="-5" dirty="0">
                          <a:solidFill>
                            <a:schemeClr val="tx1"/>
                          </a:solidFill>
                          <a:cs typeface="+mn-lt"/>
                        </a:rPr>
                        <a:t>7,2</a:t>
                      </a:r>
                    </a:p>
                  </a:txBody>
                  <a:tcPr marL="0" marR="0" marT="400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 lIns="0" tIns="40005" rIns="0" bIns="0"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1800" spc="-5" dirty="0">
                          <a:cs typeface="+mn-lt"/>
                        </a:rPr>
                        <a:t>7,1</a:t>
                      </a:r>
                    </a:p>
                  </a:txBody>
                  <a:tcPr marL="0" marR="0" marT="400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 lIns="0" tIns="40005" rIns="0" bIns="0"/>
                    <a:lstStyle/>
                    <a:p>
                      <a:pPr marR="538480" algn="ctr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1800" spc="-5" dirty="0">
                          <a:cs typeface="+mn-lt"/>
                        </a:rPr>
                        <a:t>6,7</a:t>
                      </a:r>
                    </a:p>
                  </a:txBody>
                  <a:tcPr marL="0" marR="0" marT="400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 lIns="0" tIns="40005" rIns="0" bIns="0"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1800" spc="-5" dirty="0">
                          <a:cs typeface="+mn-lt"/>
                        </a:rPr>
                        <a:t>6,9</a:t>
                      </a:r>
                    </a:p>
                  </a:txBody>
                  <a:tcPr marL="0" marR="0" marT="400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 lIns="0" tIns="40005" rIns="0" bIns="0"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1800" spc="-5" dirty="0">
                          <a:cs typeface="+mn-lt"/>
                        </a:rPr>
                        <a:t>7,2</a:t>
                      </a:r>
                    </a:p>
                  </a:txBody>
                  <a:tcPr marL="0" marR="0" marT="400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 lIns="0" tIns="40005" rIns="0" bIns="0"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1800" spc="-5" dirty="0">
                          <a:solidFill>
                            <a:schemeClr val="tx1"/>
                          </a:solidFill>
                          <a:cs typeface="+mn-lt"/>
                        </a:rPr>
                        <a:t>6,7</a:t>
                      </a:r>
                    </a:p>
                  </a:txBody>
                  <a:tcPr marL="0" marR="0" marT="400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409208">
                <a:tc>
                  <a:txBody>
                    <a:bodyPr lIns="0" tIns="40640" rIns="0" bIns="0"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sz="1800" dirty="0">
                          <a:cs typeface="+mn-lt"/>
                        </a:rPr>
                        <a:t>ОЭ, </a:t>
                      </a:r>
                      <a:r>
                        <a:rPr sz="1800" spc="-10" dirty="0">
                          <a:cs typeface="+mn-lt"/>
                        </a:rPr>
                        <a:t>М</a:t>
                      </a:r>
                      <a:r>
                        <a:rPr sz="1800" spc="-5" dirty="0">
                          <a:cs typeface="+mn-lt"/>
                        </a:rPr>
                        <a:t>Д</a:t>
                      </a:r>
                      <a:r>
                        <a:rPr sz="1800" spc="-10" dirty="0">
                          <a:cs typeface="+mn-lt"/>
                        </a:rPr>
                        <a:t>ж</a:t>
                      </a:r>
                      <a:r>
                        <a:rPr sz="1800" dirty="0">
                          <a:cs typeface="+mn-lt"/>
                        </a:rPr>
                        <a:t>/кг</a:t>
                      </a:r>
                      <a:r>
                        <a:rPr sz="1800" spc="-20" dirty="0">
                          <a:cs typeface="+mn-lt"/>
                        </a:rPr>
                        <a:t> </a:t>
                      </a:r>
                      <a:r>
                        <a:rPr sz="1800" spc="-10" dirty="0">
                          <a:cs typeface="+mn-lt"/>
                        </a:rPr>
                        <a:t>С</a:t>
                      </a:r>
                      <a:r>
                        <a:rPr sz="1800" dirty="0">
                          <a:cs typeface="+mn-lt"/>
                        </a:rPr>
                        <a:t>В</a:t>
                      </a:r>
                    </a:p>
                  </a:txBody>
                  <a:tcPr marL="0" marR="0" marT="4064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 lIns="0" tIns="40005" rIns="0" bIns="0"/>
                    <a:lstStyle/>
                    <a:p>
                      <a:pPr marR="483870" algn="ctr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1800" spc="-40" dirty="0">
                          <a:solidFill>
                            <a:schemeClr val="tx1"/>
                          </a:solidFill>
                          <a:cs typeface="+mn-lt"/>
                        </a:rPr>
                        <a:t>11,2</a:t>
                      </a:r>
                    </a:p>
                  </a:txBody>
                  <a:tcPr marL="0" marR="0" marT="400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 lIns="0" tIns="40005" rIns="0" bIns="0"/>
                    <a:lstStyle/>
                    <a:p>
                      <a:pPr marR="483870" algn="ctr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1800" spc="-40" dirty="0">
                          <a:cs typeface="+mn-lt"/>
                        </a:rPr>
                        <a:t>11,0</a:t>
                      </a:r>
                    </a:p>
                  </a:txBody>
                  <a:tcPr marL="0" marR="0" marT="400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 lIns="0" tIns="40005" rIns="0" bIns="0"/>
                    <a:lstStyle/>
                    <a:p>
                      <a:pPr marR="474980" algn="ctr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1800" spc="-5" dirty="0">
                          <a:cs typeface="+mn-lt"/>
                        </a:rPr>
                        <a:t>10,7</a:t>
                      </a:r>
                    </a:p>
                  </a:txBody>
                  <a:tcPr marL="0" marR="0" marT="400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 lIns="0" tIns="40005" rIns="0" bIns="0"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1800" spc="-5" dirty="0">
                          <a:cs typeface="+mn-lt"/>
                        </a:rPr>
                        <a:t>10,2</a:t>
                      </a:r>
                    </a:p>
                  </a:txBody>
                  <a:tcPr marL="0" marR="0" marT="400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 lIns="0" tIns="40005" rIns="0" bIns="0"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1800" spc="-40" dirty="0">
                          <a:cs typeface="+mn-lt"/>
                        </a:rPr>
                        <a:t>11,1</a:t>
                      </a:r>
                    </a:p>
                  </a:txBody>
                  <a:tcPr marL="0" marR="0" marT="400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 lIns="0" tIns="40005" rIns="0" bIns="0"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1800" spc="-5" dirty="0">
                          <a:solidFill>
                            <a:schemeClr val="tx1"/>
                          </a:solidFill>
                          <a:cs typeface="+mn-lt"/>
                        </a:rPr>
                        <a:t>10,3</a:t>
                      </a:r>
                    </a:p>
                  </a:txBody>
                  <a:tcPr marL="0" marR="0" marT="400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409209">
                <a:tc>
                  <a:txBody>
                    <a:bodyPr lIns="0" tIns="41275" rIns="0" bIns="0"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sz="1800" spc="-10" dirty="0">
                          <a:cs typeface="+mn-lt"/>
                        </a:rPr>
                        <a:t>Н</a:t>
                      </a:r>
                      <a:r>
                        <a:rPr sz="1800" spc="-5" dirty="0">
                          <a:cs typeface="+mn-lt"/>
                        </a:rPr>
                        <a:t>Д</a:t>
                      </a:r>
                      <a:r>
                        <a:rPr sz="1800" spc="-10" dirty="0">
                          <a:cs typeface="+mn-lt"/>
                        </a:rPr>
                        <a:t>К</a:t>
                      </a:r>
                      <a:r>
                        <a:rPr sz="1800" dirty="0">
                          <a:cs typeface="+mn-lt"/>
                        </a:rPr>
                        <a:t>, г</a:t>
                      </a:r>
                      <a:r>
                        <a:rPr sz="1800" spc="5" dirty="0">
                          <a:cs typeface="+mn-lt"/>
                        </a:rPr>
                        <a:t>/</a:t>
                      </a:r>
                      <a:r>
                        <a:rPr sz="1800" dirty="0">
                          <a:cs typeface="+mn-lt"/>
                        </a:rPr>
                        <a:t>кг</a:t>
                      </a:r>
                      <a:r>
                        <a:rPr sz="1800" spc="-20" dirty="0">
                          <a:cs typeface="+mn-lt"/>
                        </a:rPr>
                        <a:t> </a:t>
                      </a:r>
                      <a:r>
                        <a:rPr sz="1800" spc="-10" dirty="0">
                          <a:cs typeface="+mn-lt"/>
                        </a:rPr>
                        <a:t>С</a:t>
                      </a:r>
                      <a:r>
                        <a:rPr sz="1800" dirty="0">
                          <a:cs typeface="+mn-lt"/>
                        </a:rPr>
                        <a:t>В</a:t>
                      </a:r>
                    </a:p>
                  </a:txBody>
                  <a:tcPr marL="0" marR="0" marT="4127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 lIns="0" tIns="40640" rIns="0" bIns="0"/>
                    <a:lstStyle/>
                    <a:p>
                      <a:pPr marR="508635" algn="ctr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sz="1800" spc="-10" dirty="0">
                          <a:solidFill>
                            <a:schemeClr val="tx1"/>
                          </a:solidFill>
                          <a:cs typeface="+mn-lt"/>
                        </a:rPr>
                        <a:t>406</a:t>
                      </a:r>
                    </a:p>
                  </a:txBody>
                  <a:tcPr marL="0" marR="0" marT="4064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 lIns="0" tIns="40640" rIns="0" bIns="0"/>
                    <a:lstStyle/>
                    <a:p>
                      <a:pPr marR="507365" algn="ctr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sz="1800" spc="-10" dirty="0">
                          <a:cs typeface="+mn-lt"/>
                        </a:rPr>
                        <a:t>463</a:t>
                      </a:r>
                    </a:p>
                  </a:txBody>
                  <a:tcPr marL="0" marR="0" marT="4064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 lIns="0" tIns="40640" rIns="0" bIns="0"/>
                    <a:lstStyle/>
                    <a:p>
                      <a:pPr marR="507365" algn="ctr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sz="1800" spc="-10" dirty="0">
                          <a:cs typeface="+mn-lt"/>
                        </a:rPr>
                        <a:t>519</a:t>
                      </a:r>
                    </a:p>
                  </a:txBody>
                  <a:tcPr marL="0" marR="0" marT="4064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 lIns="0" tIns="40640" rIns="0" bIns="0"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sz="1800" spc="-10" dirty="0">
                          <a:cs typeface="+mn-lt"/>
                        </a:rPr>
                        <a:t>454</a:t>
                      </a:r>
                    </a:p>
                  </a:txBody>
                  <a:tcPr marL="0" marR="0" marT="4064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 lIns="0" tIns="40640" rIns="0" bIns="0"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sz="1800" spc="-10" dirty="0">
                          <a:cs typeface="+mn-lt"/>
                        </a:rPr>
                        <a:t>436</a:t>
                      </a:r>
                    </a:p>
                  </a:txBody>
                  <a:tcPr marL="0" marR="0" marT="4064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 lIns="0" tIns="40640" rIns="0" bIns="0"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sz="1800" spc="-10" dirty="0">
                          <a:solidFill>
                            <a:schemeClr val="tx1"/>
                          </a:solidFill>
                          <a:cs typeface="+mn-lt"/>
                        </a:rPr>
                        <a:t>504</a:t>
                      </a:r>
                    </a:p>
                  </a:txBody>
                  <a:tcPr marL="0" marR="0" marT="4064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409195">
                <a:tc>
                  <a:txBody>
                    <a:bodyPr lIns="0" tIns="41275" rIns="0" bIns="0"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sz="1800" spc="-10" dirty="0">
                          <a:cs typeface="+mn-lt"/>
                        </a:rPr>
                        <a:t>Н</a:t>
                      </a:r>
                      <a:r>
                        <a:rPr sz="1800" spc="-5" dirty="0">
                          <a:cs typeface="+mn-lt"/>
                        </a:rPr>
                        <a:t>Д</a:t>
                      </a:r>
                      <a:r>
                        <a:rPr sz="1800" dirty="0">
                          <a:cs typeface="+mn-lt"/>
                        </a:rPr>
                        <a:t>К</a:t>
                      </a:r>
                      <a:r>
                        <a:rPr sz="1800" spc="-5" dirty="0">
                          <a:cs typeface="+mn-lt"/>
                        </a:rPr>
                        <a:t> пере</a:t>
                      </a:r>
                      <a:r>
                        <a:rPr sz="1800" spc="-20" dirty="0">
                          <a:cs typeface="+mn-lt"/>
                        </a:rPr>
                        <a:t>в</a:t>
                      </a:r>
                      <a:r>
                        <a:rPr sz="1800" spc="-5" dirty="0">
                          <a:cs typeface="+mn-lt"/>
                        </a:rPr>
                        <a:t>ар</a:t>
                      </a:r>
                      <a:r>
                        <a:rPr sz="1800" spc="-10" dirty="0">
                          <a:cs typeface="+mn-lt"/>
                        </a:rPr>
                        <a:t>и</a:t>
                      </a:r>
                      <a:r>
                        <a:rPr sz="1800" spc="-5" dirty="0">
                          <a:cs typeface="+mn-lt"/>
                        </a:rPr>
                        <a:t>мо</a:t>
                      </a:r>
                      <a:r>
                        <a:rPr sz="1800" dirty="0">
                          <a:cs typeface="+mn-lt"/>
                        </a:rPr>
                        <a:t>сть,</a:t>
                      </a:r>
                      <a:r>
                        <a:rPr sz="1800" spc="-50" dirty="0">
                          <a:cs typeface="+mn-lt"/>
                        </a:rPr>
                        <a:t> </a:t>
                      </a:r>
                      <a:r>
                        <a:rPr sz="1800" dirty="0">
                          <a:cs typeface="+mn-lt"/>
                        </a:rPr>
                        <a:t>%</a:t>
                      </a:r>
                    </a:p>
                  </a:txBody>
                  <a:tcPr marL="0" marR="0" marT="4127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 lIns="0" tIns="40640" rIns="0" bIns="0"/>
                    <a:lstStyle/>
                    <a:p>
                      <a:pPr marR="475615" algn="ctr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sz="1800" spc="-5" dirty="0">
                          <a:solidFill>
                            <a:schemeClr val="tx1"/>
                          </a:solidFill>
                          <a:cs typeface="+mn-lt"/>
                        </a:rPr>
                        <a:t>80,0</a:t>
                      </a:r>
                    </a:p>
                  </a:txBody>
                  <a:tcPr marL="0" marR="0" marT="4064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 lIns="0" tIns="40640" rIns="0" bIns="0"/>
                    <a:lstStyle/>
                    <a:p>
                      <a:pPr marR="475615" algn="ctr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sz="1800" spc="-5" dirty="0">
                          <a:cs typeface="+mn-lt"/>
                        </a:rPr>
                        <a:t>76,2</a:t>
                      </a:r>
                    </a:p>
                  </a:txBody>
                  <a:tcPr marL="0" marR="0" marT="4064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 lIns="0" tIns="40640" rIns="0" bIns="0"/>
                    <a:lstStyle/>
                    <a:p>
                      <a:pPr marR="474980" algn="ctr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sz="1800" spc="-5" dirty="0">
                          <a:cs typeface="+mn-lt"/>
                        </a:rPr>
                        <a:t>71,3</a:t>
                      </a:r>
                    </a:p>
                  </a:txBody>
                  <a:tcPr marL="0" marR="0" marT="4064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 lIns="0" tIns="40640" rIns="0" bIns="0"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sz="1800" spc="-5" dirty="0">
                          <a:cs typeface="+mn-lt"/>
                        </a:rPr>
                        <a:t>75,3</a:t>
                      </a:r>
                    </a:p>
                  </a:txBody>
                  <a:tcPr marL="0" marR="0" marT="4064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 lIns="0" tIns="40640" rIns="0" bIns="0"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sz="1800" spc="-5" dirty="0">
                          <a:cs typeface="+mn-lt"/>
                        </a:rPr>
                        <a:t>77,3</a:t>
                      </a:r>
                    </a:p>
                  </a:txBody>
                  <a:tcPr marL="0" marR="0" marT="4064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 lIns="0" tIns="40640" rIns="0" bIns="0"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sz="1800" spc="-5" dirty="0">
                          <a:solidFill>
                            <a:schemeClr val="tx1"/>
                          </a:solidFill>
                          <a:cs typeface="+mn-lt"/>
                        </a:rPr>
                        <a:t>71,1</a:t>
                      </a:r>
                    </a:p>
                  </a:txBody>
                  <a:tcPr marL="0" marR="0" marT="4064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409209">
                <a:tc>
                  <a:txBody>
                    <a:bodyPr lIns="0" tIns="41275" rIns="0" bIns="0"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sz="1800" dirty="0">
                          <a:cs typeface="+mn-lt"/>
                        </a:rPr>
                        <a:t>К</a:t>
                      </a:r>
                      <a:r>
                        <a:rPr sz="1800" spc="-5" dirty="0">
                          <a:cs typeface="+mn-lt"/>
                        </a:rPr>
                        <a:t>Д</a:t>
                      </a:r>
                      <a:r>
                        <a:rPr sz="1800" dirty="0">
                          <a:cs typeface="+mn-lt"/>
                        </a:rPr>
                        <a:t>Л (</a:t>
                      </a:r>
                      <a:r>
                        <a:rPr sz="1800" spc="-10" dirty="0">
                          <a:cs typeface="+mn-lt"/>
                        </a:rPr>
                        <a:t>л</a:t>
                      </a:r>
                      <a:r>
                        <a:rPr sz="1800" spc="-5" dirty="0">
                          <a:cs typeface="+mn-lt"/>
                        </a:rPr>
                        <a:t>и</a:t>
                      </a:r>
                      <a:r>
                        <a:rPr sz="1800" dirty="0">
                          <a:cs typeface="+mn-lt"/>
                        </a:rPr>
                        <a:t>г</a:t>
                      </a:r>
                      <a:r>
                        <a:rPr sz="1800" spc="5" dirty="0">
                          <a:cs typeface="+mn-lt"/>
                        </a:rPr>
                        <a:t>н</a:t>
                      </a:r>
                      <a:r>
                        <a:rPr sz="1800" spc="-5" dirty="0">
                          <a:cs typeface="+mn-lt"/>
                        </a:rPr>
                        <a:t>и</a:t>
                      </a:r>
                      <a:r>
                        <a:rPr sz="1800" dirty="0">
                          <a:cs typeface="+mn-lt"/>
                        </a:rPr>
                        <a:t>н),</a:t>
                      </a:r>
                      <a:r>
                        <a:rPr sz="1800" spc="-15" dirty="0">
                          <a:cs typeface="+mn-lt"/>
                        </a:rPr>
                        <a:t> </a:t>
                      </a:r>
                      <a:r>
                        <a:rPr sz="1800" dirty="0">
                          <a:cs typeface="+mn-lt"/>
                        </a:rPr>
                        <a:t>г</a:t>
                      </a:r>
                      <a:r>
                        <a:rPr sz="1800" spc="5" dirty="0">
                          <a:cs typeface="+mn-lt"/>
                        </a:rPr>
                        <a:t>/</a:t>
                      </a:r>
                      <a:r>
                        <a:rPr sz="1800" dirty="0">
                          <a:cs typeface="+mn-lt"/>
                        </a:rPr>
                        <a:t>кг</a:t>
                      </a:r>
                      <a:r>
                        <a:rPr sz="1800" spc="-20" dirty="0">
                          <a:cs typeface="+mn-lt"/>
                        </a:rPr>
                        <a:t> </a:t>
                      </a:r>
                      <a:r>
                        <a:rPr sz="1800" spc="-10" dirty="0">
                          <a:cs typeface="+mn-lt"/>
                        </a:rPr>
                        <a:t>С</a:t>
                      </a:r>
                      <a:r>
                        <a:rPr sz="1800" dirty="0">
                          <a:cs typeface="+mn-lt"/>
                        </a:rPr>
                        <a:t>В</a:t>
                      </a:r>
                    </a:p>
                  </a:txBody>
                  <a:tcPr marL="0" marR="0" marT="4127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 lIns="0" tIns="40640" rIns="0" bIns="0"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sz="1800" spc="-10" dirty="0">
                          <a:solidFill>
                            <a:schemeClr val="tx1"/>
                          </a:solidFill>
                          <a:cs typeface="+mn-lt"/>
                        </a:rPr>
                        <a:t>15</a:t>
                      </a:r>
                    </a:p>
                  </a:txBody>
                  <a:tcPr marL="0" marR="0" marT="4064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 lIns="0" tIns="40640" rIns="0" bIns="0"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sz="1800" spc="-10" dirty="0">
                          <a:cs typeface="+mn-lt"/>
                        </a:rPr>
                        <a:t>17</a:t>
                      </a:r>
                    </a:p>
                  </a:txBody>
                  <a:tcPr marL="0" marR="0" marT="4064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 lIns="0" tIns="40640" rIns="0" bIns="0"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sz="1800" spc="-10" dirty="0">
                          <a:cs typeface="+mn-lt"/>
                        </a:rPr>
                        <a:t>23</a:t>
                      </a:r>
                    </a:p>
                  </a:txBody>
                  <a:tcPr marL="0" marR="0" marT="4064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 lIns="0" tIns="40640" rIns="0" bIns="0"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sz="1800" spc="-10" dirty="0">
                          <a:cs typeface="+mn-lt"/>
                        </a:rPr>
                        <a:t>18</a:t>
                      </a:r>
                    </a:p>
                  </a:txBody>
                  <a:tcPr marL="0" marR="0" marT="4064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 lIns="0" tIns="40640" rIns="0" bIns="0"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sz="1800" spc="-10" dirty="0">
                          <a:cs typeface="+mn-lt"/>
                        </a:rPr>
                        <a:t>17</a:t>
                      </a:r>
                    </a:p>
                  </a:txBody>
                  <a:tcPr marL="0" marR="0" marT="4064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 lIns="0" tIns="40640" rIns="0" bIns="0"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sz="1800" spc="-10" dirty="0">
                          <a:solidFill>
                            <a:schemeClr val="tx1"/>
                          </a:solidFill>
                          <a:cs typeface="+mn-lt"/>
                        </a:rPr>
                        <a:t>22</a:t>
                      </a:r>
                    </a:p>
                  </a:txBody>
                  <a:tcPr marL="0" marR="0" marT="4064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86" name="Рисунок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19050" y="76200"/>
            <a:ext cx="2724150" cy="12192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3" name="object 3"/>
            <p:cNvPicPr/>
            <p:nvPr/>
          </p:nvPicPr>
          <p:blipFill>
            <a:blip r:embed="rId1"/>
            <a:srcRect/>
            <a:stretch>
              <a:fillRect/>
            </a:stretch>
          </p:blipFill>
          <p:spPr>
            <a:xfrm>
              <a:off x="0" y="0"/>
              <a:ext cx="12192000" cy="6858000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2"/>
            <a:srcRect/>
            <a:stretch>
              <a:fillRect/>
            </a:stretch>
          </p:blipFill>
          <p:spPr>
            <a:xfrm>
              <a:off x="4019550" y="0"/>
              <a:ext cx="8172450" cy="6858000"/>
            </a:xfrm>
            <a:prstGeom prst="rect">
              <a:avLst/>
            </a:prstGeom>
          </p:spPr>
        </p:pic>
      </p:grpSp>
      <p:sp>
        <p:nvSpPr>
          <p:cNvPr id="5" name="object 5"/>
          <p:cNvSpPr>
            <a:spLocks noGrp="1" noEditPoints="1"/>
          </p:cNvSpPr>
          <p:nvPr>
            <p:ph type="title"/>
          </p:nvPr>
        </p:nvSpPr>
        <p:spPr>
          <a:xfrm>
            <a:off x="4646930" y="381000"/>
            <a:ext cx="6955155" cy="11201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r">
              <a:lnSpc>
                <a:spcPct val="100000"/>
              </a:lnSpc>
              <a:spcBef>
                <a:spcPts val="100"/>
              </a:spcBef>
            </a:pPr>
            <a:r>
              <a:rPr lang="ru-RU" spc="-185" dirty="0"/>
              <a:t>Расчет операционной прибыли </a:t>
            </a:r>
            <a:br>
              <a:rPr lang="ru-RU" spc="-185" dirty="0"/>
            </a:br>
            <a:r>
              <a:rPr lang="ru-RU" spc="-185" dirty="0"/>
              <a:t>на 1 корову, руб/день  </a:t>
            </a:r>
            <a:endParaRPr lang="ru-RU" spc="-80" dirty="0"/>
          </a:p>
        </p:txBody>
      </p:sp>
      <p:graphicFrame>
        <p:nvGraphicFramePr>
          <p:cNvPr id="7" name="Table 6"/>
          <p:cNvGraphicFramePr/>
          <p:nvPr/>
        </p:nvGraphicFramePr>
        <p:xfrm>
          <a:off x="1143000" y="2590800"/>
          <a:ext cx="10515600" cy="3276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715243"/>
                <a:gridCol w="2800357"/>
              </a:tblGrid>
              <a:tr h="65532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ru-RU" sz="2400" b="0" dirty="0">
                          <a:solidFill>
                            <a:schemeClr val="tx1"/>
                          </a:solidFill>
                          <a:cs typeface="+mn-lt"/>
                          <a:sym typeface="+mn-ea"/>
                        </a:rPr>
                        <a:t>Стоимость 1 кг СВ рациона, руб     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sz="2400" b="0" dirty="0">
                          <a:solidFill>
                            <a:schemeClr val="tx1"/>
                          </a:solidFill>
                          <a:cs typeface="+mn-lt"/>
                          <a:sym typeface="+mn-ea"/>
                        </a:rPr>
                        <a:t>18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65532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ru-RU" sz="2400" dirty="0">
                          <a:cs typeface="+mn-lt"/>
                          <a:sym typeface="+mn-ea"/>
                        </a:rPr>
                        <a:t>Объем потребления корма СВ, кг/гол/день 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sz="2400" dirty="0">
                          <a:solidFill>
                            <a:schemeClr val="tx1"/>
                          </a:solidFill>
                          <a:cs typeface="+mn-lt"/>
                          <a:sym typeface="+mn-ea"/>
                        </a:rPr>
                        <a:t> 25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65532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ru-RU" sz="2400" dirty="0">
                          <a:cs typeface="+mn-lt"/>
                          <a:sym typeface="+mn-ea"/>
                        </a:rPr>
                        <a:t>Стоимость рациона на 1 корову (1*2), руб  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sz="2400" dirty="0">
                          <a:solidFill>
                            <a:schemeClr val="tx1"/>
                          </a:solidFill>
                          <a:cs typeface="+mn-lt"/>
                          <a:sym typeface="+mn-ea"/>
                        </a:rPr>
                        <a:t>450</a:t>
                      </a: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65532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ru-RU" sz="2400" dirty="0">
                          <a:cs typeface="+mn-lt"/>
                          <a:sym typeface="+mn-ea"/>
                        </a:rPr>
                        <a:t>Удельный вес корма в структуре затрат, %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sz="2400" dirty="0">
                          <a:solidFill>
                            <a:schemeClr val="tx1"/>
                          </a:solidFill>
                          <a:cs typeface="+mn-lt"/>
                          <a:sym typeface="+mn-ea"/>
                        </a:rPr>
                        <a:t>50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65532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ru-RU" sz="2400" dirty="0">
                          <a:cs typeface="+mn-lt"/>
                          <a:sym typeface="+mn-ea"/>
                        </a:rPr>
                        <a:t>Стоимость одного кормодня (3*100/Н4), руб 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sz="2400" dirty="0">
                          <a:solidFill>
                            <a:schemeClr val="tx1"/>
                          </a:solidFill>
                          <a:cs typeface="+mn-lt"/>
                          <a:sym typeface="+mn-ea"/>
                        </a:rPr>
                        <a:t>900</a:t>
                      </a: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18" name="Рисунок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0" y="0"/>
            <a:ext cx="2819400" cy="12192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object 4"/>
          <p:cNvPicPr/>
          <p:nvPr/>
        </p:nvPicPr>
        <p:blipFill>
          <a:blip r:embed="rId1"/>
          <a:srcRect/>
          <a:stretch>
            <a:fillRect/>
          </a:stretch>
        </p:blipFill>
        <p:spPr>
          <a:xfrm>
            <a:off x="4038600" y="0"/>
            <a:ext cx="8172450" cy="6858000"/>
          </a:xfrm>
          <a:prstGeom prst="rect">
            <a:avLst/>
          </a:prstGeom>
        </p:spPr>
      </p:pic>
      <p:grpSp>
        <p:nvGrpSpPr>
          <p:cNvPr id="2" name="object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3" name="object 3"/>
            <p:cNvPicPr/>
            <p:nvPr/>
          </p:nvPicPr>
          <p:blipFill>
            <a:blip r:embed="rId2"/>
            <a:srcRect/>
            <a:stretch>
              <a:fillRect/>
            </a:stretch>
          </p:blipFill>
          <p:spPr>
            <a:xfrm>
              <a:off x="0" y="0"/>
              <a:ext cx="12192000" cy="6858000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1"/>
            <a:srcRect/>
            <a:stretch>
              <a:fillRect/>
            </a:stretch>
          </p:blipFill>
          <p:spPr>
            <a:xfrm>
              <a:off x="4019550" y="0"/>
              <a:ext cx="8172450" cy="6858000"/>
            </a:xfrm>
            <a:prstGeom prst="rect">
              <a:avLst/>
            </a:prstGeom>
          </p:spPr>
        </p:pic>
      </p:grpSp>
      <p:graphicFrame>
        <p:nvGraphicFramePr>
          <p:cNvPr id="7" name="Table 6"/>
          <p:cNvGraphicFramePr/>
          <p:nvPr/>
        </p:nvGraphicFramePr>
        <p:xfrm>
          <a:off x="914400" y="1447800"/>
          <a:ext cx="11124565" cy="525779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15720"/>
                <a:gridCol w="1220470"/>
                <a:gridCol w="806450"/>
                <a:gridCol w="868045"/>
                <a:gridCol w="883920"/>
                <a:gridCol w="700405"/>
                <a:gridCol w="1016000"/>
                <a:gridCol w="962660"/>
                <a:gridCol w="837565"/>
                <a:gridCol w="837565"/>
                <a:gridCol w="838200"/>
                <a:gridCol w="837565"/>
              </a:tblGrid>
              <a:tr h="544117">
                <a:tc rowSpan="2"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 sz="1600">
                          <a:solidFill>
                            <a:schemeClr val="bg1"/>
                          </a:solidFill>
                          <a:cs typeface="+mn-lt"/>
                        </a:rPr>
                        <a:t>Конверсия</a:t>
                      </a:r>
                    </a:p>
                  </a:txBody>
                  <a:tcPr>
                    <a:solidFill>
                      <a:schemeClr val="accent4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 sz="1600">
                          <a:solidFill>
                            <a:schemeClr val="bg1"/>
                          </a:solidFill>
                          <a:cs typeface="+mn-lt"/>
                        </a:rPr>
                        <a:t>Суточный удой, л</a:t>
                      </a:r>
                    </a:p>
                  </a:txBody>
                  <a:tcPr>
                    <a:solidFill>
                      <a:schemeClr val="accent4"/>
                    </a:solidFill>
                  </a:tcPr>
                </a:tc>
                <a:tc gridSpan="10"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 sz="1600">
                          <a:solidFill>
                            <a:schemeClr val="bg1"/>
                          </a:solidFill>
                          <a:cs typeface="+mn-lt"/>
                        </a:rPr>
                        <a:t>Цена молока, р</a:t>
                      </a:r>
                    </a:p>
                  </a:txBody>
                  <a:tcPr>
                    <a:solidFill>
                      <a:schemeClr val="accent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9341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 sz="1600">
                          <a:solidFill>
                            <a:schemeClr val="tx1"/>
                          </a:solidFill>
                          <a:cs typeface="+mn-lt"/>
                        </a:rPr>
                        <a:t>20</a:t>
                      </a:r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 sz="1600">
                          <a:solidFill>
                            <a:schemeClr val="tx1"/>
                          </a:solidFill>
                          <a:cs typeface="+mn-lt"/>
                        </a:rPr>
                        <a:t>22</a:t>
                      </a:r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 sz="1600">
                          <a:solidFill>
                            <a:schemeClr val="tx1"/>
                          </a:solidFill>
                          <a:cs typeface="+mn-lt"/>
                        </a:rPr>
                        <a:t>24</a:t>
                      </a:r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 sz="1600">
                          <a:solidFill>
                            <a:schemeClr val="tx1"/>
                          </a:solidFill>
                          <a:cs typeface="+mn-lt"/>
                        </a:rPr>
                        <a:t>26</a:t>
                      </a:r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 sz="1600">
                          <a:solidFill>
                            <a:schemeClr val="tx1"/>
                          </a:solidFill>
                          <a:cs typeface="+mn-lt"/>
                        </a:rPr>
                        <a:t>30</a:t>
                      </a:r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 sz="1600">
                          <a:solidFill>
                            <a:schemeClr val="tx1"/>
                          </a:solidFill>
                          <a:cs typeface="+mn-lt"/>
                        </a:rPr>
                        <a:t>32</a:t>
                      </a:r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 sz="1600">
                          <a:solidFill>
                            <a:schemeClr val="tx1"/>
                          </a:solidFill>
                          <a:cs typeface="+mn-lt"/>
                        </a:rPr>
                        <a:t>36</a:t>
                      </a:r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 sz="1600">
                          <a:solidFill>
                            <a:schemeClr val="tx1"/>
                          </a:solidFill>
                          <a:cs typeface="+mn-lt"/>
                        </a:rPr>
                        <a:t>38</a:t>
                      </a:r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 sz="1600">
                          <a:solidFill>
                            <a:schemeClr val="tx1"/>
                          </a:solidFill>
                          <a:cs typeface="+mn-lt"/>
                        </a:rPr>
                        <a:t>40</a:t>
                      </a:r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 sz="1600">
                          <a:solidFill>
                            <a:schemeClr val="tx1"/>
                          </a:solidFill>
                          <a:cs typeface="+mn-lt"/>
                        </a:rPr>
                        <a:t>42</a:t>
                      </a:r>
                    </a:p>
                  </a:txBody>
                  <a:tcPr>
                    <a:solidFill>
                      <a:schemeClr val="accent4"/>
                    </a:solidFill>
                  </a:tcPr>
                </a:tc>
              </a:tr>
              <a:tr h="392751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/>
                        <a:t>1,52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/>
                        <a:t>38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>
                          <a:solidFill>
                            <a:schemeClr val="tx1"/>
                          </a:solidFill>
                        </a:rPr>
                        <a:t>-140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>
                          <a:solidFill>
                            <a:schemeClr val="tx1"/>
                          </a:solidFill>
                        </a:rPr>
                        <a:t>-64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>
                          <a:solidFill>
                            <a:schemeClr val="tx1"/>
                          </a:solidFill>
                        </a:rPr>
                        <a:t>12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>
                          <a:solidFill>
                            <a:schemeClr val="tx1"/>
                          </a:solidFill>
                        </a:rPr>
                        <a:t>88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>
                          <a:solidFill>
                            <a:schemeClr val="tx1"/>
                          </a:solidFill>
                        </a:rPr>
                        <a:t>240</a:t>
                      </a: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>
                          <a:solidFill>
                            <a:schemeClr val="tx1"/>
                          </a:solidFill>
                        </a:rPr>
                        <a:t>316</a:t>
                      </a: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>
                          <a:solidFill>
                            <a:schemeClr val="tx1"/>
                          </a:solidFill>
                        </a:rPr>
                        <a:t>468</a:t>
                      </a: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>
                          <a:solidFill>
                            <a:schemeClr val="tx1"/>
                          </a:solidFill>
                        </a:rPr>
                        <a:t>544</a:t>
                      </a: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>
                          <a:solidFill>
                            <a:schemeClr val="tx1"/>
                          </a:solidFill>
                        </a:rPr>
                        <a:t>620</a:t>
                      </a: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>
                          <a:solidFill>
                            <a:schemeClr val="tx1"/>
                          </a:solidFill>
                        </a:rPr>
                        <a:t>696</a:t>
                      </a: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392751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/>
                        <a:t>1,44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/>
                        <a:t>36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>
                          <a:solidFill>
                            <a:schemeClr val="tx1"/>
                          </a:solidFill>
                        </a:rPr>
                        <a:t>-180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>
                          <a:solidFill>
                            <a:schemeClr val="tx1"/>
                          </a:solidFill>
                        </a:rPr>
                        <a:t>-108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>
                          <a:solidFill>
                            <a:schemeClr val="tx1"/>
                          </a:solidFill>
                        </a:rPr>
                        <a:t>-36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>
                          <a:solidFill>
                            <a:schemeClr val="tx1"/>
                          </a:solidFill>
                        </a:rPr>
                        <a:t>36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>
                          <a:solidFill>
                            <a:schemeClr val="tx1"/>
                          </a:solidFill>
                        </a:rPr>
                        <a:t>180</a:t>
                      </a: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>
                          <a:solidFill>
                            <a:schemeClr val="tx1"/>
                          </a:solidFill>
                        </a:rPr>
                        <a:t>252</a:t>
                      </a: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>
                          <a:solidFill>
                            <a:schemeClr val="tx1"/>
                          </a:solidFill>
                        </a:rPr>
                        <a:t>396</a:t>
                      </a: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>
                          <a:solidFill>
                            <a:schemeClr val="tx1"/>
                          </a:solidFill>
                        </a:rPr>
                        <a:t>468</a:t>
                      </a: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>
                          <a:solidFill>
                            <a:schemeClr val="tx1"/>
                          </a:solidFill>
                        </a:rPr>
                        <a:t>540</a:t>
                      </a: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>
                          <a:solidFill>
                            <a:schemeClr val="tx1"/>
                          </a:solidFill>
                        </a:rPr>
                        <a:t>612</a:t>
                      </a: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392751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/>
                        <a:t>1,28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/>
                        <a:t>32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>
                          <a:solidFill>
                            <a:schemeClr val="tx1"/>
                          </a:solidFill>
                        </a:rPr>
                        <a:t>-260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>
                          <a:solidFill>
                            <a:schemeClr val="tx1"/>
                          </a:solidFill>
                        </a:rPr>
                        <a:t>-196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>
                          <a:solidFill>
                            <a:schemeClr val="tx1"/>
                          </a:solidFill>
                        </a:rPr>
                        <a:t>-132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>
                          <a:solidFill>
                            <a:schemeClr val="tx1"/>
                          </a:solidFill>
                        </a:rPr>
                        <a:t>-68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>
                          <a:solidFill>
                            <a:schemeClr val="tx1"/>
                          </a:solidFill>
                        </a:rPr>
                        <a:t>60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>
                          <a:solidFill>
                            <a:schemeClr val="tx1"/>
                          </a:solidFill>
                        </a:rPr>
                        <a:t>124</a:t>
                      </a: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>
                          <a:solidFill>
                            <a:schemeClr val="tx1"/>
                          </a:solidFill>
                        </a:rPr>
                        <a:t>252</a:t>
                      </a: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>
                          <a:solidFill>
                            <a:schemeClr val="tx1"/>
                          </a:solidFill>
                        </a:rPr>
                        <a:t>316</a:t>
                      </a: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>
                          <a:solidFill>
                            <a:schemeClr val="tx1"/>
                          </a:solidFill>
                        </a:rPr>
                        <a:t>380</a:t>
                      </a: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>
                          <a:solidFill>
                            <a:schemeClr val="tx1"/>
                          </a:solidFill>
                        </a:rPr>
                        <a:t>444</a:t>
                      </a: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392751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/>
                        <a:t>1,20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/>
                        <a:t>30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>
                          <a:solidFill>
                            <a:schemeClr val="tx1"/>
                          </a:solidFill>
                        </a:rPr>
                        <a:t>-300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>
                          <a:solidFill>
                            <a:schemeClr val="tx1"/>
                          </a:solidFill>
                        </a:rPr>
                        <a:t>-240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>
                          <a:solidFill>
                            <a:schemeClr val="tx1"/>
                          </a:solidFill>
                        </a:rPr>
                        <a:t>-180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>
                          <a:solidFill>
                            <a:schemeClr val="tx1"/>
                          </a:solidFill>
                        </a:rPr>
                        <a:t>-120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>
                          <a:solidFill>
                            <a:schemeClr val="tx1"/>
                          </a:solidFill>
                        </a:rPr>
                        <a:t>0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>
                          <a:solidFill>
                            <a:schemeClr val="tx1"/>
                          </a:solidFill>
                        </a:rPr>
                        <a:t>60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>
                          <a:solidFill>
                            <a:schemeClr val="tx1"/>
                          </a:solidFill>
                        </a:rPr>
                        <a:t>180</a:t>
                      </a: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>
                          <a:solidFill>
                            <a:schemeClr val="tx1"/>
                          </a:solidFill>
                        </a:rPr>
                        <a:t>240</a:t>
                      </a: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>
                          <a:solidFill>
                            <a:schemeClr val="tx1"/>
                          </a:solidFill>
                        </a:rPr>
                        <a:t>300</a:t>
                      </a: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>
                          <a:solidFill>
                            <a:schemeClr val="tx1"/>
                          </a:solidFill>
                        </a:rPr>
                        <a:t>360</a:t>
                      </a: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392751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/>
                        <a:t>1,12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/>
                        <a:t>28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>
                          <a:solidFill>
                            <a:schemeClr val="tx1"/>
                          </a:solidFill>
                        </a:rPr>
                        <a:t>-340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>
                          <a:solidFill>
                            <a:schemeClr val="tx1"/>
                          </a:solidFill>
                        </a:rPr>
                        <a:t>-284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>
                          <a:solidFill>
                            <a:schemeClr val="tx1"/>
                          </a:solidFill>
                        </a:rPr>
                        <a:t>-228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>
                          <a:solidFill>
                            <a:schemeClr val="tx1"/>
                          </a:solidFill>
                        </a:rPr>
                        <a:t>-172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>
                          <a:solidFill>
                            <a:schemeClr val="tx1"/>
                          </a:solidFill>
                        </a:rPr>
                        <a:t>-60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>
                          <a:solidFill>
                            <a:schemeClr val="tx1"/>
                          </a:solidFill>
                        </a:rPr>
                        <a:t>-4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>
                          <a:solidFill>
                            <a:schemeClr val="tx1"/>
                          </a:solidFill>
                        </a:rPr>
                        <a:t>108</a:t>
                      </a: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>
                          <a:solidFill>
                            <a:schemeClr val="tx1"/>
                          </a:solidFill>
                        </a:rPr>
                        <a:t>164</a:t>
                      </a: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>
                          <a:solidFill>
                            <a:schemeClr val="tx1"/>
                          </a:solidFill>
                        </a:rPr>
                        <a:t>220</a:t>
                      </a: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>
                          <a:solidFill>
                            <a:schemeClr val="tx1"/>
                          </a:solidFill>
                        </a:rPr>
                        <a:t>276</a:t>
                      </a: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392751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/>
                        <a:t>1,04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/>
                        <a:t>26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>
                          <a:solidFill>
                            <a:schemeClr val="tx1"/>
                          </a:solidFill>
                        </a:rPr>
                        <a:t>-380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>
                          <a:solidFill>
                            <a:schemeClr val="tx1"/>
                          </a:solidFill>
                        </a:rPr>
                        <a:t>-328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>
                          <a:solidFill>
                            <a:schemeClr val="tx1"/>
                          </a:solidFill>
                        </a:rPr>
                        <a:t>-276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>
                          <a:solidFill>
                            <a:schemeClr val="tx1"/>
                          </a:solidFill>
                        </a:rPr>
                        <a:t>-224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>
                          <a:solidFill>
                            <a:schemeClr val="tx1"/>
                          </a:solidFill>
                        </a:rPr>
                        <a:t>-120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>
                          <a:solidFill>
                            <a:schemeClr val="tx1"/>
                          </a:solidFill>
                        </a:rPr>
                        <a:t>-68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>
                          <a:solidFill>
                            <a:schemeClr val="tx1"/>
                          </a:solidFill>
                        </a:rPr>
                        <a:t>36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>
                          <a:solidFill>
                            <a:schemeClr val="tx1"/>
                          </a:solidFill>
                        </a:rPr>
                        <a:t>88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>
                          <a:solidFill>
                            <a:schemeClr val="tx1"/>
                          </a:solidFill>
                        </a:rPr>
                        <a:t>140</a:t>
                      </a: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>
                          <a:solidFill>
                            <a:schemeClr val="tx1"/>
                          </a:solidFill>
                        </a:rPr>
                        <a:t>192</a:t>
                      </a: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39208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/>
                        <a:t>0,96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/>
                        <a:t>24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>
                          <a:solidFill>
                            <a:schemeClr val="tx1"/>
                          </a:solidFill>
                        </a:rPr>
                        <a:t>-420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>
                          <a:solidFill>
                            <a:schemeClr val="tx1"/>
                          </a:solidFill>
                        </a:rPr>
                        <a:t>-372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>
                          <a:solidFill>
                            <a:schemeClr val="tx1"/>
                          </a:solidFill>
                        </a:rPr>
                        <a:t>-324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>
                          <a:solidFill>
                            <a:schemeClr val="tx1"/>
                          </a:solidFill>
                        </a:rPr>
                        <a:t>-276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>
                          <a:solidFill>
                            <a:schemeClr val="tx1"/>
                          </a:solidFill>
                        </a:rPr>
                        <a:t>-180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>
                          <a:solidFill>
                            <a:schemeClr val="tx1"/>
                          </a:solidFill>
                        </a:rPr>
                        <a:t>-132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>
                          <a:solidFill>
                            <a:schemeClr val="tx1"/>
                          </a:solidFill>
                        </a:rPr>
                        <a:t>-36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>
                          <a:solidFill>
                            <a:schemeClr val="tx1"/>
                          </a:solidFill>
                        </a:rPr>
                        <a:t>12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>
                          <a:solidFill>
                            <a:schemeClr val="tx1"/>
                          </a:solidFill>
                        </a:rPr>
                        <a:t>60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>
                          <a:solidFill>
                            <a:schemeClr val="tx1"/>
                          </a:solidFill>
                        </a:rPr>
                        <a:t>108</a:t>
                      </a: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393418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/>
                        <a:t>0,88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/>
                        <a:t>22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>
                          <a:solidFill>
                            <a:schemeClr val="tx1"/>
                          </a:solidFill>
                        </a:rPr>
                        <a:t>-460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>
                          <a:solidFill>
                            <a:schemeClr val="tx1"/>
                          </a:solidFill>
                        </a:rPr>
                        <a:t>-416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>
                          <a:solidFill>
                            <a:schemeClr val="tx1"/>
                          </a:solidFill>
                        </a:rPr>
                        <a:t>-372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>
                          <a:solidFill>
                            <a:schemeClr val="tx1"/>
                          </a:solidFill>
                        </a:rPr>
                        <a:t>-328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>
                          <a:solidFill>
                            <a:schemeClr val="tx1"/>
                          </a:solidFill>
                        </a:rPr>
                        <a:t>-240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>
                          <a:solidFill>
                            <a:schemeClr val="tx1"/>
                          </a:solidFill>
                        </a:rPr>
                        <a:t>-196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>
                          <a:solidFill>
                            <a:schemeClr val="tx1"/>
                          </a:solidFill>
                        </a:rPr>
                        <a:t>-108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>
                          <a:solidFill>
                            <a:schemeClr val="tx1"/>
                          </a:solidFill>
                        </a:rPr>
                        <a:t>-64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>
                          <a:solidFill>
                            <a:schemeClr val="tx1"/>
                          </a:solidFill>
                        </a:rPr>
                        <a:t>-20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>
                          <a:solidFill>
                            <a:schemeClr val="tx1"/>
                          </a:solidFill>
                        </a:rPr>
                        <a:t>24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392751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/>
                        <a:t>0,80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/>
                        <a:t>20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>
                          <a:solidFill>
                            <a:schemeClr val="tx1"/>
                          </a:solidFill>
                        </a:rPr>
                        <a:t>-500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>
                          <a:solidFill>
                            <a:schemeClr val="tx1"/>
                          </a:solidFill>
                        </a:rPr>
                        <a:t>-460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>
                          <a:solidFill>
                            <a:schemeClr val="tx1"/>
                          </a:solidFill>
                        </a:rPr>
                        <a:t>-420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>
                          <a:solidFill>
                            <a:schemeClr val="tx1"/>
                          </a:solidFill>
                        </a:rPr>
                        <a:t>-380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>
                          <a:solidFill>
                            <a:schemeClr val="tx1"/>
                          </a:solidFill>
                        </a:rPr>
                        <a:t>-300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>
                          <a:solidFill>
                            <a:schemeClr val="tx1"/>
                          </a:solidFill>
                        </a:rPr>
                        <a:t>-260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>
                          <a:solidFill>
                            <a:schemeClr val="tx1"/>
                          </a:solidFill>
                        </a:rPr>
                        <a:t>-180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>
                          <a:solidFill>
                            <a:schemeClr val="tx1"/>
                          </a:solidFill>
                        </a:rPr>
                        <a:t>-140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>
                          <a:solidFill>
                            <a:schemeClr val="tx1"/>
                          </a:solidFill>
                        </a:rPr>
                        <a:t>-100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>
                          <a:solidFill>
                            <a:schemeClr val="tx1"/>
                          </a:solidFill>
                        </a:rPr>
                        <a:t>-60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392751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/>
                        <a:t>0,72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/>
                        <a:t>18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>
                          <a:solidFill>
                            <a:schemeClr val="tx1"/>
                          </a:solidFill>
                        </a:rPr>
                        <a:t>-540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>
                          <a:solidFill>
                            <a:schemeClr val="tx1"/>
                          </a:solidFill>
                        </a:rPr>
                        <a:t>-504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>
                          <a:solidFill>
                            <a:schemeClr val="tx1"/>
                          </a:solidFill>
                        </a:rPr>
                        <a:t>-468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>
                          <a:solidFill>
                            <a:schemeClr val="tx1"/>
                          </a:solidFill>
                        </a:rPr>
                        <a:t>-432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>
                          <a:solidFill>
                            <a:schemeClr val="tx1"/>
                          </a:solidFill>
                        </a:rPr>
                        <a:t>-360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>
                          <a:solidFill>
                            <a:schemeClr val="tx1"/>
                          </a:solidFill>
                        </a:rPr>
                        <a:t>-324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>
                          <a:solidFill>
                            <a:schemeClr val="tx1"/>
                          </a:solidFill>
                        </a:rPr>
                        <a:t>-252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>
                          <a:solidFill>
                            <a:schemeClr val="tx1"/>
                          </a:solidFill>
                        </a:rPr>
                        <a:t>-216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>
                          <a:solidFill>
                            <a:schemeClr val="tx1"/>
                          </a:solidFill>
                        </a:rPr>
                        <a:t>-180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>
                          <a:solidFill>
                            <a:schemeClr val="tx1"/>
                          </a:solidFill>
                        </a:rPr>
                        <a:t>-144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392751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/>
                        <a:t>0,64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/>
                        <a:t>16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>
                          <a:solidFill>
                            <a:schemeClr val="tx1"/>
                          </a:solidFill>
                        </a:rPr>
                        <a:t>-580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>
                          <a:solidFill>
                            <a:schemeClr val="tx1"/>
                          </a:solidFill>
                        </a:rPr>
                        <a:t>-548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>
                          <a:solidFill>
                            <a:schemeClr val="tx1"/>
                          </a:solidFill>
                        </a:rPr>
                        <a:t>-516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>
                          <a:solidFill>
                            <a:schemeClr val="tx1"/>
                          </a:solidFill>
                        </a:rPr>
                        <a:t>-484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>
                          <a:solidFill>
                            <a:schemeClr val="tx1"/>
                          </a:solidFill>
                        </a:rPr>
                        <a:t>-420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>
                          <a:solidFill>
                            <a:schemeClr val="tx1"/>
                          </a:solidFill>
                        </a:rPr>
                        <a:t>-388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>
                          <a:solidFill>
                            <a:schemeClr val="tx1"/>
                          </a:solidFill>
                        </a:rPr>
                        <a:t>-324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>
                          <a:solidFill>
                            <a:schemeClr val="tx1"/>
                          </a:solidFill>
                        </a:rPr>
                        <a:t>-292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>
                          <a:solidFill>
                            <a:schemeClr val="tx1"/>
                          </a:solidFill>
                        </a:rPr>
                        <a:t>-260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 dirty="0">
                          <a:solidFill>
                            <a:schemeClr val="tx1"/>
                          </a:solidFill>
                        </a:rPr>
                        <a:t>-228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9" name="object 5"/>
          <p:cNvSpPr>
            <a:spLocks noGrp="1" noEditPoints="1"/>
          </p:cNvSpPr>
          <p:nvPr>
            <p:ph type="title"/>
          </p:nvPr>
        </p:nvSpPr>
        <p:spPr>
          <a:xfrm>
            <a:off x="3505199" y="381000"/>
            <a:ext cx="7162800" cy="9041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r">
              <a:lnSpc>
                <a:spcPct val="80000"/>
              </a:lnSpc>
              <a:spcBef>
                <a:spcPts val="100"/>
              </a:spcBef>
            </a:pPr>
            <a:r>
              <a:rPr lang="ru-RU" spc="-185" dirty="0"/>
              <a:t>Расчет операционной прибыли </a:t>
            </a:r>
            <a:br>
              <a:rPr lang="ru-RU" spc="-185" dirty="0"/>
            </a:br>
            <a:r>
              <a:rPr lang="ru-RU" spc="-185" dirty="0"/>
              <a:t>на 1 корову, руб/день  </a:t>
            </a:r>
            <a:endParaRPr lang="ru-RU" spc="-80" dirty="0"/>
          </a:p>
        </p:txBody>
      </p:sp>
      <p:pic>
        <p:nvPicPr>
          <p:cNvPr id="170" name="Рисунок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71550" y="76200"/>
            <a:ext cx="2976450" cy="12033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-4445" y="0"/>
            <a:ext cx="12192000" cy="6858000"/>
            <a:chOff x="-4445" y="0"/>
            <a:chExt cx="12192000" cy="6858000"/>
          </a:xfrm>
        </p:grpSpPr>
        <p:pic>
          <p:nvPicPr>
            <p:cNvPr id="3" name="object 3"/>
            <p:cNvPicPr/>
            <p:nvPr/>
          </p:nvPicPr>
          <p:blipFill>
            <a:blip r:embed="rId1"/>
            <a:srcRect/>
            <a:stretch>
              <a:fillRect/>
            </a:stretch>
          </p:blipFill>
          <p:spPr>
            <a:xfrm>
              <a:off x="-4445" y="0"/>
              <a:ext cx="12192000" cy="6858000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2"/>
            <a:srcRect r="8258" b="8426"/>
            <a:stretch/>
          </p:blipFill>
          <p:spPr>
            <a:xfrm>
              <a:off x="5619750" y="577850"/>
              <a:ext cx="6567805" cy="6280150"/>
            </a:xfrm>
            <a:prstGeom prst="rect">
              <a:avLst/>
            </a:prstGeom>
          </p:spPr>
        </p:pic>
      </p:grpSp>
      <p:pic>
        <p:nvPicPr>
          <p:cNvPr id="9" name="Рисунок 8"/>
          <p:cNvPicPr>
            <a:picLocks noChangeAspect="1"/>
          </p:cNvPicPr>
          <p:nvPr/>
        </p:nvPicPr>
        <p:blipFill>
          <a:blip r:embed="rId3"/>
          <a:srcRect t="19997" b="14299"/>
          <a:stretch/>
        </p:blipFill>
        <p:spPr>
          <a:xfrm>
            <a:off x="2438400" y="1788794"/>
            <a:ext cx="7696200" cy="4612005"/>
          </a:xfrm>
          <a:prstGeom prst="rect">
            <a:avLst/>
          </a:prstGeom>
        </p:spPr>
      </p:pic>
      <p:sp>
        <p:nvSpPr>
          <p:cNvPr id="12" name="Прямоугольник 11"/>
          <p:cNvSpPr/>
          <p:nvPr/>
        </p:nvSpPr>
        <p:spPr>
          <a:xfrm>
            <a:off x="2514600" y="387350"/>
            <a:ext cx="9173845" cy="878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1430" algn="r">
              <a:spcBef>
                <a:spcPts val="90"/>
              </a:spcBef>
            </a:pPr>
            <a:r>
              <a:rPr lang="ru-RU" sz="2800" b="1" dirty="0">
                <a:solidFill>
                  <a:srgbClr val="643C8C"/>
                </a:solidFill>
                <a:latin typeface="DinPro"/>
                <a:sym typeface="+mn-ea"/>
              </a:rPr>
              <a:t>Собственные основные корма – </a:t>
            </a:r>
          </a:p>
          <a:p>
            <a:pPr marL="11430" algn="r">
              <a:lnSpc>
                <a:spcPct val="80000"/>
              </a:lnSpc>
              <a:spcBef>
                <a:spcPts val="90"/>
              </a:spcBef>
            </a:pPr>
            <a:r>
              <a:rPr lang="ru-RU" sz="2800" b="1" dirty="0">
                <a:solidFill>
                  <a:srgbClr val="643C8C"/>
                </a:solidFill>
                <a:latin typeface="DinPro"/>
                <a:sym typeface="+mn-ea"/>
              </a:rPr>
              <a:t>низкая себестоимость молока</a:t>
            </a:r>
            <a:endParaRPr lang="ru-RU" sz="2800" dirty="0">
              <a:solidFill>
                <a:srgbClr val="643C8C"/>
              </a:solidFill>
              <a:latin typeface="DINPro-CondBold"/>
              <a:cs typeface="Arial" pitchFamily="34" charset="0" panose="020B0604020202020204"/>
            </a:endParaRPr>
          </a:p>
        </p:txBody>
      </p:sp>
      <p:pic>
        <p:nvPicPr>
          <p:cNvPr id="13" name="Рисунок 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71548" y="76200"/>
            <a:ext cx="2519252" cy="13716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>
            <a:spLocks noGrp="1" noEditPoints="1"/>
          </p:cNvSpPr>
          <p:nvPr>
            <p:ph type="title"/>
          </p:nvPr>
        </p:nvSpPr>
        <p:spPr>
          <a:xfrm>
            <a:off x="4920145" y="443445"/>
            <a:ext cx="6681470" cy="13976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940435" marR="5080" indent="-928370" algn="r">
              <a:lnSpc>
                <a:spcPct val="100000"/>
              </a:lnSpc>
              <a:spcBef>
                <a:spcPts val="100"/>
              </a:spcBef>
              <a:tabLst>
                <a:tab pos="4122420" algn="l"/>
                <a:tab pos="4977765" algn="l"/>
              </a:tabLst>
            </a:pPr>
            <a:r>
              <a:rPr sz="3000" spc="-110" dirty="0">
                <a:solidFill>
                  <a:srgbClr val="92D050"/>
                </a:solidFill>
              </a:rPr>
              <a:t>«</a:t>
            </a:r>
            <a:r>
              <a:rPr sz="3000" spc="-35" dirty="0">
                <a:solidFill>
                  <a:srgbClr val="92D050"/>
                </a:solidFill>
              </a:rPr>
              <a:t>О</a:t>
            </a:r>
            <a:r>
              <a:rPr sz="3000" spc="-105" dirty="0">
                <a:solidFill>
                  <a:srgbClr val="92D050"/>
                </a:solidFill>
              </a:rPr>
              <a:t> </a:t>
            </a:r>
            <a:r>
              <a:rPr sz="3000" spc="-130" dirty="0">
                <a:solidFill>
                  <a:srgbClr val="92D050"/>
                </a:solidFill>
              </a:rPr>
              <a:t>т</a:t>
            </a:r>
            <a:r>
              <a:rPr sz="3000" spc="-210" dirty="0">
                <a:solidFill>
                  <a:srgbClr val="92D050"/>
                </a:solidFill>
              </a:rPr>
              <a:t>о</a:t>
            </a:r>
            <a:r>
              <a:rPr sz="3000" spc="-165" dirty="0">
                <a:solidFill>
                  <a:srgbClr val="92D050"/>
                </a:solidFill>
              </a:rPr>
              <a:t>м</a:t>
            </a:r>
            <a:r>
              <a:rPr sz="3000" spc="-45" dirty="0">
                <a:solidFill>
                  <a:srgbClr val="92D050"/>
                </a:solidFill>
              </a:rPr>
              <a:t>,</a:t>
            </a:r>
            <a:r>
              <a:rPr sz="3000" spc="-110" dirty="0">
                <a:solidFill>
                  <a:srgbClr val="92D050"/>
                </a:solidFill>
              </a:rPr>
              <a:t> </a:t>
            </a:r>
            <a:r>
              <a:rPr sz="3000" spc="-270" dirty="0">
                <a:solidFill>
                  <a:srgbClr val="92D050"/>
                </a:solidFill>
              </a:rPr>
              <a:t>н</a:t>
            </a:r>
            <a:r>
              <a:rPr sz="3000" spc="-135" dirty="0">
                <a:solidFill>
                  <a:srgbClr val="92D050"/>
                </a:solidFill>
              </a:rPr>
              <a:t>а</a:t>
            </a:r>
            <a:r>
              <a:rPr sz="3000" spc="-215" dirty="0">
                <a:solidFill>
                  <a:srgbClr val="92D050"/>
                </a:solidFill>
              </a:rPr>
              <a:t>д</a:t>
            </a:r>
            <a:r>
              <a:rPr sz="3000" spc="-110" dirty="0">
                <a:solidFill>
                  <a:srgbClr val="92D050"/>
                </a:solidFill>
              </a:rPr>
              <a:t> </a:t>
            </a:r>
            <a:r>
              <a:rPr sz="3000" spc="-290" dirty="0">
                <a:solidFill>
                  <a:srgbClr val="92D050"/>
                </a:solidFill>
              </a:rPr>
              <a:t>ч</a:t>
            </a:r>
            <a:r>
              <a:rPr sz="3000" spc="-140" dirty="0">
                <a:solidFill>
                  <a:srgbClr val="92D050"/>
                </a:solidFill>
              </a:rPr>
              <a:t>е</a:t>
            </a:r>
            <a:r>
              <a:rPr sz="3000" spc="-25" dirty="0">
                <a:solidFill>
                  <a:srgbClr val="92D050"/>
                </a:solidFill>
              </a:rPr>
              <a:t>м</a:t>
            </a:r>
            <a:r>
              <a:rPr sz="3000" spc="-105" dirty="0">
                <a:solidFill>
                  <a:srgbClr val="92D050"/>
                </a:solidFill>
              </a:rPr>
              <a:t> </a:t>
            </a:r>
            <a:r>
              <a:rPr sz="3000" spc="-165" dirty="0">
                <a:solidFill>
                  <a:srgbClr val="92D050"/>
                </a:solidFill>
              </a:rPr>
              <a:t>м</a:t>
            </a:r>
            <a:r>
              <a:rPr sz="3000" spc="-450" dirty="0">
                <a:solidFill>
                  <a:srgbClr val="92D050"/>
                </a:solidFill>
              </a:rPr>
              <a:t>ы</a:t>
            </a:r>
            <a:r>
              <a:rPr sz="3000" spc="-105" dirty="0">
                <a:solidFill>
                  <a:srgbClr val="92D050"/>
                </a:solidFill>
              </a:rPr>
              <a:t> </a:t>
            </a:r>
            <a:r>
              <a:rPr sz="3000" spc="-210" dirty="0">
                <a:solidFill>
                  <a:srgbClr val="92D050"/>
                </a:solidFill>
              </a:rPr>
              <a:t>р</a:t>
            </a:r>
            <a:r>
              <a:rPr sz="3000" spc="-135" dirty="0">
                <a:solidFill>
                  <a:srgbClr val="92D050"/>
                </a:solidFill>
              </a:rPr>
              <a:t>а</a:t>
            </a:r>
            <a:r>
              <a:rPr sz="3000" spc="-280" dirty="0">
                <a:solidFill>
                  <a:srgbClr val="92D050"/>
                </a:solidFill>
              </a:rPr>
              <a:t>б</a:t>
            </a:r>
            <a:r>
              <a:rPr sz="3000" spc="-210" dirty="0">
                <a:solidFill>
                  <a:srgbClr val="92D050"/>
                </a:solidFill>
              </a:rPr>
              <a:t>о</a:t>
            </a:r>
            <a:r>
              <a:rPr sz="3000" spc="-130" dirty="0">
                <a:solidFill>
                  <a:srgbClr val="92D050"/>
                </a:solidFill>
              </a:rPr>
              <a:t>т</a:t>
            </a:r>
            <a:r>
              <a:rPr sz="3000" spc="-135" dirty="0">
                <a:solidFill>
                  <a:srgbClr val="92D050"/>
                </a:solidFill>
              </a:rPr>
              <a:t>а</a:t>
            </a:r>
            <a:r>
              <a:rPr sz="3000" spc="-140" dirty="0">
                <a:solidFill>
                  <a:srgbClr val="92D050"/>
                </a:solidFill>
              </a:rPr>
              <a:t>е</a:t>
            </a:r>
            <a:r>
              <a:rPr sz="3000" spc="-25" dirty="0">
                <a:solidFill>
                  <a:srgbClr val="92D050"/>
                </a:solidFill>
              </a:rPr>
              <a:t>м</a:t>
            </a:r>
            <a:r>
              <a:rPr sz="3000" spc="-105" dirty="0">
                <a:solidFill>
                  <a:srgbClr val="92D050"/>
                </a:solidFill>
              </a:rPr>
              <a:t> </a:t>
            </a:r>
            <a:r>
              <a:rPr sz="3000" spc="-170" dirty="0">
                <a:solidFill>
                  <a:srgbClr val="92D050"/>
                </a:solidFill>
              </a:rPr>
              <a:t>с</a:t>
            </a:r>
            <a:r>
              <a:rPr sz="3000" spc="-140" dirty="0">
                <a:solidFill>
                  <a:srgbClr val="92D050"/>
                </a:solidFill>
              </a:rPr>
              <a:t>е</a:t>
            </a:r>
            <a:r>
              <a:rPr sz="3000" spc="-50" dirty="0">
                <a:solidFill>
                  <a:srgbClr val="92D050"/>
                </a:solidFill>
              </a:rPr>
              <a:t>г</a:t>
            </a:r>
            <a:r>
              <a:rPr sz="3000" spc="-210" dirty="0">
                <a:solidFill>
                  <a:srgbClr val="92D050"/>
                </a:solidFill>
              </a:rPr>
              <a:t>о</a:t>
            </a:r>
            <a:r>
              <a:rPr sz="3000" spc="-355" dirty="0">
                <a:solidFill>
                  <a:srgbClr val="92D050"/>
                </a:solidFill>
              </a:rPr>
              <a:t>д</a:t>
            </a:r>
            <a:r>
              <a:rPr sz="3000" spc="-270" dirty="0">
                <a:solidFill>
                  <a:srgbClr val="92D050"/>
                </a:solidFill>
              </a:rPr>
              <a:t>н</a:t>
            </a:r>
            <a:r>
              <a:rPr sz="3000" spc="-285" dirty="0">
                <a:solidFill>
                  <a:srgbClr val="92D050"/>
                </a:solidFill>
              </a:rPr>
              <a:t>я</a:t>
            </a:r>
            <a:r>
              <a:rPr sz="3000" spc="-45" dirty="0">
                <a:solidFill>
                  <a:srgbClr val="92D050"/>
                </a:solidFill>
              </a:rPr>
              <a:t>,  </a:t>
            </a:r>
            <a:r>
              <a:rPr sz="3000" spc="-355" dirty="0">
                <a:solidFill>
                  <a:srgbClr val="92D050"/>
                </a:solidFill>
              </a:rPr>
              <a:t>д</a:t>
            </a:r>
            <a:r>
              <a:rPr sz="3000" spc="-210" dirty="0">
                <a:solidFill>
                  <a:srgbClr val="92D050"/>
                </a:solidFill>
              </a:rPr>
              <a:t>р</a:t>
            </a:r>
            <a:r>
              <a:rPr sz="3000" spc="-320" dirty="0">
                <a:solidFill>
                  <a:srgbClr val="92D050"/>
                </a:solidFill>
              </a:rPr>
              <a:t>у</a:t>
            </a:r>
            <a:r>
              <a:rPr sz="3000" spc="-50" dirty="0">
                <a:solidFill>
                  <a:srgbClr val="92D050"/>
                </a:solidFill>
              </a:rPr>
              <a:t>г</a:t>
            </a:r>
            <a:r>
              <a:rPr sz="3000" spc="-280" dirty="0">
                <a:solidFill>
                  <a:srgbClr val="92D050"/>
                </a:solidFill>
              </a:rPr>
              <a:t>и</a:t>
            </a:r>
            <a:r>
              <a:rPr sz="3000" spc="-5" dirty="0">
                <a:solidFill>
                  <a:srgbClr val="92D050"/>
                </a:solidFill>
              </a:rPr>
              <a:t>е</a:t>
            </a:r>
            <a:r>
              <a:rPr sz="3000" spc="-105" dirty="0">
                <a:solidFill>
                  <a:srgbClr val="92D050"/>
                </a:solidFill>
              </a:rPr>
              <a:t> </a:t>
            </a:r>
            <a:r>
              <a:rPr sz="3000" spc="-260" dirty="0">
                <a:solidFill>
                  <a:srgbClr val="92D050"/>
                </a:solidFill>
              </a:rPr>
              <a:t>п</a:t>
            </a:r>
            <a:r>
              <a:rPr sz="3000" spc="-210" dirty="0">
                <a:solidFill>
                  <a:srgbClr val="92D050"/>
                </a:solidFill>
              </a:rPr>
              <a:t>о</a:t>
            </a:r>
            <a:r>
              <a:rPr sz="3000" spc="-355" dirty="0">
                <a:solidFill>
                  <a:srgbClr val="92D050"/>
                </a:solidFill>
              </a:rPr>
              <a:t>д</a:t>
            </a:r>
            <a:r>
              <a:rPr sz="3000" spc="-320" dirty="0">
                <a:solidFill>
                  <a:srgbClr val="92D050"/>
                </a:solidFill>
              </a:rPr>
              <a:t>у</a:t>
            </a:r>
            <a:r>
              <a:rPr sz="3000" spc="-165" dirty="0">
                <a:solidFill>
                  <a:srgbClr val="92D050"/>
                </a:solidFill>
              </a:rPr>
              <a:t>м</a:t>
            </a:r>
            <a:r>
              <a:rPr sz="3000" spc="-135" dirty="0">
                <a:solidFill>
                  <a:srgbClr val="92D050"/>
                </a:solidFill>
              </a:rPr>
              <a:t>а</a:t>
            </a:r>
            <a:r>
              <a:rPr sz="3000" spc="-375" dirty="0">
                <a:solidFill>
                  <a:srgbClr val="92D050"/>
                </a:solidFill>
              </a:rPr>
              <a:t>ю</a:t>
            </a:r>
            <a:r>
              <a:rPr sz="3000" spc="10" dirty="0">
                <a:solidFill>
                  <a:srgbClr val="92D050"/>
                </a:solidFill>
              </a:rPr>
              <a:t>т</a:t>
            </a:r>
            <a:r>
              <a:rPr sz="3000" spc="-110" dirty="0">
                <a:solidFill>
                  <a:srgbClr val="92D050"/>
                </a:solidFill>
              </a:rPr>
              <a:t> </a:t>
            </a:r>
            <a:r>
              <a:rPr sz="3000" spc="-130" dirty="0">
                <a:solidFill>
                  <a:srgbClr val="92D050"/>
                </a:solidFill>
              </a:rPr>
              <a:t>т</a:t>
            </a:r>
            <a:r>
              <a:rPr sz="3000" spc="-210" dirty="0">
                <a:solidFill>
                  <a:srgbClr val="92D050"/>
                </a:solidFill>
              </a:rPr>
              <a:t>о</a:t>
            </a:r>
            <a:r>
              <a:rPr sz="3000" spc="-290" dirty="0">
                <a:solidFill>
                  <a:srgbClr val="92D050"/>
                </a:solidFill>
              </a:rPr>
              <a:t>л</a:t>
            </a:r>
            <a:r>
              <a:rPr sz="3000" spc="-400" dirty="0">
                <a:solidFill>
                  <a:srgbClr val="92D050"/>
                </a:solidFill>
              </a:rPr>
              <a:t>ь</a:t>
            </a:r>
            <a:r>
              <a:rPr sz="3000" spc="-65" dirty="0">
                <a:solidFill>
                  <a:srgbClr val="92D050"/>
                </a:solidFill>
              </a:rPr>
              <a:t>к</a:t>
            </a:r>
            <a:r>
              <a:rPr sz="3000" spc="-75" dirty="0">
                <a:solidFill>
                  <a:srgbClr val="92D050"/>
                </a:solidFill>
              </a:rPr>
              <a:t>о</a:t>
            </a:r>
            <a:r>
              <a:rPr sz="3000" spc="-105" dirty="0">
                <a:solidFill>
                  <a:srgbClr val="92D050"/>
                </a:solidFill>
              </a:rPr>
              <a:t> </a:t>
            </a:r>
            <a:r>
              <a:rPr sz="3000" spc="-55" dirty="0">
                <a:solidFill>
                  <a:srgbClr val="92D050"/>
                </a:solidFill>
              </a:rPr>
              <a:t>з</a:t>
            </a:r>
            <a:r>
              <a:rPr sz="3000" spc="-135" dirty="0">
                <a:solidFill>
                  <a:srgbClr val="92D050"/>
                </a:solidFill>
              </a:rPr>
              <a:t>а</a:t>
            </a:r>
            <a:r>
              <a:rPr sz="3000" spc="-360" dirty="0">
                <a:solidFill>
                  <a:srgbClr val="92D050"/>
                </a:solidFill>
              </a:rPr>
              <a:t>в</a:t>
            </a:r>
            <a:r>
              <a:rPr sz="3000" spc="-130" dirty="0">
                <a:solidFill>
                  <a:srgbClr val="92D050"/>
                </a:solidFill>
              </a:rPr>
              <a:t>т</a:t>
            </a:r>
            <a:r>
              <a:rPr sz="3000" spc="-210" dirty="0">
                <a:solidFill>
                  <a:srgbClr val="92D050"/>
                </a:solidFill>
              </a:rPr>
              <a:t>р</a:t>
            </a:r>
            <a:r>
              <a:rPr sz="3000" spc="-135" dirty="0">
                <a:solidFill>
                  <a:srgbClr val="92D050"/>
                </a:solidFill>
              </a:rPr>
              <a:t>а</a:t>
            </a:r>
            <a:r>
              <a:rPr sz="3000" spc="-110" dirty="0">
                <a:solidFill>
                  <a:srgbClr val="92D050"/>
                </a:solidFill>
              </a:rPr>
              <a:t>»</a:t>
            </a:r>
            <a:r>
              <a:rPr sz="3000" spc="-45" dirty="0">
                <a:solidFill>
                  <a:srgbClr val="92D050"/>
                </a:solidFill>
              </a:rPr>
              <a:t>.  </a:t>
            </a:r>
            <a:r>
              <a:rPr sz="3000" spc="-220" dirty="0">
                <a:solidFill>
                  <a:srgbClr val="92D050"/>
                </a:solidFill>
              </a:rPr>
              <a:t>Алан</a:t>
            </a:r>
            <a:r>
              <a:rPr sz="3000" spc="-100" dirty="0">
                <a:solidFill>
                  <a:srgbClr val="92D050"/>
                </a:solidFill>
              </a:rPr>
              <a:t> </a:t>
            </a:r>
            <a:r>
              <a:rPr sz="3000" spc="-185" dirty="0">
                <a:solidFill>
                  <a:srgbClr val="92D050"/>
                </a:solidFill>
              </a:rPr>
              <a:t>Перлис</a:t>
            </a:r>
            <a:r>
              <a:rPr sz="3000" spc="-100" dirty="0">
                <a:solidFill>
                  <a:srgbClr val="92D050"/>
                </a:solidFill>
              </a:rPr>
              <a:t> </a:t>
            </a:r>
            <a:r>
              <a:rPr sz="3000" spc="-155" dirty="0">
                <a:solidFill>
                  <a:srgbClr val="92D050"/>
                </a:solidFill>
              </a:rPr>
              <a:t>(192</a:t>
            </a:r>
            <a:r>
              <a:rPr lang="ru-RU" sz="3000" spc="-155" dirty="0">
                <a:solidFill>
                  <a:srgbClr val="92D050"/>
                </a:solidFill>
              </a:rPr>
              <a:t>0</a:t>
            </a:r>
            <a:r>
              <a:rPr sz="3000" spc="60" dirty="0">
                <a:solidFill>
                  <a:srgbClr val="92D050"/>
                </a:solidFill>
              </a:rPr>
              <a:t>–19</a:t>
            </a:r>
            <a:r>
              <a:rPr lang="ru-RU" sz="3000" spc="60" dirty="0">
                <a:solidFill>
                  <a:srgbClr val="92D050"/>
                </a:solidFill>
              </a:rPr>
              <a:t>9</a:t>
            </a:r>
            <a:r>
              <a:rPr sz="3000" spc="-5" dirty="0">
                <a:solidFill>
                  <a:srgbClr val="92D050"/>
                </a:solidFill>
              </a:rPr>
              <a:t>0)</a:t>
            </a:r>
            <a:endParaRPr sz="3000"/>
          </a:p>
        </p:txBody>
      </p:sp>
      <p:sp>
        <p:nvSpPr>
          <p:cNvPr id="3" name="object 3"/>
          <p:cNvSpPr txBox="1"/>
          <p:nvPr/>
        </p:nvSpPr>
        <p:spPr>
          <a:xfrm>
            <a:off x="2286000" y="4267200"/>
            <a:ext cx="9337040" cy="18355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r">
              <a:lnSpc>
                <a:spcPct val="100000"/>
              </a:lnSpc>
              <a:spcBef>
                <a:spcPts val="100"/>
              </a:spcBef>
            </a:pPr>
            <a:r>
              <a:rPr sz="3000" b="1" spc="-170" dirty="0">
                <a:solidFill>
                  <a:srgbClr val="6F2F9F"/>
                </a:solidFill>
                <a:latin typeface="Arial" pitchFamily="34" charset="0" panose="020B0604020202020204"/>
                <a:cs typeface="Arial" pitchFamily="34" charset="0" panose="020B0604020202020204"/>
              </a:rPr>
              <a:t>ОО</a:t>
            </a:r>
            <a:r>
              <a:rPr sz="3000" b="1" spc="-30" dirty="0">
                <a:solidFill>
                  <a:srgbClr val="6F2F9F"/>
                </a:solidFill>
                <a:latin typeface="Arial" pitchFamily="34" charset="0" panose="020B0604020202020204"/>
                <a:cs typeface="Arial" pitchFamily="34" charset="0" panose="020B0604020202020204"/>
              </a:rPr>
              <a:t>О</a:t>
            </a:r>
            <a:r>
              <a:rPr sz="3000" b="1" spc="-140" dirty="0">
                <a:solidFill>
                  <a:srgbClr val="6F2F9F"/>
                </a:solidFill>
                <a:latin typeface="Arial" pitchFamily="34" charset="0" panose="020B0604020202020204"/>
                <a:cs typeface="Arial" pitchFamily="34" charset="0" panose="020B0604020202020204"/>
              </a:rPr>
              <a:t> </a:t>
            </a:r>
            <a:r>
              <a:rPr sz="3000" b="1" spc="-145" dirty="0">
                <a:solidFill>
                  <a:srgbClr val="6F2F9F"/>
                </a:solidFill>
                <a:latin typeface="Arial" pitchFamily="34" charset="0" panose="020B0604020202020204"/>
                <a:cs typeface="Arial" pitchFamily="34" charset="0" panose="020B0604020202020204"/>
              </a:rPr>
              <a:t>Н</a:t>
            </a:r>
            <a:r>
              <a:rPr sz="3000" b="1" spc="-160" dirty="0">
                <a:solidFill>
                  <a:srgbClr val="6F2F9F"/>
                </a:solidFill>
                <a:latin typeface="Arial" pitchFamily="34" charset="0" panose="020B0604020202020204"/>
                <a:cs typeface="Arial" pitchFamily="34" charset="0" panose="020B0604020202020204"/>
              </a:rPr>
              <a:t>П</a:t>
            </a:r>
            <a:r>
              <a:rPr sz="3000" b="1" spc="-30" dirty="0">
                <a:solidFill>
                  <a:srgbClr val="6F2F9F"/>
                </a:solidFill>
                <a:latin typeface="Arial" pitchFamily="34" charset="0" panose="020B0604020202020204"/>
                <a:cs typeface="Arial" pitchFamily="34" charset="0" panose="020B0604020202020204"/>
              </a:rPr>
              <a:t>О</a:t>
            </a:r>
            <a:r>
              <a:rPr sz="3000" b="1" spc="-140" dirty="0">
                <a:solidFill>
                  <a:srgbClr val="6F2F9F"/>
                </a:solidFill>
                <a:latin typeface="Arial" pitchFamily="34" charset="0" panose="020B0604020202020204"/>
                <a:cs typeface="Arial" pitchFamily="34" charset="0" panose="020B0604020202020204"/>
              </a:rPr>
              <a:t> </a:t>
            </a:r>
            <a:r>
              <a:rPr sz="3000" b="1" spc="-120" dirty="0">
                <a:solidFill>
                  <a:srgbClr val="6F2F9F"/>
                </a:solidFill>
                <a:latin typeface="Arial" pitchFamily="34" charset="0" panose="020B0604020202020204"/>
                <a:cs typeface="Arial" pitchFamily="34" charset="0" panose="020B0604020202020204"/>
              </a:rPr>
              <a:t>«</a:t>
            </a:r>
            <a:r>
              <a:rPr sz="3000" b="1" spc="-300" dirty="0">
                <a:solidFill>
                  <a:srgbClr val="6F2F9F"/>
                </a:solidFill>
                <a:latin typeface="Arial" pitchFamily="34" charset="0" panose="020B0604020202020204"/>
                <a:cs typeface="Arial" pitchFamily="34" charset="0" panose="020B0604020202020204"/>
              </a:rPr>
              <a:t>А</a:t>
            </a:r>
            <a:r>
              <a:rPr sz="3000" b="1" spc="-70" dirty="0">
                <a:solidFill>
                  <a:srgbClr val="6F2F9F"/>
                </a:solidFill>
                <a:latin typeface="Arial" pitchFamily="34" charset="0" panose="020B0604020202020204"/>
                <a:cs typeface="Arial" pitchFamily="34" charset="0" panose="020B0604020202020204"/>
              </a:rPr>
              <a:t>г</a:t>
            </a:r>
            <a:r>
              <a:rPr sz="3000" b="1" spc="-200" dirty="0">
                <a:solidFill>
                  <a:srgbClr val="6F2F9F"/>
                </a:solidFill>
                <a:latin typeface="Arial" pitchFamily="34" charset="0" panose="020B0604020202020204"/>
                <a:cs typeface="Arial" pitchFamily="34" charset="0" panose="020B0604020202020204"/>
              </a:rPr>
              <a:t>ро</a:t>
            </a:r>
            <a:r>
              <a:rPr lang="ru-RU" sz="3000" b="1" spc="-200" dirty="0">
                <a:solidFill>
                  <a:srgbClr val="6F2F9F"/>
                </a:solidFill>
                <a:latin typeface="Arial" pitchFamily="34" charset="0" panose="020B0604020202020204"/>
                <a:cs typeface="Arial" pitchFamily="34" charset="0" panose="020B0604020202020204"/>
              </a:rPr>
              <a:t> Партнеры</a:t>
            </a:r>
            <a:r>
              <a:rPr sz="3000" b="1" spc="20" dirty="0">
                <a:solidFill>
                  <a:srgbClr val="6F2F9F"/>
                </a:solidFill>
                <a:latin typeface="Arial" pitchFamily="34" charset="0" panose="020B0604020202020204"/>
                <a:cs typeface="Arial" pitchFamily="34" charset="0" panose="020B0604020202020204"/>
              </a:rPr>
              <a:t>»</a:t>
            </a:r>
            <a:endParaRPr sz="3000">
              <a:latin typeface="Arial" pitchFamily="34" charset="0" panose="020B0604020202020204"/>
              <a:cs typeface="Arial" pitchFamily="34" charset="0" panose="020B0604020202020204"/>
            </a:endParaRPr>
          </a:p>
          <a:p>
            <a:pPr marL="12700" algn="r">
              <a:lnSpc>
                <a:spcPct val="100000"/>
              </a:lnSpc>
              <a:tabLst>
                <a:tab pos="1137920" algn="l"/>
                <a:tab pos="1469390" algn="l"/>
              </a:tabLst>
            </a:pPr>
            <a:r>
              <a:rPr sz="3000" b="1" dirty="0">
                <a:solidFill>
                  <a:srgbClr val="6F2F9F"/>
                </a:solidFill>
                <a:latin typeface="Arial" pitchFamily="34" charset="0" panose="020B0604020202020204"/>
                <a:cs typeface="Arial" pitchFamily="34" charset="0" panose="020B0604020202020204"/>
              </a:rPr>
              <a:t>+7 </a:t>
            </a:r>
            <a:r>
              <a:rPr lang="en-US" sz="3000" b="1" dirty="0">
                <a:solidFill>
                  <a:srgbClr val="6F2F9F"/>
                </a:solidFill>
                <a:latin typeface="Arial" pitchFamily="34" charset="0" panose="020B0604020202020204"/>
                <a:cs typeface="Arial" pitchFamily="34" charset="0" panose="020B0604020202020204"/>
              </a:rPr>
              <a:t>(</a:t>
            </a:r>
            <a:r>
              <a:rPr sz="3000" b="1" dirty="0">
                <a:solidFill>
                  <a:srgbClr val="6F2F9F"/>
                </a:solidFill>
                <a:latin typeface="Arial" pitchFamily="34" charset="0" panose="020B0604020202020204"/>
                <a:cs typeface="Arial" pitchFamily="34" charset="0" panose="020B0604020202020204"/>
              </a:rPr>
              <a:t>903</a:t>
            </a:r>
            <a:r>
              <a:rPr lang="en-US" sz="3000" b="1" dirty="0">
                <a:solidFill>
                  <a:srgbClr val="6F2F9F"/>
                </a:solidFill>
                <a:latin typeface="Arial" pitchFamily="34" charset="0" panose="020B0604020202020204"/>
                <a:cs typeface="Arial" pitchFamily="34" charset="0" panose="020B0604020202020204"/>
              </a:rPr>
              <a:t>) </a:t>
            </a:r>
            <a:r>
              <a:rPr sz="3000" b="1" dirty="0">
                <a:solidFill>
                  <a:srgbClr val="6F2F9F"/>
                </a:solidFill>
                <a:latin typeface="Arial" pitchFamily="34" charset="0" panose="020B0604020202020204"/>
                <a:cs typeface="Arial" pitchFamily="34" charset="0" panose="020B0604020202020204"/>
              </a:rPr>
              <a:t>118-88-10</a:t>
            </a:r>
            <a:r>
              <a:rPr sz="3000" b="1" spc="-140" dirty="0">
                <a:solidFill>
                  <a:srgbClr val="6F2F9F"/>
                </a:solidFill>
                <a:latin typeface="Arial" pitchFamily="34" charset="0" panose="020B0604020202020204"/>
                <a:cs typeface="Arial" pitchFamily="34" charset="0" panose="020B0604020202020204"/>
              </a:rPr>
              <a:t> </a:t>
            </a:r>
          </a:p>
          <a:p>
            <a:pPr marL="12700" algn="r">
              <a:lnSpc>
                <a:spcPct val="100000"/>
              </a:lnSpc>
              <a:tabLst>
                <a:tab pos="1137920" algn="l"/>
                <a:tab pos="1469390" algn="l"/>
              </a:tabLst>
            </a:pPr>
            <a:r>
              <a:rPr sz="3000" b="1" spc="-300" dirty="0">
                <a:solidFill>
                  <a:srgbClr val="6F2F9F"/>
                </a:solidFill>
                <a:latin typeface="Arial" pitchFamily="34" charset="0" panose="020B0604020202020204"/>
                <a:cs typeface="Arial" pitchFamily="34" charset="0" panose="020B0604020202020204"/>
              </a:rPr>
              <a:t>А</a:t>
            </a:r>
            <a:r>
              <a:rPr sz="3000" b="1" spc="-260" dirty="0">
                <a:solidFill>
                  <a:srgbClr val="6F2F9F"/>
                </a:solidFill>
                <a:latin typeface="Arial" pitchFamily="34" charset="0" panose="020B0604020202020204"/>
                <a:cs typeface="Arial" pitchFamily="34" charset="0" panose="020B0604020202020204"/>
              </a:rPr>
              <a:t>л</a:t>
            </a:r>
            <a:r>
              <a:rPr sz="3000" b="1" spc="-345" dirty="0">
                <a:solidFill>
                  <a:srgbClr val="6F2F9F"/>
                </a:solidFill>
                <a:latin typeface="Arial" pitchFamily="34" charset="0" panose="020B0604020202020204"/>
                <a:cs typeface="Arial" pitchFamily="34" charset="0" panose="020B0604020202020204"/>
              </a:rPr>
              <a:t>ь</a:t>
            </a:r>
            <a:r>
              <a:rPr sz="3000" b="1" spc="-250" dirty="0">
                <a:solidFill>
                  <a:srgbClr val="6F2F9F"/>
                </a:solidFill>
                <a:latin typeface="Arial" pitchFamily="34" charset="0" panose="020B0604020202020204"/>
                <a:cs typeface="Arial" pitchFamily="34" charset="0" panose="020B0604020202020204"/>
              </a:rPr>
              <a:t>б</a:t>
            </a:r>
            <a:r>
              <a:rPr sz="3000" b="1" spc="-145" dirty="0">
                <a:solidFill>
                  <a:srgbClr val="6F2F9F"/>
                </a:solidFill>
                <a:latin typeface="Arial" pitchFamily="34" charset="0" panose="020B0604020202020204"/>
                <a:cs typeface="Arial" pitchFamily="34" charset="0" panose="020B0604020202020204"/>
              </a:rPr>
              <a:t>е</a:t>
            </a:r>
            <a:r>
              <a:rPr sz="3000" b="1" spc="-200" dirty="0">
                <a:solidFill>
                  <a:srgbClr val="6F2F9F"/>
                </a:solidFill>
                <a:latin typeface="Arial" pitchFamily="34" charset="0" panose="020B0604020202020204"/>
                <a:cs typeface="Arial" pitchFamily="34" charset="0" panose="020B0604020202020204"/>
              </a:rPr>
              <a:t>р</a:t>
            </a:r>
            <a:r>
              <a:rPr sz="3000" b="1" spc="10" dirty="0">
                <a:solidFill>
                  <a:srgbClr val="6F2F9F"/>
                </a:solidFill>
                <a:latin typeface="Arial" pitchFamily="34" charset="0" panose="020B0604020202020204"/>
                <a:cs typeface="Arial" pitchFamily="34" charset="0" panose="020B0604020202020204"/>
              </a:rPr>
              <a:t>т</a:t>
            </a:r>
            <a:r>
              <a:rPr sz="3000" b="1" spc="-140" dirty="0">
                <a:solidFill>
                  <a:srgbClr val="6F2F9F"/>
                </a:solidFill>
                <a:latin typeface="Arial" pitchFamily="34" charset="0" panose="020B0604020202020204"/>
                <a:cs typeface="Arial" pitchFamily="34" charset="0" panose="020B0604020202020204"/>
              </a:rPr>
              <a:t> </a:t>
            </a:r>
            <a:r>
              <a:rPr sz="3000" b="1" spc="-300" dirty="0">
                <a:solidFill>
                  <a:srgbClr val="6F2F9F"/>
                </a:solidFill>
                <a:latin typeface="Arial" pitchFamily="34" charset="0" panose="020B0604020202020204"/>
                <a:cs typeface="Arial" pitchFamily="34" charset="0" panose="020B0604020202020204"/>
              </a:rPr>
              <a:t>А</a:t>
            </a:r>
            <a:r>
              <a:rPr sz="3000" b="1" spc="-260" dirty="0">
                <a:solidFill>
                  <a:srgbClr val="6F2F9F"/>
                </a:solidFill>
                <a:latin typeface="Arial" pitchFamily="34" charset="0" panose="020B0604020202020204"/>
                <a:cs typeface="Arial" pitchFamily="34" charset="0" panose="020B0604020202020204"/>
              </a:rPr>
              <a:t>л</a:t>
            </a:r>
            <a:r>
              <a:rPr sz="3000" b="1" spc="-250" dirty="0">
                <a:solidFill>
                  <a:srgbClr val="6F2F9F"/>
                </a:solidFill>
                <a:latin typeface="Arial" pitchFamily="34" charset="0" panose="020B0604020202020204"/>
                <a:cs typeface="Arial" pitchFamily="34" charset="0" panose="020B0604020202020204"/>
              </a:rPr>
              <a:t>и</a:t>
            </a:r>
            <a:r>
              <a:rPr sz="3000" b="1" spc="-160" dirty="0">
                <a:solidFill>
                  <a:srgbClr val="6F2F9F"/>
                </a:solidFill>
                <a:latin typeface="Arial" pitchFamily="34" charset="0" panose="020B0604020202020204"/>
                <a:cs typeface="Arial" pitchFamily="34" charset="0" panose="020B0604020202020204"/>
              </a:rPr>
              <a:t>м</a:t>
            </a:r>
            <a:r>
              <a:rPr sz="3000" b="1" spc="-250" dirty="0">
                <a:solidFill>
                  <a:srgbClr val="6F2F9F"/>
                </a:solidFill>
                <a:latin typeface="Arial" pitchFamily="34" charset="0" panose="020B0604020202020204"/>
                <a:cs typeface="Arial" pitchFamily="34" charset="0" panose="020B0604020202020204"/>
              </a:rPr>
              <a:t>б</a:t>
            </a:r>
            <a:r>
              <a:rPr sz="3000" b="1" spc="-145" dirty="0">
                <a:solidFill>
                  <a:srgbClr val="6F2F9F"/>
                </a:solidFill>
                <a:latin typeface="Arial" pitchFamily="34" charset="0" panose="020B0604020202020204"/>
                <a:cs typeface="Arial" pitchFamily="34" charset="0" panose="020B0604020202020204"/>
              </a:rPr>
              <a:t>е</a:t>
            </a:r>
            <a:r>
              <a:rPr sz="3000" b="1" spc="-80" dirty="0">
                <a:solidFill>
                  <a:srgbClr val="6F2F9F"/>
                </a:solidFill>
                <a:latin typeface="Arial" pitchFamily="34" charset="0" panose="020B0604020202020204"/>
                <a:cs typeface="Arial" pitchFamily="34" charset="0" panose="020B0604020202020204"/>
              </a:rPr>
              <a:t>к</a:t>
            </a:r>
            <a:r>
              <a:rPr sz="3000" b="1" spc="-200" dirty="0">
                <a:solidFill>
                  <a:srgbClr val="6F2F9F"/>
                </a:solidFill>
                <a:latin typeface="Arial" pitchFamily="34" charset="0" panose="020B0604020202020204"/>
                <a:cs typeface="Arial" pitchFamily="34" charset="0" panose="020B0604020202020204"/>
              </a:rPr>
              <a:t>о</a:t>
            </a:r>
            <a:r>
              <a:rPr sz="3000" b="1" spc="-320" dirty="0">
                <a:solidFill>
                  <a:srgbClr val="6F2F9F"/>
                </a:solidFill>
                <a:latin typeface="Arial" pitchFamily="34" charset="0" panose="020B0604020202020204"/>
                <a:cs typeface="Arial" pitchFamily="34" charset="0" panose="020B0604020202020204"/>
              </a:rPr>
              <a:t>в</a:t>
            </a:r>
            <a:r>
              <a:rPr sz="3000" b="1" spc="-250" dirty="0">
                <a:solidFill>
                  <a:srgbClr val="6F2F9F"/>
                </a:solidFill>
                <a:latin typeface="Arial" pitchFamily="34" charset="0" panose="020B0604020202020204"/>
                <a:cs typeface="Arial" pitchFamily="34" charset="0" panose="020B0604020202020204"/>
              </a:rPr>
              <a:t>и</a:t>
            </a:r>
            <a:r>
              <a:rPr sz="3000" b="1" spc="-120" dirty="0">
                <a:solidFill>
                  <a:srgbClr val="6F2F9F"/>
                </a:solidFill>
                <a:latin typeface="Arial" pitchFamily="34" charset="0" panose="020B0604020202020204"/>
                <a:cs typeface="Arial" pitchFamily="34" charset="0" panose="020B0604020202020204"/>
              </a:rPr>
              <a:t>ч</a:t>
            </a:r>
            <a:r>
              <a:rPr sz="3000" b="1" spc="-140" dirty="0">
                <a:solidFill>
                  <a:srgbClr val="6F2F9F"/>
                </a:solidFill>
                <a:latin typeface="Arial" pitchFamily="34" charset="0" panose="020B0604020202020204"/>
                <a:cs typeface="Arial" pitchFamily="34" charset="0" panose="020B0604020202020204"/>
              </a:rPr>
              <a:t> </a:t>
            </a:r>
            <a:r>
              <a:rPr sz="3000" b="1" spc="-210" dirty="0">
                <a:solidFill>
                  <a:srgbClr val="6F2F9F"/>
                </a:solidFill>
                <a:latin typeface="Arial" pitchFamily="34" charset="0" panose="020B0604020202020204"/>
                <a:cs typeface="Arial" pitchFamily="34" charset="0" panose="020B0604020202020204"/>
              </a:rPr>
              <a:t>З</a:t>
            </a:r>
            <a:r>
              <a:rPr sz="3000" b="1" spc="-250" dirty="0">
                <a:solidFill>
                  <a:srgbClr val="6F2F9F"/>
                </a:solidFill>
                <a:latin typeface="Arial" pitchFamily="34" charset="0" panose="020B0604020202020204"/>
                <a:cs typeface="Arial" pitchFamily="34" charset="0" panose="020B0604020202020204"/>
              </a:rPr>
              <a:t>и</a:t>
            </a:r>
            <a:r>
              <a:rPr sz="3000" b="1" spc="-70" dirty="0">
                <a:solidFill>
                  <a:srgbClr val="6F2F9F"/>
                </a:solidFill>
                <a:latin typeface="Arial" pitchFamily="34" charset="0" panose="020B0604020202020204"/>
                <a:cs typeface="Arial" pitchFamily="34" charset="0" panose="020B0604020202020204"/>
              </a:rPr>
              <a:t>г</a:t>
            </a:r>
            <a:r>
              <a:rPr sz="3000" b="1" spc="-135" dirty="0">
                <a:solidFill>
                  <a:srgbClr val="6F2F9F"/>
                </a:solidFill>
                <a:latin typeface="Arial" pitchFamily="34" charset="0" panose="020B0604020202020204"/>
                <a:cs typeface="Arial" pitchFamily="34" charset="0" panose="020B0604020202020204"/>
              </a:rPr>
              <a:t>а</a:t>
            </a:r>
            <a:r>
              <a:rPr sz="3000" b="1" spc="-240" dirty="0">
                <a:solidFill>
                  <a:srgbClr val="6F2F9F"/>
                </a:solidFill>
                <a:latin typeface="Arial" pitchFamily="34" charset="0" panose="020B0604020202020204"/>
                <a:cs typeface="Arial" pitchFamily="34" charset="0" panose="020B0604020202020204"/>
              </a:rPr>
              <a:t>н</a:t>
            </a:r>
            <a:r>
              <a:rPr sz="3000" b="1" spc="-345" dirty="0">
                <a:solidFill>
                  <a:srgbClr val="6F2F9F"/>
                </a:solidFill>
                <a:latin typeface="Arial" pitchFamily="34" charset="0" panose="020B0604020202020204"/>
                <a:cs typeface="Arial" pitchFamily="34" charset="0" panose="020B0604020202020204"/>
              </a:rPr>
              <a:t>ь</a:t>
            </a:r>
            <a:r>
              <a:rPr sz="3000" b="1" spc="-365" dirty="0">
                <a:solidFill>
                  <a:srgbClr val="6F2F9F"/>
                </a:solidFill>
                <a:latin typeface="Arial" pitchFamily="34" charset="0" panose="020B0604020202020204"/>
                <a:cs typeface="Arial" pitchFamily="34" charset="0" panose="020B0604020202020204"/>
              </a:rPr>
              <a:t>ш</a:t>
            </a:r>
            <a:r>
              <a:rPr sz="3000" b="1" spc="-250" dirty="0">
                <a:solidFill>
                  <a:srgbClr val="6F2F9F"/>
                </a:solidFill>
                <a:latin typeface="Arial" pitchFamily="34" charset="0" panose="020B0604020202020204"/>
                <a:cs typeface="Arial" pitchFamily="34" charset="0" panose="020B0604020202020204"/>
              </a:rPr>
              <a:t>и</a:t>
            </a:r>
            <a:r>
              <a:rPr sz="3000" b="1" spc="-105" dirty="0">
                <a:solidFill>
                  <a:srgbClr val="6F2F9F"/>
                </a:solidFill>
                <a:latin typeface="Arial" pitchFamily="34" charset="0" panose="020B0604020202020204"/>
                <a:cs typeface="Arial" pitchFamily="34" charset="0" panose="020B0604020202020204"/>
              </a:rPr>
              <a:t>н</a:t>
            </a:r>
            <a:endParaRPr sz="3000">
              <a:latin typeface="Arial" pitchFamily="34" charset="0" panose="020B0604020202020204"/>
              <a:cs typeface="Arial" pitchFamily="34" charset="0" panose="020B0604020202020204"/>
            </a:endParaRPr>
          </a:p>
          <a:p>
            <a:pPr marL="12700" marR="2464435" algn="r">
              <a:lnSpc>
                <a:spcPct val="100000"/>
              </a:lnSpc>
              <a:tabLst>
                <a:tab pos="1198880" algn="l"/>
                <a:tab pos="2196465" algn="l"/>
              </a:tabLst>
            </a:pPr>
            <a:r>
              <a:rPr sz="3000" b="1" spc="-80" dirty="0">
                <a:solidFill>
                  <a:srgbClr val="6F2F9F"/>
                </a:solidFill>
                <a:latin typeface="Arial" pitchFamily="34" charset="0" panose="020B0604020202020204"/>
                <a:cs typeface="Arial" pitchFamily="34" charset="0" panose="020B0604020202020204"/>
              </a:rPr>
              <a:t> </a:t>
            </a:r>
            <a:r>
              <a:rPr lang="en-US" sz="3000" b="1" spc="-80" dirty="0">
                <a:solidFill>
                  <a:srgbClr val="6F2F9F"/>
                </a:solidFill>
                <a:latin typeface="Arial" pitchFamily="34" charset="0" panose="020B0604020202020204"/>
                <a:cs typeface="Arial" pitchFamily="34" charset="0" panose="020B0604020202020204"/>
              </a:rPr>
              <a:t>oooagropart@mail.ru</a:t>
            </a:r>
            <a:endParaRPr sz="3000">
              <a:latin typeface="Arial" pitchFamily="34" charset="0" panose="020B0604020202020204"/>
              <a:cs typeface="Arial" pitchFamily="34" charset="0" panose="020B0604020202020204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6412230" y="2736850"/>
            <a:ext cx="5210810" cy="63436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4000" b="1" spc="-120" dirty="0">
                <a:solidFill>
                  <a:srgbClr val="662383"/>
                </a:solidFill>
                <a:latin typeface="Arial" pitchFamily="34" charset="0" panose="020B0604020202020204"/>
                <a:cs typeface="Arial" pitchFamily="34" charset="0" panose="020B0604020202020204"/>
              </a:rPr>
              <a:t>С</a:t>
            </a:r>
            <a:r>
              <a:rPr sz="4000" b="1" spc="-305" dirty="0">
                <a:solidFill>
                  <a:srgbClr val="662383"/>
                </a:solidFill>
                <a:latin typeface="Arial" pitchFamily="34" charset="0" panose="020B0604020202020204"/>
                <a:cs typeface="Arial" pitchFamily="34" charset="0" panose="020B0604020202020204"/>
              </a:rPr>
              <a:t>п</a:t>
            </a:r>
            <a:r>
              <a:rPr sz="4000" b="1" spc="-130" dirty="0">
                <a:solidFill>
                  <a:srgbClr val="662383"/>
                </a:solidFill>
                <a:latin typeface="Arial" pitchFamily="34" charset="0" panose="020B0604020202020204"/>
                <a:cs typeface="Arial" pitchFamily="34" charset="0" panose="020B0604020202020204"/>
              </a:rPr>
              <a:t>а</a:t>
            </a:r>
            <a:r>
              <a:rPr sz="4000" b="1" spc="-175" dirty="0">
                <a:solidFill>
                  <a:srgbClr val="662383"/>
                </a:solidFill>
                <a:latin typeface="Arial" pitchFamily="34" charset="0" panose="020B0604020202020204"/>
                <a:cs typeface="Arial" pitchFamily="34" charset="0" panose="020B0604020202020204"/>
              </a:rPr>
              <a:t>с</a:t>
            </a:r>
            <a:r>
              <a:rPr sz="4000" b="1" spc="-325" dirty="0">
                <a:solidFill>
                  <a:srgbClr val="662383"/>
                </a:solidFill>
                <a:latin typeface="Arial" pitchFamily="34" charset="0" panose="020B0604020202020204"/>
                <a:cs typeface="Arial" pitchFamily="34" charset="0" panose="020B0604020202020204"/>
              </a:rPr>
              <a:t>и</a:t>
            </a:r>
            <a:r>
              <a:rPr sz="4000" b="1" spc="-330" dirty="0">
                <a:solidFill>
                  <a:srgbClr val="662383"/>
                </a:solidFill>
                <a:latin typeface="Arial" pitchFamily="34" charset="0" panose="020B0604020202020204"/>
                <a:cs typeface="Arial" pitchFamily="34" charset="0" panose="020B0604020202020204"/>
              </a:rPr>
              <a:t>б</a:t>
            </a:r>
            <a:r>
              <a:rPr sz="4000" b="1" spc="-105" dirty="0">
                <a:solidFill>
                  <a:srgbClr val="662383"/>
                </a:solidFill>
                <a:latin typeface="Arial" pitchFamily="34" charset="0" panose="020B0604020202020204"/>
                <a:cs typeface="Arial" pitchFamily="34" charset="0" panose="020B0604020202020204"/>
              </a:rPr>
              <a:t>о</a:t>
            </a:r>
            <a:r>
              <a:rPr sz="4000" b="1" spc="-50" dirty="0">
                <a:solidFill>
                  <a:srgbClr val="662383"/>
                </a:solidFill>
                <a:latin typeface="Arial" pitchFamily="34" charset="0" panose="020B0604020202020204"/>
                <a:cs typeface="Arial" pitchFamily="34" charset="0" panose="020B0604020202020204"/>
              </a:rPr>
              <a:t> </a:t>
            </a:r>
            <a:r>
              <a:rPr sz="4000" b="1" spc="-30" dirty="0">
                <a:solidFill>
                  <a:srgbClr val="662383"/>
                </a:solidFill>
                <a:latin typeface="Arial" pitchFamily="34" charset="0" panose="020B0604020202020204"/>
                <a:cs typeface="Arial" pitchFamily="34" charset="0" panose="020B0604020202020204"/>
              </a:rPr>
              <a:t>з</a:t>
            </a:r>
            <a:r>
              <a:rPr sz="4000" b="1" spc="5" dirty="0">
                <a:solidFill>
                  <a:srgbClr val="662383"/>
                </a:solidFill>
                <a:latin typeface="Arial" pitchFamily="34" charset="0" panose="020B0604020202020204"/>
                <a:cs typeface="Arial" pitchFamily="34" charset="0" panose="020B0604020202020204"/>
              </a:rPr>
              <a:t>а</a:t>
            </a:r>
            <a:r>
              <a:rPr sz="4000" b="1" spc="-50" dirty="0">
                <a:solidFill>
                  <a:srgbClr val="662383"/>
                </a:solidFill>
                <a:latin typeface="Arial" pitchFamily="34" charset="0" panose="020B0604020202020204"/>
                <a:cs typeface="Arial" pitchFamily="34" charset="0" panose="020B0604020202020204"/>
              </a:rPr>
              <a:t> </a:t>
            </a:r>
            <a:r>
              <a:rPr sz="4000" b="1" spc="-440" dirty="0">
                <a:solidFill>
                  <a:srgbClr val="662383"/>
                </a:solidFill>
                <a:latin typeface="Arial" pitchFamily="34" charset="0" panose="020B0604020202020204"/>
                <a:cs typeface="Arial" pitchFamily="34" charset="0" panose="020B0604020202020204"/>
              </a:rPr>
              <a:t>в</a:t>
            </a:r>
            <a:r>
              <a:rPr sz="4000" b="1" spc="-310" dirty="0">
                <a:solidFill>
                  <a:srgbClr val="662383"/>
                </a:solidFill>
                <a:latin typeface="Arial" pitchFamily="34" charset="0" panose="020B0604020202020204"/>
                <a:cs typeface="Arial" pitchFamily="34" charset="0" panose="020B0604020202020204"/>
              </a:rPr>
              <a:t>н</a:t>
            </a:r>
            <a:r>
              <a:rPr sz="4000" b="1" spc="-325" dirty="0">
                <a:solidFill>
                  <a:srgbClr val="662383"/>
                </a:solidFill>
                <a:latin typeface="Arial" pitchFamily="34" charset="0" panose="020B0604020202020204"/>
                <a:cs typeface="Arial" pitchFamily="34" charset="0" panose="020B0604020202020204"/>
              </a:rPr>
              <a:t>и</a:t>
            </a:r>
            <a:r>
              <a:rPr sz="4000" b="1" spc="-165" dirty="0">
                <a:solidFill>
                  <a:srgbClr val="662383"/>
                </a:solidFill>
                <a:latin typeface="Arial" pitchFamily="34" charset="0" panose="020B0604020202020204"/>
                <a:cs typeface="Arial" pitchFamily="34" charset="0" panose="020B0604020202020204"/>
              </a:rPr>
              <a:t>м</a:t>
            </a:r>
            <a:r>
              <a:rPr sz="4000" b="1" spc="-130" dirty="0">
                <a:solidFill>
                  <a:srgbClr val="662383"/>
                </a:solidFill>
                <a:latin typeface="Arial" pitchFamily="34" charset="0" panose="020B0604020202020204"/>
                <a:cs typeface="Arial" pitchFamily="34" charset="0" panose="020B0604020202020204"/>
              </a:rPr>
              <a:t>а</a:t>
            </a:r>
            <a:r>
              <a:rPr sz="4000" b="1" spc="-310" dirty="0">
                <a:solidFill>
                  <a:srgbClr val="662383"/>
                </a:solidFill>
                <a:latin typeface="Arial" pitchFamily="34" charset="0" panose="020B0604020202020204"/>
                <a:cs typeface="Arial" pitchFamily="34" charset="0" panose="020B0604020202020204"/>
              </a:rPr>
              <a:t>н</a:t>
            </a:r>
            <a:r>
              <a:rPr sz="4000" b="1" spc="-325" dirty="0">
                <a:solidFill>
                  <a:srgbClr val="662383"/>
                </a:solidFill>
                <a:latin typeface="Arial" pitchFamily="34" charset="0" panose="020B0604020202020204"/>
                <a:cs typeface="Arial" pitchFamily="34" charset="0" panose="020B0604020202020204"/>
              </a:rPr>
              <a:t>и</a:t>
            </a:r>
            <a:r>
              <a:rPr sz="4000" b="1" spc="-145" dirty="0">
                <a:solidFill>
                  <a:srgbClr val="662383"/>
                </a:solidFill>
                <a:latin typeface="Arial" pitchFamily="34" charset="0" panose="020B0604020202020204"/>
                <a:cs typeface="Arial" pitchFamily="34" charset="0" panose="020B0604020202020204"/>
              </a:rPr>
              <a:t>е</a:t>
            </a:r>
            <a:r>
              <a:rPr sz="4000" b="1" spc="-5" dirty="0">
                <a:solidFill>
                  <a:srgbClr val="662383"/>
                </a:solidFill>
                <a:latin typeface="Arial" pitchFamily="34" charset="0" panose="020B0604020202020204"/>
                <a:cs typeface="Arial" pitchFamily="34" charset="0" panose="020B0604020202020204"/>
              </a:rPr>
              <a:t>!</a:t>
            </a:r>
            <a:endParaRPr sz="4000">
              <a:latin typeface="Arial" pitchFamily="34" charset="0" panose="020B0604020202020204"/>
              <a:cs typeface="Arial" pitchFamily="34" charset="0" panose="020B0604020202020204"/>
            </a:endParaRPr>
          </a:p>
        </p:txBody>
      </p:sp>
      <p:pic>
        <p:nvPicPr>
          <p:cNvPr id="5" name="Picture 4" descr="121"/>
          <p:cNvPicPr>
            <a:picLocks noChangeAspect="1"/>
          </p:cNvPicPr>
          <p:nvPr/>
        </p:nvPicPr>
        <p:blipFill>
          <a:blip r:embed="rId1"/>
          <a:srcRect l="31986" r="17326"/>
          <a:stretch/>
        </p:blipFill>
        <p:spPr>
          <a:xfrm>
            <a:off x="1219200" y="0"/>
            <a:ext cx="4634865" cy="6858000"/>
          </a:xfrm>
          <a:prstGeom prst="rect">
            <a:avLst/>
          </a:prstGeom>
        </p:spPr>
      </p:pic>
      <p:pic>
        <p:nvPicPr>
          <p:cNvPr id="6" name="Рисунок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71548" y="76200"/>
            <a:ext cx="2976452" cy="1143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Notes Theme">
  <a:themeElements>
    <a:clrScheme name="Office Notes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Notes Theme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 Notes Them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1"/>
        </a:gradFill>
      </a:fillStyleLst>
      <a:lnStyleLst>
        <a:ln w="9525" cap="flat" cmpd="sng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>
          <a:solidFill>
            <a:schemeClr val="phClr"/>
          </a:solidFill>
          <a:prstDash val="solid"/>
        </a:ln>
        <a:ln w="38100" cap="flat" cmpd="sng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145</TotalTime>
  <Words>1675</Words>
  <Application>Microsoft Office PowerPoint</Application>
  <PresentationFormat>Широкоэкранный</PresentationFormat>
  <Paragraphs>724</Paragraphs>
  <Slides>28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36" baseType="lpstr">
      <vt:lpstr>Arial</vt:lpstr>
      <vt:lpstr>Calibri</vt:lpstr>
      <vt:lpstr>Century Gothic</vt:lpstr>
      <vt:lpstr>DinPro</vt:lpstr>
      <vt:lpstr>DINPro-CondBold</vt:lpstr>
      <vt:lpstr>Times New Roman</vt:lpstr>
      <vt:lpstr>Trebuchet MS</vt:lpstr>
      <vt:lpstr>Office Theme</vt:lpstr>
      <vt:lpstr>Научно обосновано!  Практически доказано!</vt:lpstr>
      <vt:lpstr>Классификация ферм</vt:lpstr>
      <vt:lpstr>Цели кормопроизводства </vt:lpstr>
      <vt:lpstr>Переваримость грубых кормов </vt:lpstr>
      <vt:lpstr>Валовка или переваримость?</vt:lpstr>
      <vt:lpstr>Стоимость заготовки кормов   </vt:lpstr>
      <vt:lpstr>Эффективное использование кормов </vt:lpstr>
      <vt:lpstr>% потребления NDF </vt:lpstr>
      <vt:lpstr>Конверсия корма = продуктивность /ПСВ, кг При одинаковом качестве корма.     </vt:lpstr>
      <vt:lpstr>Конверсия корма </vt:lpstr>
      <vt:lpstr>NDF определяет потребелние СВ  </vt:lpstr>
      <vt:lpstr>Презентация PowerPoint</vt:lpstr>
      <vt:lpstr>Относительная кормовая ценность</vt:lpstr>
      <vt:lpstr>Конверсия грубых кормов</vt:lpstr>
      <vt:lpstr>Деградация кормов </vt:lpstr>
      <vt:lpstr>С чем должны бороться консерванты?</vt:lpstr>
      <vt:lpstr>Количество жизнеспособных микроорганизмов в 1 г или 1 мл</vt:lpstr>
      <vt:lpstr>Условия для работы консерванта</vt:lpstr>
      <vt:lpstr>Как выбирают консервант</vt:lpstr>
      <vt:lpstr>Биоконсерванты - когда точно будет результат?  </vt:lpstr>
      <vt:lpstr>Сенаж люцерны</vt:lpstr>
      <vt:lpstr>Сенаж люцерны</vt:lpstr>
      <vt:lpstr>Сенаж злаковых трав</vt:lpstr>
      <vt:lpstr>Сенажи злаковых трав</vt:lpstr>
      <vt:lpstr>Расчет операционной прибыли  на 1 корову, руб/день  </vt:lpstr>
      <vt:lpstr>Расчет операционной прибыли  на 1 корову, руб/день  </vt:lpstr>
      <vt:lpstr>Презентация PowerPoint</vt:lpstr>
      <vt:lpstr>«О том, над чем мы работаем сегодня,  другие подумают только завтра».  Алан Перлис (1920–1990)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Научно обосновано!  Практически доказано!</dc:title>
  <dc:creator>Pavel</dc:creator>
  <cp:lastModifiedBy>Альберт Зиганьшин</cp:lastModifiedBy>
  <cp:revision>42</cp:revision>
  <dcterms:created xsi:type="dcterms:W3CDTF">2023-06-23T10:26:28Z</dcterms:created>
  <dcterms:modified xsi:type="dcterms:W3CDTF">2024-07-31T10:22:46Z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2023-04-10T12:00:00Z</vt:filetime>
  </property>
  <property fmtid="{D5CDD505-2E9C-101B-9397-08002B2CF9AE}" pid="3" name="Creator">
    <vt:lpwstr>WPS Presentation</vt:lpwstr>
  </property>
  <property fmtid="{D5CDD505-2E9C-101B-9397-08002B2CF9AE}" pid="4" name="LastSaved">
    <vt:filetime>2023-05-14T12:00:00Z</vt:filetime>
  </property>
  <property fmtid="{D5CDD505-2E9C-101B-9397-08002B2CF9AE}" pid="5" name="KSOProductBuildVer">
    <vt:lpwstr>1033-4.9.0.7859</vt:lpwstr>
  </property>
</Properties>
</file>